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Refresher on Neural Networks + Philosophy of pytorch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5FAB5-8F81-4A83-ACE9-A0C9395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2E8E8A-C0A0-4997-8ECA-21E8A6851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ways of seeing a neural network</a:t>
            </a:r>
          </a:p>
          <a:p>
            <a:pPr lvl="1"/>
            <a:r>
              <a:rPr lang="en-US" dirty="0"/>
              <a:t>Classic view</a:t>
            </a:r>
          </a:p>
          <a:p>
            <a:pPr lvl="1"/>
            <a:r>
              <a:rPr lang="en-US" dirty="0"/>
              <a:t>Matrix multiplications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sequence of functions</a:t>
            </a:r>
          </a:p>
        </p:txBody>
      </p:sp>
    </p:spTree>
    <p:extLst>
      <p:ext uri="{BB962C8B-B14F-4D97-AF65-F5344CB8AC3E}">
        <p14:creationId xmlns:p14="http://schemas.microsoft.com/office/powerpoint/2010/main" val="3943531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Grand écran</PresentationFormat>
  <Paragraphs>11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Raleway</vt:lpstr>
      <vt:lpstr>Thème Office</vt:lpstr>
      <vt:lpstr>Refresher on Neural Networks + Philosophy of pytorch</vt:lpstr>
      <vt:lpstr>Présentation PowerPoint</vt:lpstr>
      <vt:lpstr>What is a neural network?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26</cp:revision>
  <dcterms:created xsi:type="dcterms:W3CDTF">2020-06-05T13:14:31Z</dcterms:created>
  <dcterms:modified xsi:type="dcterms:W3CDTF">2023-12-11T07:56:25Z</dcterms:modified>
</cp:coreProperties>
</file>