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Recurrent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a Recurrent Neural Network?</a:t>
            </a:r>
          </a:p>
          <a:p>
            <a:r>
              <a:rPr lang="it-IT" dirty="0"/>
              <a:t>Architecture</a:t>
            </a:r>
          </a:p>
          <a:p>
            <a:r>
              <a:rPr lang="it-IT" dirty="0"/>
              <a:t>Applications</a:t>
            </a:r>
          </a:p>
          <a:p>
            <a:r>
              <a:rPr lang="it-IT"/>
              <a:t>Long-Short-Term Memory Networks (LSTM)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Raleway</vt:lpstr>
      <vt:lpstr>Thème Office</vt:lpstr>
      <vt:lpstr>Recurrent Neural Networks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</cp:revision>
  <dcterms:created xsi:type="dcterms:W3CDTF">2020-06-05T13:14:31Z</dcterms:created>
  <dcterms:modified xsi:type="dcterms:W3CDTF">2023-12-11T08:55:13Z</dcterms:modified>
</cp:coreProperties>
</file>