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Optimizing complex structures - addenda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Optimizing complex structures - addenda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Hod</a:t>
            </a:r>
            <a:r>
              <a:rPr lang="fr-FR" dirty="0"/>
              <a:t> </a:t>
            </a:r>
            <a:r>
              <a:rPr lang="fr-FR" dirty="0" err="1"/>
              <a:t>Lipson</a:t>
            </a:r>
            <a:r>
              <a:rPr lang="fr-FR" dirty="0"/>
              <a:t> </a:t>
            </a:r>
            <a:r>
              <a:rPr lang="fr-FR" dirty="0" err="1"/>
              <a:t>mentioned</a:t>
            </a:r>
            <a:r>
              <a:rPr lang="fr-FR" dirty="0"/>
              <a:t> </a:t>
            </a:r>
            <a:r>
              <a:rPr lang="fr-FR" dirty="0" err="1"/>
              <a:t>something</a:t>
            </a:r>
            <a:r>
              <a:rPr lang="fr-FR" dirty="0"/>
              <a:t>…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6797511" cy="46758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While speaking about the candidate models for the robot</a:t>
            </a:r>
          </a:p>
          <a:p>
            <a:r>
              <a:rPr lang="en-US" dirty="0"/>
              <a:t>He said “next, we are going to compare the models on the </a:t>
            </a:r>
            <a:r>
              <a:rPr lang="en-US" b="1" dirty="0"/>
              <a:t>most discriminating movement</a:t>
            </a:r>
            <a:r>
              <a:rPr lang="en-US" dirty="0"/>
              <a:t>”</a:t>
            </a:r>
          </a:p>
          <a:p>
            <a:r>
              <a:rPr lang="en-US" dirty="0"/>
              <a:t>Candidate models fit the data they have already seen</a:t>
            </a:r>
          </a:p>
          <a:p>
            <a:r>
              <a:rPr lang="en-US" dirty="0"/>
              <a:t>It make sense to test them on new data where they have </a:t>
            </a:r>
            <a:r>
              <a:rPr lang="en-US" b="1" dirty="0"/>
              <a:t>different predictions</a:t>
            </a:r>
          </a:p>
          <a:p>
            <a:r>
              <a:rPr lang="en-US" b="1" dirty="0"/>
              <a:t>But how do we know what is the movement for which the models have the most different predictions?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E77A90-F6EF-4F70-8BF0-945D054AE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593" y="2094859"/>
            <a:ext cx="4398498" cy="333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C2C96-D26C-4C0C-9C82-9DAEBF9B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 did not say! But I know…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97893C-E114-40B5-AD7D-B5B6FCE73D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</a:t>
            </a:r>
            <a:r>
              <a:rPr lang="en-US" b="1" dirty="0"/>
              <a:t>optimization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You have a vast search space of possible movements</a:t>
            </a:r>
          </a:p>
          <a:p>
            <a:pPr lvl="1"/>
            <a:r>
              <a:rPr lang="en-US" dirty="0"/>
              <a:t>And an archive of candidate models</a:t>
            </a:r>
          </a:p>
          <a:p>
            <a:pPr lvl="1"/>
            <a:r>
              <a:rPr lang="en-US" dirty="0"/>
              <a:t>Search for the candidate movement that </a:t>
            </a:r>
            <a:r>
              <a:rPr lang="en-US" b="1" dirty="0"/>
              <a:t>maximizes</a:t>
            </a:r>
            <a:r>
              <a:rPr lang="en-US" dirty="0"/>
              <a:t> the difference in prediction between candidate models</a:t>
            </a:r>
          </a:p>
          <a:p>
            <a:r>
              <a:rPr lang="en-US" dirty="0"/>
              <a:t>Competitive Co-evolutionary Algorithms</a:t>
            </a:r>
          </a:p>
          <a:p>
            <a:pPr lvl="1"/>
            <a:r>
              <a:rPr lang="en-US" dirty="0"/>
              <a:t>Lipson and Schmidt, “Coevolving Fitness Models for Accelerating Evolution and Reducing Evaluations”, 2007</a:t>
            </a:r>
          </a:p>
          <a:p>
            <a:pPr lvl="1"/>
            <a:r>
              <a:rPr lang="en-US" dirty="0"/>
              <a:t>Lipson and Schmidt, “Coevolution of Fitness Predictors”, 2008</a:t>
            </a:r>
          </a:p>
        </p:txBody>
      </p:sp>
    </p:spTree>
    <p:extLst>
      <p:ext uri="{BB962C8B-B14F-4D97-AF65-F5344CB8AC3E}">
        <p14:creationId xmlns:p14="http://schemas.microsoft.com/office/powerpoint/2010/main" val="4259521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Thème Office</vt:lpstr>
      <vt:lpstr>Optimizing complex structures - addenda</vt:lpstr>
      <vt:lpstr>Hod Lipson mentioned something…</vt:lpstr>
      <vt:lpstr>He did not say! But I know…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37</cp:revision>
  <dcterms:created xsi:type="dcterms:W3CDTF">2020-06-05T13:14:31Z</dcterms:created>
  <dcterms:modified xsi:type="dcterms:W3CDTF">2023-07-12T07:11:28Z</dcterms:modified>
</cp:coreProperties>
</file>