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Takeaways from exercises #1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Did you manage to reach the global optimum in Styblinski-Tang?</a:t>
            </a:r>
          </a:p>
          <a:p>
            <a:r>
              <a:rPr lang="it-IT" dirty="0"/>
              <a:t>How did you do that?</a:t>
            </a:r>
          </a:p>
          <a:p>
            <a:r>
              <a:rPr lang="it-IT" dirty="0"/>
              <a:t>Did you also manage to reach the global optimum without changing the starting point of the search?</a:t>
            </a:r>
          </a:p>
          <a:p>
            <a:r>
              <a:rPr lang="it-IT" dirty="0"/>
              <a:t>How did you do that?</a:t>
            </a:r>
            <a:endParaRPr lang="fr-FR" dirty="0"/>
          </a:p>
          <a:p>
            <a:r>
              <a:rPr lang="en-US" dirty="0"/>
              <a:t>Which algorithm explored the </a:t>
            </a:r>
            <a:r>
              <a:rPr lang="en-US"/>
              <a:t>least amount of </a:t>
            </a:r>
            <a:r>
              <a:rPr lang="en-US" dirty="0"/>
              <a:t>points before reaching the optimum?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Grand écran</PresentationFormat>
  <Paragraphs>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Takeaways from exercises #1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24</cp:revision>
  <dcterms:created xsi:type="dcterms:W3CDTF">2020-06-05T13:14:31Z</dcterms:created>
  <dcterms:modified xsi:type="dcterms:W3CDTF">2023-07-09T11:23:14Z</dcterms:modified>
</cp:coreProperties>
</file>