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71" r:id="rId5"/>
    <p:sldId id="272" r:id="rId6"/>
    <p:sldId id="273" r:id="rId7"/>
    <p:sldId id="2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Continuous optimization: an overview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Continuous optimization: overview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Gradient-based techniques</a:t>
            </a:r>
          </a:p>
          <a:p>
            <a:pPr lvl="1"/>
            <a:r>
              <a:rPr lang="it-IT" dirty="0"/>
              <a:t>Gradient descent</a:t>
            </a:r>
          </a:p>
          <a:p>
            <a:pPr lvl="1"/>
            <a:r>
              <a:rPr lang="it-IT" dirty="0"/>
              <a:t>Stochastic gradient descent</a:t>
            </a:r>
          </a:p>
          <a:p>
            <a:r>
              <a:rPr lang="it-IT" dirty="0"/>
              <a:t>Stochastic techniques</a:t>
            </a:r>
          </a:p>
          <a:p>
            <a:pPr lvl="1"/>
            <a:r>
              <a:rPr lang="it-IT" dirty="0"/>
              <a:t>Simulated annealing</a:t>
            </a:r>
          </a:p>
          <a:p>
            <a:pPr lvl="1"/>
            <a:r>
              <a:rPr lang="it-IT" dirty="0"/>
              <a:t>Evolutionary algorithms</a:t>
            </a:r>
          </a:p>
        </p:txBody>
      </p:sp>
      <p:pic>
        <p:nvPicPr>
          <p:cNvPr id="1026" name="Picture 2" descr="6: An example of a fairly simple three dimensional fitness landscape,... |  Download Scientific Diagram">
            <a:extLst>
              <a:ext uri="{FF2B5EF4-FFF2-40B4-BE49-F238E27FC236}">
                <a16:creationId xmlns:a16="http://schemas.microsoft.com/office/drawing/2014/main" id="{E19DCC9F-B00F-407B-AB00-133F087E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57746"/>
            <a:ext cx="5922081" cy="280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11106-5D16-4622-938C-C03A3268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F4F1D0-D0A3-4A3A-94D1-1B7A154EA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07DCC-0363-4688-8874-1DED3D81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86B706-7875-4D7F-B5D9-4771BCFE8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8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D972C-FA2A-4DAA-8A10-5B6F6F31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241D11-0957-4068-BBEE-9817CC712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Brainstorming!</a:t>
            </a:r>
          </a:p>
        </p:txBody>
      </p:sp>
    </p:spTree>
    <p:extLst>
      <p:ext uri="{BB962C8B-B14F-4D97-AF65-F5344CB8AC3E}">
        <p14:creationId xmlns:p14="http://schemas.microsoft.com/office/powerpoint/2010/main" val="28249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F1-2098-465F-B83F-3123A33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48438-185B-435D-9D83-E60BEDDB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point </a:t>
            </a:r>
            <a:r>
              <a:rPr lang="en-US"/>
              <a:t>of exploration matters</a:t>
            </a:r>
          </a:p>
          <a:p>
            <a:r>
              <a:rPr lang="en-US" dirty="0"/>
              <a:t>Hard to get out of local optima</a:t>
            </a:r>
          </a:p>
        </p:txBody>
      </p:sp>
    </p:spTree>
    <p:extLst>
      <p:ext uri="{BB962C8B-B14F-4D97-AF65-F5344CB8AC3E}">
        <p14:creationId xmlns:p14="http://schemas.microsoft.com/office/powerpoint/2010/main" val="235285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De Jong, </a:t>
            </a:r>
            <a:r>
              <a:rPr lang="en-US" i="1" dirty="0"/>
              <a:t>Evolutionary Computation: A Unified Approach</a:t>
            </a:r>
            <a:r>
              <a:rPr lang="en-US" dirty="0"/>
              <a:t>, 2016</a:t>
            </a:r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Raleway</vt:lpstr>
      <vt:lpstr>Thème Office</vt:lpstr>
      <vt:lpstr>Continuous optimization: overview</vt:lpstr>
      <vt:lpstr>Outline</vt:lpstr>
      <vt:lpstr>Introduction</vt:lpstr>
      <vt:lpstr>Gradient-based techniques</vt:lpstr>
      <vt:lpstr>Issues with gradient-based techniques</vt:lpstr>
      <vt:lpstr>Issues with gradient-based techniques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35</cp:revision>
  <dcterms:created xsi:type="dcterms:W3CDTF">2020-06-05T13:14:31Z</dcterms:created>
  <dcterms:modified xsi:type="dcterms:W3CDTF">2023-07-01T15:50:41Z</dcterms:modified>
</cp:coreProperties>
</file>