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64" r:id="rId10"/>
    <p:sldId id="270" r:id="rId11"/>
    <p:sldId id="265" r:id="rId12"/>
    <p:sldId id="268" r:id="rId13"/>
    <p:sldId id="271" r:id="rId14"/>
    <p:sldId id="272" r:id="rId15"/>
    <p:sldId id="273" r:id="rId16"/>
    <p:sldId id="275" r:id="rId17"/>
    <p:sldId id="266" r:id="rId18"/>
    <p:sldId id="274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an Introduction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impossible;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dirty="0"/>
              <a:t>Does not take into account the feedback 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“combinatorial optimization”</a:t>
            </a:r>
          </a:p>
          <a:p>
            <a:pPr lvl="1"/>
            <a:r>
              <a:rPr lang="en-US" dirty="0"/>
              <a:t>Mixed discrete/continuous problems exist; also complex structures</a:t>
            </a:r>
          </a:p>
          <a:p>
            <a:r>
              <a:rPr lang="en-US" dirty="0"/>
              <a:t>Exact vs Stochastic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However, they might require too much time…</a:t>
            </a:r>
          </a:p>
          <a:p>
            <a:pPr lvl="1"/>
            <a:r>
              <a:rPr lang="en-US" dirty="0"/>
              <a:t>…or make assumptions on the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r>
              <a:rPr lang="en-US" dirty="0"/>
              <a:t>“Many”-objective: 10 or more objectives (…)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AD2EF19-D926-410C-8A29-C8E20139CCFD}"/>
              </a:ext>
            </a:extLst>
          </p:cNvPr>
          <p:cNvSpPr/>
          <p:nvPr/>
        </p:nvSpPr>
        <p:spPr>
          <a:xfrm>
            <a:off x="8578392" y="1875934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E8B1E10-5A16-4148-868D-6157CF464CD3}"/>
              </a:ext>
            </a:extLst>
          </p:cNvPr>
          <p:cNvSpPr/>
          <p:nvPr/>
        </p:nvSpPr>
        <p:spPr>
          <a:xfrm>
            <a:off x="8578391" y="4395030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9938-E253-451A-B795-7C85F98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Modality</a:t>
                </a:r>
              </a:p>
              <a:p>
                <a:pPr lvl="1"/>
                <a:r>
                  <a:rPr lang="en-US" dirty="0"/>
                  <a:t>Unimodal: there is only one global optimum, find ONE solution</a:t>
                </a:r>
              </a:p>
              <a:p>
                <a:pPr lvl="1"/>
                <a:r>
                  <a:rPr lang="en-US" dirty="0"/>
                  <a:t>Multi-modal: there are multiple global optima, or local optima close in value to the global optimum</a:t>
                </a:r>
              </a:p>
              <a:p>
                <a:pPr lvl="1"/>
                <a:r>
                  <a:rPr lang="en-US" dirty="0"/>
                  <a:t>Multi-modal: we are interested in finding ALL (or more) optima</a:t>
                </a:r>
              </a:p>
              <a:p>
                <a:r>
                  <a:rPr lang="en-US" dirty="0"/>
                  <a:t>Dynamicity</a:t>
                </a:r>
              </a:p>
              <a:p>
                <a:pPr lvl="1"/>
                <a:r>
                  <a:rPr lang="en-US" dirty="0"/>
                  <a:t>Static: a regular optimization problem</a:t>
                </a:r>
              </a:p>
              <a:p>
                <a:pPr lvl="1"/>
                <a:r>
                  <a:rPr lang="en-US" dirty="0"/>
                  <a:t>Dynamic: the objective function CHANGES WITH TIME!</a:t>
                </a:r>
              </a:p>
              <a:p>
                <a:pPr lvl="1"/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6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283DB-373A-4D0E-91FF-512CE16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459E1-6021-4DAD-881F-3E5891837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Computationally expensiveness of objective function</a:t>
            </a:r>
          </a:p>
          <a:p>
            <a:pPr lvl="1"/>
            <a:r>
              <a:rPr lang="en-US" dirty="0"/>
              <a:t>Not expensive: extensive sampling possible</a:t>
            </a:r>
          </a:p>
          <a:p>
            <a:pPr lvl="1"/>
            <a:r>
              <a:rPr lang="en-US" dirty="0"/>
              <a:t>Expensive: surrogate models, Bayesian optimization, store list of all solutions previously evaluated…</a:t>
            </a:r>
          </a:p>
        </p:txBody>
      </p:sp>
    </p:spTree>
    <p:extLst>
      <p:ext uri="{BB962C8B-B14F-4D97-AF65-F5344CB8AC3E}">
        <p14:creationId xmlns:p14="http://schemas.microsoft.com/office/powerpoint/2010/main" val="170467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</a:t>
            </a:r>
            <a:r>
              <a:rPr lang="en-US"/>
              <a:t>of trees…</a:t>
            </a:r>
            <a:endParaRPr lang="en-US" dirty="0"/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the order of visit of a series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11054-157A-4EAD-92D3-024F1981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73617-3CAE-4848-8E24-6D82ABF3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are we doing this overview?</a:t>
            </a:r>
          </a:p>
          <a:p>
            <a:r>
              <a:rPr lang="en-US" dirty="0"/>
              <a:t>You will have optimization problems to solve</a:t>
            </a:r>
          </a:p>
          <a:p>
            <a:pPr lvl="1"/>
            <a:r>
              <a:rPr lang="en-US" dirty="0"/>
              <a:t>Identify the typology (linear, non-linear, dynamic, static…)</a:t>
            </a:r>
          </a:p>
          <a:p>
            <a:pPr lvl="1"/>
            <a:r>
              <a:rPr lang="en-US" dirty="0"/>
              <a:t>Match with the best algorithm for the problem</a:t>
            </a:r>
          </a:p>
          <a:p>
            <a:pPr lvl="1"/>
            <a:r>
              <a:rPr lang="en-US" dirty="0"/>
              <a:t>Or get some ideas on how to design an algorithm</a:t>
            </a:r>
          </a:p>
          <a:p>
            <a:endParaRPr lang="en-US" dirty="0"/>
          </a:p>
          <a:p>
            <a:r>
              <a:rPr lang="en-US" dirty="0"/>
              <a:t>Very often, the best optimization algorithm is HEURISTIC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endParaRPr lang="en-US" dirty="0"/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Brainstorming</a:t>
            </a:r>
          </a:p>
          <a:p>
            <a:r>
              <a:rPr lang="it-IT" dirty="0"/>
              <a:t>Taxonomy (-ies)</a:t>
            </a:r>
          </a:p>
          <a:p>
            <a:r>
              <a:rPr lang="it-IT" dirty="0"/>
              <a:t>Intended outcome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dirty="0"/>
              <a:t>Limits of the variables for each dimension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dirty="0"/>
              <a:t>Point in search space that could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in the search space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endParaRPr lang="en-US" dirty="0"/>
          </a:p>
          <a:p>
            <a:r>
              <a:rPr lang="en-US" dirty="0"/>
              <a:t>We want to explore in an efficient way!</a:t>
            </a:r>
          </a:p>
          <a:p>
            <a:pPr lvl="1"/>
            <a:r>
              <a:rPr lang="en-US" dirty="0"/>
              <a:t>We cannot spend infinite time 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</a:t>
            </a:r>
            <a:r>
              <a:rPr lang="en-US"/>
              <a:t>(simple) </a:t>
            </a:r>
            <a:r>
              <a:rPr lang="en-US" dirty="0"/>
              <a:t>strategies to explore the search space?</a:t>
            </a:r>
          </a:p>
        </p:txBody>
      </p:sp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Grand écran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General principles and assumptions</vt:lpstr>
      <vt:lpstr>General principles and assumptions</vt:lpstr>
      <vt:lpstr>Brainstorming</vt:lpstr>
      <vt:lpstr>Simple strategies</vt:lpstr>
      <vt:lpstr>Taxonomy of optimization methods</vt:lpstr>
      <vt:lpstr>Taxonomy of optimization methods</vt:lpstr>
      <vt:lpstr>Taxonomy of optimization problems</vt:lpstr>
      <vt:lpstr>Taxonomy of optimization problems</vt:lpstr>
      <vt:lpstr>Taxonomy of optimization problems</vt:lpstr>
      <vt:lpstr>Taxonomy of optimization problems</vt:lpstr>
      <vt:lpstr>Real-world applications can be weird</vt:lpstr>
      <vt:lpstr>Intended outcome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107</cp:revision>
  <dcterms:created xsi:type="dcterms:W3CDTF">2020-06-05T13:14:31Z</dcterms:created>
  <dcterms:modified xsi:type="dcterms:W3CDTF">2023-06-27T07:44:11Z</dcterms:modified>
</cp:coreProperties>
</file>