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00" r:id="rId4"/>
    <p:sldId id="298" r:id="rId5"/>
    <p:sldId id="283" r:id="rId6"/>
    <p:sldId id="293" r:id="rId7"/>
    <p:sldId id="296" r:id="rId8"/>
    <p:sldId id="294" r:id="rId9"/>
    <p:sldId id="295" r:id="rId10"/>
    <p:sldId id="297" r:id="rId11"/>
    <p:sldId id="299" r:id="rId12"/>
    <p:sldId id="269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7200" dirty="0"/>
              <a:t>Neural networks and Deep learning</a:t>
            </a:r>
            <a:endParaRPr lang="fr-FR" sz="72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</a:t>
            </a:r>
          </a:p>
          <a:p>
            <a:r>
              <a:rPr lang="fr-FR" i="1" dirty="0"/>
              <a:t>UMR 518 MIA-PS, INRAE, AgroParisTech, Université Paris-Saclay</a:t>
            </a:r>
            <a:br>
              <a:rPr lang="fr-FR" i="1" dirty="0"/>
            </a:br>
            <a:r>
              <a:rPr lang="fr-FR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AEA6D-4845-4D3E-93CB-E52EBC9C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26C594-24D8-4287-85C8-EBAA89B6D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However, we can also remove the first part</a:t>
            </a:r>
          </a:p>
          <a:p>
            <a:r>
              <a:rPr lang="en-US" dirty="0"/>
              <a:t>From the bottleneck to the output</a:t>
            </a:r>
          </a:p>
          <a:p>
            <a:endParaRPr lang="en-US" dirty="0"/>
          </a:p>
        </p:txBody>
      </p:sp>
      <p:sp>
        <p:nvSpPr>
          <p:cNvPr id="770" name="Ellipse 769">
            <a:extLst>
              <a:ext uri="{FF2B5EF4-FFF2-40B4-BE49-F238E27FC236}">
                <a16:creationId xmlns:a16="http://schemas.microsoft.com/office/drawing/2014/main" id="{2ECA9EF8-DBE3-4B6B-9180-02BB028BFC8B}"/>
              </a:ext>
            </a:extLst>
          </p:cNvPr>
          <p:cNvSpPr/>
          <p:nvPr/>
        </p:nvSpPr>
        <p:spPr>
          <a:xfrm flipH="1">
            <a:off x="7701404" y="3070606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1" name="Ellipse 770">
            <a:extLst>
              <a:ext uri="{FF2B5EF4-FFF2-40B4-BE49-F238E27FC236}">
                <a16:creationId xmlns:a16="http://schemas.microsoft.com/office/drawing/2014/main" id="{17AF2809-ED70-432E-9329-1CB0F6EBFD68}"/>
              </a:ext>
            </a:extLst>
          </p:cNvPr>
          <p:cNvSpPr/>
          <p:nvPr/>
        </p:nvSpPr>
        <p:spPr>
          <a:xfrm flipH="1">
            <a:off x="7701404" y="3471294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2" name="Ellipse 771">
            <a:extLst>
              <a:ext uri="{FF2B5EF4-FFF2-40B4-BE49-F238E27FC236}">
                <a16:creationId xmlns:a16="http://schemas.microsoft.com/office/drawing/2014/main" id="{39CB690A-1E25-48A5-936F-BD1592BCA3A4}"/>
              </a:ext>
            </a:extLst>
          </p:cNvPr>
          <p:cNvSpPr/>
          <p:nvPr/>
        </p:nvSpPr>
        <p:spPr>
          <a:xfrm flipH="1">
            <a:off x="7701404" y="387198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3" name="Ellipse 772">
            <a:extLst>
              <a:ext uri="{FF2B5EF4-FFF2-40B4-BE49-F238E27FC236}">
                <a16:creationId xmlns:a16="http://schemas.microsoft.com/office/drawing/2014/main" id="{0F8D7632-2929-4683-BB8F-ADFE26FA219F}"/>
              </a:ext>
            </a:extLst>
          </p:cNvPr>
          <p:cNvSpPr/>
          <p:nvPr/>
        </p:nvSpPr>
        <p:spPr>
          <a:xfrm flipH="1">
            <a:off x="7701404" y="4272671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4" name="Ellipse 773">
            <a:extLst>
              <a:ext uri="{FF2B5EF4-FFF2-40B4-BE49-F238E27FC236}">
                <a16:creationId xmlns:a16="http://schemas.microsoft.com/office/drawing/2014/main" id="{D8A1A07C-22D5-4D8D-A5B5-E49CD871C3B5}"/>
              </a:ext>
            </a:extLst>
          </p:cNvPr>
          <p:cNvSpPr/>
          <p:nvPr/>
        </p:nvSpPr>
        <p:spPr>
          <a:xfrm flipH="1">
            <a:off x="7701404" y="467335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5" name="Ellipse 774">
            <a:extLst>
              <a:ext uri="{FF2B5EF4-FFF2-40B4-BE49-F238E27FC236}">
                <a16:creationId xmlns:a16="http://schemas.microsoft.com/office/drawing/2014/main" id="{F5D7A041-79CC-47A1-A734-4E8476F74420}"/>
              </a:ext>
            </a:extLst>
          </p:cNvPr>
          <p:cNvSpPr/>
          <p:nvPr/>
        </p:nvSpPr>
        <p:spPr>
          <a:xfrm flipH="1">
            <a:off x="7701404" y="5407954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6" name="Ellipse 775">
            <a:extLst>
              <a:ext uri="{FF2B5EF4-FFF2-40B4-BE49-F238E27FC236}">
                <a16:creationId xmlns:a16="http://schemas.microsoft.com/office/drawing/2014/main" id="{3E027BE2-05F3-47E9-9787-BE7782B142B6}"/>
              </a:ext>
            </a:extLst>
          </p:cNvPr>
          <p:cNvSpPr/>
          <p:nvPr/>
        </p:nvSpPr>
        <p:spPr>
          <a:xfrm flipH="1">
            <a:off x="8505590" y="3478095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7" name="Ellipse 776">
            <a:extLst>
              <a:ext uri="{FF2B5EF4-FFF2-40B4-BE49-F238E27FC236}">
                <a16:creationId xmlns:a16="http://schemas.microsoft.com/office/drawing/2014/main" id="{9BF1BD92-0FA4-40E9-89CA-3844511A001F}"/>
              </a:ext>
            </a:extLst>
          </p:cNvPr>
          <p:cNvSpPr/>
          <p:nvPr/>
        </p:nvSpPr>
        <p:spPr>
          <a:xfrm flipH="1">
            <a:off x="8505590" y="3878783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8" name="Ellipse 777">
            <a:extLst>
              <a:ext uri="{FF2B5EF4-FFF2-40B4-BE49-F238E27FC236}">
                <a16:creationId xmlns:a16="http://schemas.microsoft.com/office/drawing/2014/main" id="{0A5484E5-EBAA-4EC6-89B9-C9A958DEBA05}"/>
              </a:ext>
            </a:extLst>
          </p:cNvPr>
          <p:cNvSpPr/>
          <p:nvPr/>
        </p:nvSpPr>
        <p:spPr>
          <a:xfrm flipH="1">
            <a:off x="8505590" y="4279472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9" name="Ellipse 778">
            <a:extLst>
              <a:ext uri="{FF2B5EF4-FFF2-40B4-BE49-F238E27FC236}">
                <a16:creationId xmlns:a16="http://schemas.microsoft.com/office/drawing/2014/main" id="{56E2F783-30F0-4E85-BA2C-525A63126D50}"/>
              </a:ext>
            </a:extLst>
          </p:cNvPr>
          <p:cNvSpPr/>
          <p:nvPr/>
        </p:nvSpPr>
        <p:spPr>
          <a:xfrm flipH="1">
            <a:off x="8505590" y="4947285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0" name="ZoneTexte 13">
            <a:extLst>
              <a:ext uri="{FF2B5EF4-FFF2-40B4-BE49-F238E27FC236}">
                <a16:creationId xmlns:a16="http://schemas.microsoft.com/office/drawing/2014/main" id="{FF24ABB3-5F8F-4A1F-9F13-9757C264DA9D}"/>
              </a:ext>
            </a:extLst>
          </p:cNvPr>
          <p:cNvSpPr txBox="1"/>
          <p:nvPr/>
        </p:nvSpPr>
        <p:spPr>
          <a:xfrm flipH="1">
            <a:off x="8437137" y="4308780"/>
            <a:ext cx="402093" cy="62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1" name="ZoneTexte 14">
            <a:extLst>
              <a:ext uri="{FF2B5EF4-FFF2-40B4-BE49-F238E27FC236}">
                <a16:creationId xmlns:a16="http://schemas.microsoft.com/office/drawing/2014/main" id="{66A78359-1EB1-441D-B2B4-5A01425B91F1}"/>
              </a:ext>
            </a:extLst>
          </p:cNvPr>
          <p:cNvSpPr txBox="1"/>
          <p:nvPr/>
        </p:nvSpPr>
        <p:spPr>
          <a:xfrm flipH="1">
            <a:off x="7634389" y="4747260"/>
            <a:ext cx="402093" cy="62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2" name="Ellipse 781">
            <a:extLst>
              <a:ext uri="{FF2B5EF4-FFF2-40B4-BE49-F238E27FC236}">
                <a16:creationId xmlns:a16="http://schemas.microsoft.com/office/drawing/2014/main" id="{C8BE52DD-1F61-44F3-8A47-F37EA77B73B5}"/>
              </a:ext>
            </a:extLst>
          </p:cNvPr>
          <p:cNvSpPr/>
          <p:nvPr/>
        </p:nvSpPr>
        <p:spPr>
          <a:xfrm flipH="1">
            <a:off x="6830202" y="320416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3" name="Ellipse 782">
            <a:extLst>
              <a:ext uri="{FF2B5EF4-FFF2-40B4-BE49-F238E27FC236}">
                <a16:creationId xmlns:a16="http://schemas.microsoft.com/office/drawing/2014/main" id="{46369EC4-9C6E-4B3D-A2D0-8CC7A4799C81}"/>
              </a:ext>
            </a:extLst>
          </p:cNvPr>
          <p:cNvSpPr/>
          <p:nvPr/>
        </p:nvSpPr>
        <p:spPr>
          <a:xfrm flipH="1">
            <a:off x="6830202" y="3604857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4" name="Ellipse 783">
            <a:extLst>
              <a:ext uri="{FF2B5EF4-FFF2-40B4-BE49-F238E27FC236}">
                <a16:creationId xmlns:a16="http://schemas.microsoft.com/office/drawing/2014/main" id="{79A46C31-AC26-419A-A6E6-E8A615CF6EEE}"/>
              </a:ext>
            </a:extLst>
          </p:cNvPr>
          <p:cNvSpPr/>
          <p:nvPr/>
        </p:nvSpPr>
        <p:spPr>
          <a:xfrm flipH="1">
            <a:off x="6830202" y="400554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5" name="Ellipse 784">
            <a:extLst>
              <a:ext uri="{FF2B5EF4-FFF2-40B4-BE49-F238E27FC236}">
                <a16:creationId xmlns:a16="http://schemas.microsoft.com/office/drawing/2014/main" id="{47EC3BA8-4160-41DA-A296-89EC3B9857C8}"/>
              </a:ext>
            </a:extLst>
          </p:cNvPr>
          <p:cNvSpPr/>
          <p:nvPr/>
        </p:nvSpPr>
        <p:spPr>
          <a:xfrm flipH="1">
            <a:off x="6830202" y="5207610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6" name="Ellipse 785">
            <a:extLst>
              <a:ext uri="{FF2B5EF4-FFF2-40B4-BE49-F238E27FC236}">
                <a16:creationId xmlns:a16="http://schemas.microsoft.com/office/drawing/2014/main" id="{A07A475E-7578-41D9-9A5E-80C1A786A962}"/>
              </a:ext>
            </a:extLst>
          </p:cNvPr>
          <p:cNvSpPr/>
          <p:nvPr/>
        </p:nvSpPr>
        <p:spPr>
          <a:xfrm flipH="1">
            <a:off x="6830202" y="440623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7" name="Ellipse 786">
            <a:extLst>
              <a:ext uri="{FF2B5EF4-FFF2-40B4-BE49-F238E27FC236}">
                <a16:creationId xmlns:a16="http://schemas.microsoft.com/office/drawing/2014/main" id="{5CF75077-C3F4-482E-AA8C-1FE69226CDA8}"/>
              </a:ext>
            </a:extLst>
          </p:cNvPr>
          <p:cNvSpPr/>
          <p:nvPr/>
        </p:nvSpPr>
        <p:spPr>
          <a:xfrm flipH="1">
            <a:off x="6830202" y="480692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8" name="Ellipse 787">
            <a:extLst>
              <a:ext uri="{FF2B5EF4-FFF2-40B4-BE49-F238E27FC236}">
                <a16:creationId xmlns:a16="http://schemas.microsoft.com/office/drawing/2014/main" id="{B0D72F77-EAF9-46D3-90CC-8749EF4ED662}"/>
              </a:ext>
            </a:extLst>
          </p:cNvPr>
          <p:cNvSpPr/>
          <p:nvPr/>
        </p:nvSpPr>
        <p:spPr>
          <a:xfrm flipH="1">
            <a:off x="8505590" y="5374768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9" name="Ellipse 788">
            <a:extLst>
              <a:ext uri="{FF2B5EF4-FFF2-40B4-BE49-F238E27FC236}">
                <a16:creationId xmlns:a16="http://schemas.microsoft.com/office/drawing/2014/main" id="{842F6A51-3115-475A-B5A5-92588F82F1E9}"/>
              </a:ext>
            </a:extLst>
          </p:cNvPr>
          <p:cNvSpPr/>
          <p:nvPr/>
        </p:nvSpPr>
        <p:spPr>
          <a:xfrm flipH="1">
            <a:off x="8505590" y="5775457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90" name="Connecteur droit 789">
            <a:extLst>
              <a:ext uri="{FF2B5EF4-FFF2-40B4-BE49-F238E27FC236}">
                <a16:creationId xmlns:a16="http://schemas.microsoft.com/office/drawing/2014/main" id="{C13916EC-67BA-43EB-A5C8-AE8679EE19DA}"/>
              </a:ext>
            </a:extLst>
          </p:cNvPr>
          <p:cNvCxnSpPr>
            <a:stCxn id="776" idx="6"/>
            <a:endCxn id="770" idx="2"/>
          </p:cNvCxnSpPr>
          <p:nvPr/>
        </p:nvCxnSpPr>
        <p:spPr>
          <a:xfrm flipH="1" flipV="1">
            <a:off x="7969466" y="3204169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1" name="Connecteur droit 790">
            <a:extLst>
              <a:ext uri="{FF2B5EF4-FFF2-40B4-BE49-F238E27FC236}">
                <a16:creationId xmlns:a16="http://schemas.microsoft.com/office/drawing/2014/main" id="{0E8E46A7-C0B1-4462-9865-383220273490}"/>
              </a:ext>
            </a:extLst>
          </p:cNvPr>
          <p:cNvCxnSpPr>
            <a:stCxn id="776" idx="6"/>
            <a:endCxn id="771" idx="2"/>
          </p:cNvCxnSpPr>
          <p:nvPr/>
        </p:nvCxnSpPr>
        <p:spPr>
          <a:xfrm flipH="1" flipV="1">
            <a:off x="7969466" y="3604857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2" name="Connecteur droit 791">
            <a:extLst>
              <a:ext uri="{FF2B5EF4-FFF2-40B4-BE49-F238E27FC236}">
                <a16:creationId xmlns:a16="http://schemas.microsoft.com/office/drawing/2014/main" id="{DF775F3C-EA64-4F04-ACC1-599D2B4B9CFD}"/>
              </a:ext>
            </a:extLst>
          </p:cNvPr>
          <p:cNvCxnSpPr>
            <a:stCxn id="776" idx="6"/>
            <a:endCxn id="772" idx="2"/>
          </p:cNvCxnSpPr>
          <p:nvPr/>
        </p:nvCxnSpPr>
        <p:spPr>
          <a:xfrm flipH="1">
            <a:off x="7969466" y="3611658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3" name="Connecteur droit 792">
            <a:extLst>
              <a:ext uri="{FF2B5EF4-FFF2-40B4-BE49-F238E27FC236}">
                <a16:creationId xmlns:a16="http://schemas.microsoft.com/office/drawing/2014/main" id="{B9CE2698-F115-49EA-B420-98693B998D49}"/>
              </a:ext>
            </a:extLst>
          </p:cNvPr>
          <p:cNvCxnSpPr>
            <a:stCxn id="776" idx="6"/>
            <a:endCxn id="773" idx="2"/>
          </p:cNvCxnSpPr>
          <p:nvPr/>
        </p:nvCxnSpPr>
        <p:spPr>
          <a:xfrm flipH="1">
            <a:off x="7969466" y="3611658"/>
            <a:ext cx="536124" cy="7945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4" name="Connecteur droit 793">
            <a:extLst>
              <a:ext uri="{FF2B5EF4-FFF2-40B4-BE49-F238E27FC236}">
                <a16:creationId xmlns:a16="http://schemas.microsoft.com/office/drawing/2014/main" id="{E7D62E5F-E03D-4C98-838D-C3BB07B27AAD}"/>
              </a:ext>
            </a:extLst>
          </p:cNvPr>
          <p:cNvCxnSpPr>
            <a:stCxn id="776" idx="6"/>
            <a:endCxn id="774" idx="2"/>
          </p:cNvCxnSpPr>
          <p:nvPr/>
        </p:nvCxnSpPr>
        <p:spPr>
          <a:xfrm flipH="1">
            <a:off x="7969466" y="3611658"/>
            <a:ext cx="536124" cy="11952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5" name="Connecteur droit 794">
            <a:extLst>
              <a:ext uri="{FF2B5EF4-FFF2-40B4-BE49-F238E27FC236}">
                <a16:creationId xmlns:a16="http://schemas.microsoft.com/office/drawing/2014/main" id="{36C849D5-9698-4858-B551-8E3B2F7A953C}"/>
              </a:ext>
            </a:extLst>
          </p:cNvPr>
          <p:cNvCxnSpPr>
            <a:stCxn id="777" idx="6"/>
            <a:endCxn id="770" idx="2"/>
          </p:cNvCxnSpPr>
          <p:nvPr/>
        </p:nvCxnSpPr>
        <p:spPr>
          <a:xfrm flipH="1" flipV="1">
            <a:off x="7969466" y="3204169"/>
            <a:ext cx="536124" cy="80817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6" name="Connecteur droit 795">
            <a:extLst>
              <a:ext uri="{FF2B5EF4-FFF2-40B4-BE49-F238E27FC236}">
                <a16:creationId xmlns:a16="http://schemas.microsoft.com/office/drawing/2014/main" id="{EEA781D7-ECAA-48FB-9717-5A192E4EE0BB}"/>
              </a:ext>
            </a:extLst>
          </p:cNvPr>
          <p:cNvCxnSpPr>
            <a:stCxn id="777" idx="6"/>
            <a:endCxn id="771" idx="2"/>
          </p:cNvCxnSpPr>
          <p:nvPr/>
        </p:nvCxnSpPr>
        <p:spPr>
          <a:xfrm flipH="1" flipV="1">
            <a:off x="7969466" y="3604857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7" name="Connecteur droit 796">
            <a:extLst>
              <a:ext uri="{FF2B5EF4-FFF2-40B4-BE49-F238E27FC236}">
                <a16:creationId xmlns:a16="http://schemas.microsoft.com/office/drawing/2014/main" id="{F72A9857-59BC-4CB1-A11A-E6BDC0D319F5}"/>
              </a:ext>
            </a:extLst>
          </p:cNvPr>
          <p:cNvCxnSpPr>
            <a:stCxn id="777" idx="6"/>
            <a:endCxn id="772" idx="2"/>
          </p:cNvCxnSpPr>
          <p:nvPr/>
        </p:nvCxnSpPr>
        <p:spPr>
          <a:xfrm flipH="1" flipV="1">
            <a:off x="7969466" y="4005545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8" name="Connecteur droit 797">
            <a:extLst>
              <a:ext uri="{FF2B5EF4-FFF2-40B4-BE49-F238E27FC236}">
                <a16:creationId xmlns:a16="http://schemas.microsoft.com/office/drawing/2014/main" id="{190DAA30-C6AF-4F15-9885-F5E1174BB1D9}"/>
              </a:ext>
            </a:extLst>
          </p:cNvPr>
          <p:cNvCxnSpPr>
            <a:stCxn id="777" idx="6"/>
            <a:endCxn id="773" idx="2"/>
          </p:cNvCxnSpPr>
          <p:nvPr/>
        </p:nvCxnSpPr>
        <p:spPr>
          <a:xfrm flipH="1">
            <a:off x="7969466" y="4012346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9" name="Connecteur droit 798">
            <a:extLst>
              <a:ext uri="{FF2B5EF4-FFF2-40B4-BE49-F238E27FC236}">
                <a16:creationId xmlns:a16="http://schemas.microsoft.com/office/drawing/2014/main" id="{5DC180C1-BC13-4128-8B32-072A7F6C8A9F}"/>
              </a:ext>
            </a:extLst>
          </p:cNvPr>
          <p:cNvCxnSpPr>
            <a:stCxn id="777" idx="6"/>
            <a:endCxn id="774" idx="2"/>
          </p:cNvCxnSpPr>
          <p:nvPr/>
        </p:nvCxnSpPr>
        <p:spPr>
          <a:xfrm flipH="1">
            <a:off x="7969466" y="4012346"/>
            <a:ext cx="536124" cy="7945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0" name="Connecteur droit 799">
            <a:extLst>
              <a:ext uri="{FF2B5EF4-FFF2-40B4-BE49-F238E27FC236}">
                <a16:creationId xmlns:a16="http://schemas.microsoft.com/office/drawing/2014/main" id="{AFC822FE-C994-4902-A34D-C289BD9CBB14}"/>
              </a:ext>
            </a:extLst>
          </p:cNvPr>
          <p:cNvCxnSpPr>
            <a:stCxn id="777" idx="6"/>
            <a:endCxn id="775" idx="2"/>
          </p:cNvCxnSpPr>
          <p:nvPr/>
        </p:nvCxnSpPr>
        <p:spPr>
          <a:xfrm flipH="1">
            <a:off x="7969466" y="4012346"/>
            <a:ext cx="536124" cy="152917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1" name="Connecteur droit 800">
            <a:extLst>
              <a:ext uri="{FF2B5EF4-FFF2-40B4-BE49-F238E27FC236}">
                <a16:creationId xmlns:a16="http://schemas.microsoft.com/office/drawing/2014/main" id="{9E41B849-C81C-429A-9CC6-1038B29202DB}"/>
              </a:ext>
            </a:extLst>
          </p:cNvPr>
          <p:cNvCxnSpPr>
            <a:stCxn id="776" idx="6"/>
            <a:endCxn id="775" idx="2"/>
          </p:cNvCxnSpPr>
          <p:nvPr/>
        </p:nvCxnSpPr>
        <p:spPr>
          <a:xfrm flipH="1">
            <a:off x="7969466" y="3611658"/>
            <a:ext cx="536124" cy="192985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2" name="Connecteur droit 801">
            <a:extLst>
              <a:ext uri="{FF2B5EF4-FFF2-40B4-BE49-F238E27FC236}">
                <a16:creationId xmlns:a16="http://schemas.microsoft.com/office/drawing/2014/main" id="{9A19EFD7-720D-4CC2-91C4-F6F795C704FF}"/>
              </a:ext>
            </a:extLst>
          </p:cNvPr>
          <p:cNvCxnSpPr>
            <a:stCxn id="778" idx="6"/>
            <a:endCxn id="770" idx="2"/>
          </p:cNvCxnSpPr>
          <p:nvPr/>
        </p:nvCxnSpPr>
        <p:spPr>
          <a:xfrm flipH="1" flipV="1">
            <a:off x="7969466" y="3204169"/>
            <a:ext cx="536124" cy="120886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3" name="Connecteur droit 802">
            <a:extLst>
              <a:ext uri="{FF2B5EF4-FFF2-40B4-BE49-F238E27FC236}">
                <a16:creationId xmlns:a16="http://schemas.microsoft.com/office/drawing/2014/main" id="{BBCCFA6B-1D59-44BF-B376-11841F9B6A04}"/>
              </a:ext>
            </a:extLst>
          </p:cNvPr>
          <p:cNvCxnSpPr>
            <a:stCxn id="778" idx="6"/>
            <a:endCxn id="771" idx="2"/>
          </p:cNvCxnSpPr>
          <p:nvPr/>
        </p:nvCxnSpPr>
        <p:spPr>
          <a:xfrm flipH="1" flipV="1">
            <a:off x="7969466" y="3604857"/>
            <a:ext cx="536124" cy="80817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4" name="Connecteur droit 803">
            <a:extLst>
              <a:ext uri="{FF2B5EF4-FFF2-40B4-BE49-F238E27FC236}">
                <a16:creationId xmlns:a16="http://schemas.microsoft.com/office/drawing/2014/main" id="{12F7A9D8-7699-4776-8F9C-E947D8254F74}"/>
              </a:ext>
            </a:extLst>
          </p:cNvPr>
          <p:cNvCxnSpPr>
            <a:stCxn id="778" idx="6"/>
            <a:endCxn id="772" idx="2"/>
          </p:cNvCxnSpPr>
          <p:nvPr/>
        </p:nvCxnSpPr>
        <p:spPr>
          <a:xfrm flipH="1" flipV="1">
            <a:off x="7969466" y="4005545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5" name="Connecteur droit 804">
            <a:extLst>
              <a:ext uri="{FF2B5EF4-FFF2-40B4-BE49-F238E27FC236}">
                <a16:creationId xmlns:a16="http://schemas.microsoft.com/office/drawing/2014/main" id="{3172103B-94CC-417D-AC40-0820C1EF5370}"/>
              </a:ext>
            </a:extLst>
          </p:cNvPr>
          <p:cNvCxnSpPr>
            <a:stCxn id="778" idx="6"/>
            <a:endCxn id="773" idx="2"/>
          </p:cNvCxnSpPr>
          <p:nvPr/>
        </p:nvCxnSpPr>
        <p:spPr>
          <a:xfrm flipH="1" flipV="1">
            <a:off x="7969466" y="4406233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6" name="Connecteur droit 805">
            <a:extLst>
              <a:ext uri="{FF2B5EF4-FFF2-40B4-BE49-F238E27FC236}">
                <a16:creationId xmlns:a16="http://schemas.microsoft.com/office/drawing/2014/main" id="{5DC3FFBB-50A2-4BFE-95E0-C7046D8CF8F9}"/>
              </a:ext>
            </a:extLst>
          </p:cNvPr>
          <p:cNvCxnSpPr>
            <a:stCxn id="778" idx="6"/>
            <a:endCxn id="774" idx="2"/>
          </p:cNvCxnSpPr>
          <p:nvPr/>
        </p:nvCxnSpPr>
        <p:spPr>
          <a:xfrm flipH="1">
            <a:off x="7969466" y="4413034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7" name="Connecteur droit 806">
            <a:extLst>
              <a:ext uri="{FF2B5EF4-FFF2-40B4-BE49-F238E27FC236}">
                <a16:creationId xmlns:a16="http://schemas.microsoft.com/office/drawing/2014/main" id="{FD9B6A58-51E0-448E-9650-C5DACBDE3155}"/>
              </a:ext>
            </a:extLst>
          </p:cNvPr>
          <p:cNvCxnSpPr>
            <a:stCxn id="778" idx="6"/>
            <a:endCxn id="775" idx="2"/>
          </p:cNvCxnSpPr>
          <p:nvPr/>
        </p:nvCxnSpPr>
        <p:spPr>
          <a:xfrm flipH="1">
            <a:off x="7969466" y="4413034"/>
            <a:ext cx="536124" cy="112848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8" name="Connecteur droit 807">
            <a:extLst>
              <a:ext uri="{FF2B5EF4-FFF2-40B4-BE49-F238E27FC236}">
                <a16:creationId xmlns:a16="http://schemas.microsoft.com/office/drawing/2014/main" id="{EF8E9580-AFD3-4A93-AE5A-79870F2E894E}"/>
              </a:ext>
            </a:extLst>
          </p:cNvPr>
          <p:cNvCxnSpPr>
            <a:stCxn id="779" idx="6"/>
            <a:endCxn id="770" idx="2"/>
          </p:cNvCxnSpPr>
          <p:nvPr/>
        </p:nvCxnSpPr>
        <p:spPr>
          <a:xfrm flipH="1" flipV="1">
            <a:off x="7969466" y="3204169"/>
            <a:ext cx="536124" cy="187667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9" name="Connecteur droit 808">
            <a:extLst>
              <a:ext uri="{FF2B5EF4-FFF2-40B4-BE49-F238E27FC236}">
                <a16:creationId xmlns:a16="http://schemas.microsoft.com/office/drawing/2014/main" id="{32EB94EF-7C8D-43A6-9C89-A8EE7B8722BE}"/>
              </a:ext>
            </a:extLst>
          </p:cNvPr>
          <p:cNvCxnSpPr>
            <a:stCxn id="779" idx="6"/>
            <a:endCxn id="771" idx="2"/>
          </p:cNvCxnSpPr>
          <p:nvPr/>
        </p:nvCxnSpPr>
        <p:spPr>
          <a:xfrm flipH="1" flipV="1">
            <a:off x="7969466" y="3604857"/>
            <a:ext cx="536124" cy="147599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0" name="Connecteur droit 809">
            <a:extLst>
              <a:ext uri="{FF2B5EF4-FFF2-40B4-BE49-F238E27FC236}">
                <a16:creationId xmlns:a16="http://schemas.microsoft.com/office/drawing/2014/main" id="{F3579DC7-1A00-414F-BC35-8800A30E9E83}"/>
              </a:ext>
            </a:extLst>
          </p:cNvPr>
          <p:cNvCxnSpPr>
            <a:stCxn id="779" idx="6"/>
            <a:endCxn id="772" idx="2"/>
          </p:cNvCxnSpPr>
          <p:nvPr/>
        </p:nvCxnSpPr>
        <p:spPr>
          <a:xfrm flipH="1" flipV="1">
            <a:off x="7969466" y="4005545"/>
            <a:ext cx="536124" cy="107530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1" name="Connecteur droit 810">
            <a:extLst>
              <a:ext uri="{FF2B5EF4-FFF2-40B4-BE49-F238E27FC236}">
                <a16:creationId xmlns:a16="http://schemas.microsoft.com/office/drawing/2014/main" id="{99D3A5CB-E10A-4AA0-B11D-F978FCAAC42D}"/>
              </a:ext>
            </a:extLst>
          </p:cNvPr>
          <p:cNvCxnSpPr>
            <a:stCxn id="779" idx="6"/>
            <a:endCxn id="773" idx="2"/>
          </p:cNvCxnSpPr>
          <p:nvPr/>
        </p:nvCxnSpPr>
        <p:spPr>
          <a:xfrm flipH="1" flipV="1">
            <a:off x="7969466" y="4406233"/>
            <a:ext cx="536124" cy="6746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2" name="Connecteur droit 811">
            <a:extLst>
              <a:ext uri="{FF2B5EF4-FFF2-40B4-BE49-F238E27FC236}">
                <a16:creationId xmlns:a16="http://schemas.microsoft.com/office/drawing/2014/main" id="{9AC7DA17-271F-47F9-9A18-CC6C5BEB0019}"/>
              </a:ext>
            </a:extLst>
          </p:cNvPr>
          <p:cNvCxnSpPr>
            <a:stCxn id="779" idx="6"/>
            <a:endCxn id="774" idx="2"/>
          </p:cNvCxnSpPr>
          <p:nvPr/>
        </p:nvCxnSpPr>
        <p:spPr>
          <a:xfrm flipH="1" flipV="1">
            <a:off x="7969466" y="4806922"/>
            <a:ext cx="536124" cy="27392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3" name="Connecteur droit 812">
            <a:extLst>
              <a:ext uri="{FF2B5EF4-FFF2-40B4-BE49-F238E27FC236}">
                <a16:creationId xmlns:a16="http://schemas.microsoft.com/office/drawing/2014/main" id="{97BFF414-06BC-4971-B8CA-5BE522351246}"/>
              </a:ext>
            </a:extLst>
          </p:cNvPr>
          <p:cNvCxnSpPr>
            <a:stCxn id="779" idx="6"/>
            <a:endCxn id="775" idx="2"/>
          </p:cNvCxnSpPr>
          <p:nvPr/>
        </p:nvCxnSpPr>
        <p:spPr>
          <a:xfrm flipH="1">
            <a:off x="7969466" y="5080848"/>
            <a:ext cx="536124" cy="46066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4" name="Connecteur droit 813">
            <a:extLst>
              <a:ext uri="{FF2B5EF4-FFF2-40B4-BE49-F238E27FC236}">
                <a16:creationId xmlns:a16="http://schemas.microsoft.com/office/drawing/2014/main" id="{F1B38AFC-B74D-45D1-A3AA-C5E457F628F1}"/>
              </a:ext>
            </a:extLst>
          </p:cNvPr>
          <p:cNvCxnSpPr>
            <a:stCxn id="770" idx="6"/>
            <a:endCxn id="782" idx="2"/>
          </p:cNvCxnSpPr>
          <p:nvPr/>
        </p:nvCxnSpPr>
        <p:spPr>
          <a:xfrm flipH="1">
            <a:off x="7098264" y="3204169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5" name="Connecteur droit 814">
            <a:extLst>
              <a:ext uri="{FF2B5EF4-FFF2-40B4-BE49-F238E27FC236}">
                <a16:creationId xmlns:a16="http://schemas.microsoft.com/office/drawing/2014/main" id="{904D9D85-76B3-4C74-B4F9-30DAE42B3EAE}"/>
              </a:ext>
            </a:extLst>
          </p:cNvPr>
          <p:cNvCxnSpPr>
            <a:stCxn id="770" idx="6"/>
            <a:endCxn id="783" idx="2"/>
          </p:cNvCxnSpPr>
          <p:nvPr/>
        </p:nvCxnSpPr>
        <p:spPr>
          <a:xfrm flipH="1">
            <a:off x="7098264" y="3204169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6" name="Connecteur droit 815">
            <a:extLst>
              <a:ext uri="{FF2B5EF4-FFF2-40B4-BE49-F238E27FC236}">
                <a16:creationId xmlns:a16="http://schemas.microsoft.com/office/drawing/2014/main" id="{037BCC99-8F3A-4232-B374-3B324D551009}"/>
              </a:ext>
            </a:extLst>
          </p:cNvPr>
          <p:cNvCxnSpPr>
            <a:stCxn id="770" idx="6"/>
            <a:endCxn id="784" idx="2"/>
          </p:cNvCxnSpPr>
          <p:nvPr/>
        </p:nvCxnSpPr>
        <p:spPr>
          <a:xfrm flipH="1">
            <a:off x="7098264" y="3204169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7" name="Connecteur droit 816">
            <a:extLst>
              <a:ext uri="{FF2B5EF4-FFF2-40B4-BE49-F238E27FC236}">
                <a16:creationId xmlns:a16="http://schemas.microsoft.com/office/drawing/2014/main" id="{82F36994-6347-4F89-9922-DE4B8341B936}"/>
              </a:ext>
            </a:extLst>
          </p:cNvPr>
          <p:cNvCxnSpPr>
            <a:stCxn id="770" idx="6"/>
            <a:endCxn id="786" idx="2"/>
          </p:cNvCxnSpPr>
          <p:nvPr/>
        </p:nvCxnSpPr>
        <p:spPr>
          <a:xfrm flipH="1">
            <a:off x="7098264" y="3204169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8" name="Connecteur droit 817">
            <a:extLst>
              <a:ext uri="{FF2B5EF4-FFF2-40B4-BE49-F238E27FC236}">
                <a16:creationId xmlns:a16="http://schemas.microsoft.com/office/drawing/2014/main" id="{F0DA926B-8033-4914-BB53-237D46AEF030}"/>
              </a:ext>
            </a:extLst>
          </p:cNvPr>
          <p:cNvCxnSpPr>
            <a:stCxn id="770" idx="6"/>
            <a:endCxn id="787" idx="2"/>
          </p:cNvCxnSpPr>
          <p:nvPr/>
        </p:nvCxnSpPr>
        <p:spPr>
          <a:xfrm flipH="1">
            <a:off x="7098264" y="3204169"/>
            <a:ext cx="603140" cy="173631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9" name="Connecteur droit 818">
            <a:extLst>
              <a:ext uri="{FF2B5EF4-FFF2-40B4-BE49-F238E27FC236}">
                <a16:creationId xmlns:a16="http://schemas.microsoft.com/office/drawing/2014/main" id="{37DD9E8F-6438-4D76-AC4F-D850C08238FE}"/>
              </a:ext>
            </a:extLst>
          </p:cNvPr>
          <p:cNvCxnSpPr>
            <a:stCxn id="770" idx="6"/>
            <a:endCxn id="785" idx="2"/>
          </p:cNvCxnSpPr>
          <p:nvPr/>
        </p:nvCxnSpPr>
        <p:spPr>
          <a:xfrm flipH="1">
            <a:off x="7098264" y="3204169"/>
            <a:ext cx="603140" cy="213700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0" name="Connecteur droit 819">
            <a:extLst>
              <a:ext uri="{FF2B5EF4-FFF2-40B4-BE49-F238E27FC236}">
                <a16:creationId xmlns:a16="http://schemas.microsoft.com/office/drawing/2014/main" id="{F1DE633D-788B-405D-B5F5-B073B4BA21F0}"/>
              </a:ext>
            </a:extLst>
          </p:cNvPr>
          <p:cNvCxnSpPr>
            <a:stCxn id="771" idx="6"/>
            <a:endCxn id="782" idx="2"/>
          </p:cNvCxnSpPr>
          <p:nvPr/>
        </p:nvCxnSpPr>
        <p:spPr>
          <a:xfrm flipH="1" flipV="1">
            <a:off x="7098264" y="3337732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1" name="Connecteur droit 820">
            <a:extLst>
              <a:ext uri="{FF2B5EF4-FFF2-40B4-BE49-F238E27FC236}">
                <a16:creationId xmlns:a16="http://schemas.microsoft.com/office/drawing/2014/main" id="{ADE4D323-02AB-49CE-8E2C-52F6C6FC98F3}"/>
              </a:ext>
            </a:extLst>
          </p:cNvPr>
          <p:cNvCxnSpPr>
            <a:stCxn id="771" idx="6"/>
            <a:endCxn id="783" idx="2"/>
          </p:cNvCxnSpPr>
          <p:nvPr/>
        </p:nvCxnSpPr>
        <p:spPr>
          <a:xfrm flipH="1">
            <a:off x="7098264" y="3604857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2" name="Connecteur droit 821">
            <a:extLst>
              <a:ext uri="{FF2B5EF4-FFF2-40B4-BE49-F238E27FC236}">
                <a16:creationId xmlns:a16="http://schemas.microsoft.com/office/drawing/2014/main" id="{8C688BB1-2120-42A2-8AF5-10D5F9A0F5C2}"/>
              </a:ext>
            </a:extLst>
          </p:cNvPr>
          <p:cNvCxnSpPr>
            <a:stCxn id="771" idx="6"/>
            <a:endCxn id="784" idx="2"/>
          </p:cNvCxnSpPr>
          <p:nvPr/>
        </p:nvCxnSpPr>
        <p:spPr>
          <a:xfrm flipH="1">
            <a:off x="7098264" y="3604857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3" name="Connecteur droit 822">
            <a:extLst>
              <a:ext uri="{FF2B5EF4-FFF2-40B4-BE49-F238E27FC236}">
                <a16:creationId xmlns:a16="http://schemas.microsoft.com/office/drawing/2014/main" id="{A59D2333-7346-4958-9D06-B475361BCD58}"/>
              </a:ext>
            </a:extLst>
          </p:cNvPr>
          <p:cNvCxnSpPr>
            <a:stCxn id="771" idx="6"/>
            <a:endCxn id="786" idx="2"/>
          </p:cNvCxnSpPr>
          <p:nvPr/>
        </p:nvCxnSpPr>
        <p:spPr>
          <a:xfrm flipH="1">
            <a:off x="7098264" y="3604857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4" name="Connecteur droit 823">
            <a:extLst>
              <a:ext uri="{FF2B5EF4-FFF2-40B4-BE49-F238E27FC236}">
                <a16:creationId xmlns:a16="http://schemas.microsoft.com/office/drawing/2014/main" id="{48861B0F-322E-434B-B37A-DD9973C4EE8B}"/>
              </a:ext>
            </a:extLst>
          </p:cNvPr>
          <p:cNvCxnSpPr>
            <a:stCxn id="771" idx="6"/>
            <a:endCxn id="787" idx="2"/>
          </p:cNvCxnSpPr>
          <p:nvPr/>
        </p:nvCxnSpPr>
        <p:spPr>
          <a:xfrm flipH="1">
            <a:off x="7098264" y="3604857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5" name="Connecteur droit 824">
            <a:extLst>
              <a:ext uri="{FF2B5EF4-FFF2-40B4-BE49-F238E27FC236}">
                <a16:creationId xmlns:a16="http://schemas.microsoft.com/office/drawing/2014/main" id="{DD2D91E5-3C93-4408-A666-DCA250F3134E}"/>
              </a:ext>
            </a:extLst>
          </p:cNvPr>
          <p:cNvCxnSpPr>
            <a:stCxn id="771" idx="6"/>
            <a:endCxn id="785" idx="2"/>
          </p:cNvCxnSpPr>
          <p:nvPr/>
        </p:nvCxnSpPr>
        <p:spPr>
          <a:xfrm flipH="1">
            <a:off x="7098264" y="3604857"/>
            <a:ext cx="603140" cy="173631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6" name="Connecteur droit 825">
            <a:extLst>
              <a:ext uri="{FF2B5EF4-FFF2-40B4-BE49-F238E27FC236}">
                <a16:creationId xmlns:a16="http://schemas.microsoft.com/office/drawing/2014/main" id="{FED45BD9-55F9-400E-87C4-DADA57E2EEBC}"/>
              </a:ext>
            </a:extLst>
          </p:cNvPr>
          <p:cNvCxnSpPr>
            <a:stCxn id="772" idx="6"/>
            <a:endCxn id="782" idx="2"/>
          </p:cNvCxnSpPr>
          <p:nvPr/>
        </p:nvCxnSpPr>
        <p:spPr>
          <a:xfrm flipH="1" flipV="1">
            <a:off x="7098264" y="3337732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7" name="Connecteur droit 826">
            <a:extLst>
              <a:ext uri="{FF2B5EF4-FFF2-40B4-BE49-F238E27FC236}">
                <a16:creationId xmlns:a16="http://schemas.microsoft.com/office/drawing/2014/main" id="{144EF885-F9F6-4FAB-8A52-A1B63A1078D2}"/>
              </a:ext>
            </a:extLst>
          </p:cNvPr>
          <p:cNvCxnSpPr>
            <a:stCxn id="772" idx="6"/>
            <a:endCxn id="783" idx="2"/>
          </p:cNvCxnSpPr>
          <p:nvPr/>
        </p:nvCxnSpPr>
        <p:spPr>
          <a:xfrm flipH="1" flipV="1">
            <a:off x="7098264" y="3738420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8" name="Connecteur droit 827">
            <a:extLst>
              <a:ext uri="{FF2B5EF4-FFF2-40B4-BE49-F238E27FC236}">
                <a16:creationId xmlns:a16="http://schemas.microsoft.com/office/drawing/2014/main" id="{4E7D241B-78EE-4981-9D36-72B7322C44A7}"/>
              </a:ext>
            </a:extLst>
          </p:cNvPr>
          <p:cNvCxnSpPr>
            <a:stCxn id="772" idx="6"/>
            <a:endCxn id="784" idx="2"/>
          </p:cNvCxnSpPr>
          <p:nvPr/>
        </p:nvCxnSpPr>
        <p:spPr>
          <a:xfrm flipH="1">
            <a:off x="7098264" y="4005545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9" name="Connecteur droit 828">
            <a:extLst>
              <a:ext uri="{FF2B5EF4-FFF2-40B4-BE49-F238E27FC236}">
                <a16:creationId xmlns:a16="http://schemas.microsoft.com/office/drawing/2014/main" id="{C631FC5F-C226-4232-A14E-EEBF650BE4F3}"/>
              </a:ext>
            </a:extLst>
          </p:cNvPr>
          <p:cNvCxnSpPr>
            <a:stCxn id="772" idx="6"/>
            <a:endCxn id="786" idx="2"/>
          </p:cNvCxnSpPr>
          <p:nvPr/>
        </p:nvCxnSpPr>
        <p:spPr>
          <a:xfrm flipH="1">
            <a:off x="7098264" y="4005545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0" name="Connecteur droit 829">
            <a:extLst>
              <a:ext uri="{FF2B5EF4-FFF2-40B4-BE49-F238E27FC236}">
                <a16:creationId xmlns:a16="http://schemas.microsoft.com/office/drawing/2014/main" id="{D5B2EAAC-86B8-4351-BFDD-621517276A31}"/>
              </a:ext>
            </a:extLst>
          </p:cNvPr>
          <p:cNvCxnSpPr>
            <a:stCxn id="772" idx="6"/>
            <a:endCxn id="787" idx="2"/>
          </p:cNvCxnSpPr>
          <p:nvPr/>
        </p:nvCxnSpPr>
        <p:spPr>
          <a:xfrm flipH="1">
            <a:off x="7098264" y="4005545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1" name="Connecteur droit 830">
            <a:extLst>
              <a:ext uri="{FF2B5EF4-FFF2-40B4-BE49-F238E27FC236}">
                <a16:creationId xmlns:a16="http://schemas.microsoft.com/office/drawing/2014/main" id="{7945D929-3EA2-4EE0-B31F-C0B02A6A75F6}"/>
              </a:ext>
            </a:extLst>
          </p:cNvPr>
          <p:cNvCxnSpPr>
            <a:stCxn id="772" idx="6"/>
            <a:endCxn id="785" idx="2"/>
          </p:cNvCxnSpPr>
          <p:nvPr/>
        </p:nvCxnSpPr>
        <p:spPr>
          <a:xfrm flipH="1">
            <a:off x="7098264" y="4005545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2" name="Connecteur droit 831">
            <a:extLst>
              <a:ext uri="{FF2B5EF4-FFF2-40B4-BE49-F238E27FC236}">
                <a16:creationId xmlns:a16="http://schemas.microsoft.com/office/drawing/2014/main" id="{19139F80-CAC9-4190-8489-D29387940A18}"/>
              </a:ext>
            </a:extLst>
          </p:cNvPr>
          <p:cNvCxnSpPr>
            <a:stCxn id="773" idx="6"/>
            <a:endCxn id="782" idx="2"/>
          </p:cNvCxnSpPr>
          <p:nvPr/>
        </p:nvCxnSpPr>
        <p:spPr>
          <a:xfrm flipH="1" flipV="1">
            <a:off x="7098264" y="3337732"/>
            <a:ext cx="603140" cy="106850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3" name="Connecteur droit 832">
            <a:extLst>
              <a:ext uri="{FF2B5EF4-FFF2-40B4-BE49-F238E27FC236}">
                <a16:creationId xmlns:a16="http://schemas.microsoft.com/office/drawing/2014/main" id="{E4D10DDD-6E65-416A-A61E-905B337E863E}"/>
              </a:ext>
            </a:extLst>
          </p:cNvPr>
          <p:cNvCxnSpPr>
            <a:stCxn id="773" idx="6"/>
            <a:endCxn id="783" idx="2"/>
          </p:cNvCxnSpPr>
          <p:nvPr/>
        </p:nvCxnSpPr>
        <p:spPr>
          <a:xfrm flipH="1" flipV="1">
            <a:off x="7098264" y="3738420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4" name="Connecteur droit 833">
            <a:extLst>
              <a:ext uri="{FF2B5EF4-FFF2-40B4-BE49-F238E27FC236}">
                <a16:creationId xmlns:a16="http://schemas.microsoft.com/office/drawing/2014/main" id="{CE47AF72-177D-42B5-980D-4029C4D78DD4}"/>
              </a:ext>
            </a:extLst>
          </p:cNvPr>
          <p:cNvCxnSpPr>
            <a:stCxn id="773" idx="6"/>
            <a:endCxn id="784" idx="2"/>
          </p:cNvCxnSpPr>
          <p:nvPr/>
        </p:nvCxnSpPr>
        <p:spPr>
          <a:xfrm flipH="1" flipV="1">
            <a:off x="7098264" y="4139108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5" name="Connecteur droit 834">
            <a:extLst>
              <a:ext uri="{FF2B5EF4-FFF2-40B4-BE49-F238E27FC236}">
                <a16:creationId xmlns:a16="http://schemas.microsoft.com/office/drawing/2014/main" id="{E73F4EE0-AF0E-43BC-83EE-0FCC410B04E5}"/>
              </a:ext>
            </a:extLst>
          </p:cNvPr>
          <p:cNvCxnSpPr>
            <a:stCxn id="773" idx="6"/>
            <a:endCxn id="786" idx="2"/>
          </p:cNvCxnSpPr>
          <p:nvPr/>
        </p:nvCxnSpPr>
        <p:spPr>
          <a:xfrm flipH="1">
            <a:off x="7098264" y="4406233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6" name="Connecteur droit 835">
            <a:extLst>
              <a:ext uri="{FF2B5EF4-FFF2-40B4-BE49-F238E27FC236}">
                <a16:creationId xmlns:a16="http://schemas.microsoft.com/office/drawing/2014/main" id="{20BE7FE8-1FAC-4B7A-91BB-89D907C7DF30}"/>
              </a:ext>
            </a:extLst>
          </p:cNvPr>
          <p:cNvCxnSpPr>
            <a:stCxn id="773" idx="6"/>
            <a:endCxn id="787" idx="2"/>
          </p:cNvCxnSpPr>
          <p:nvPr/>
        </p:nvCxnSpPr>
        <p:spPr>
          <a:xfrm flipH="1">
            <a:off x="7098264" y="4406233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7" name="Connecteur droit 836">
            <a:extLst>
              <a:ext uri="{FF2B5EF4-FFF2-40B4-BE49-F238E27FC236}">
                <a16:creationId xmlns:a16="http://schemas.microsoft.com/office/drawing/2014/main" id="{AA94FA98-83F7-49CB-9713-3CA69261DB05}"/>
              </a:ext>
            </a:extLst>
          </p:cNvPr>
          <p:cNvCxnSpPr>
            <a:stCxn id="773" idx="6"/>
            <a:endCxn id="785" idx="2"/>
          </p:cNvCxnSpPr>
          <p:nvPr/>
        </p:nvCxnSpPr>
        <p:spPr>
          <a:xfrm flipH="1">
            <a:off x="7098264" y="4406233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8" name="Connecteur droit 837">
            <a:extLst>
              <a:ext uri="{FF2B5EF4-FFF2-40B4-BE49-F238E27FC236}">
                <a16:creationId xmlns:a16="http://schemas.microsoft.com/office/drawing/2014/main" id="{0FCDA61C-60BA-43E4-8650-E9068BC7E42C}"/>
              </a:ext>
            </a:extLst>
          </p:cNvPr>
          <p:cNvCxnSpPr>
            <a:endCxn id="782" idx="2"/>
          </p:cNvCxnSpPr>
          <p:nvPr/>
        </p:nvCxnSpPr>
        <p:spPr>
          <a:xfrm flipH="1" flipV="1">
            <a:off x="7098264" y="3337732"/>
            <a:ext cx="402093" cy="148727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9" name="Connecteur droit 838">
            <a:extLst>
              <a:ext uri="{FF2B5EF4-FFF2-40B4-BE49-F238E27FC236}">
                <a16:creationId xmlns:a16="http://schemas.microsoft.com/office/drawing/2014/main" id="{3994328D-9AF7-441D-897A-B4DB7F1AB976}"/>
              </a:ext>
            </a:extLst>
          </p:cNvPr>
          <p:cNvCxnSpPr>
            <a:stCxn id="774" idx="6"/>
            <a:endCxn id="783" idx="2"/>
          </p:cNvCxnSpPr>
          <p:nvPr/>
        </p:nvCxnSpPr>
        <p:spPr>
          <a:xfrm flipH="1" flipV="1">
            <a:off x="7098264" y="3738420"/>
            <a:ext cx="603140" cy="106850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0" name="Connecteur droit 839">
            <a:extLst>
              <a:ext uri="{FF2B5EF4-FFF2-40B4-BE49-F238E27FC236}">
                <a16:creationId xmlns:a16="http://schemas.microsoft.com/office/drawing/2014/main" id="{6505EAE3-A4BA-4DAD-B6DD-208E4B8A1FFD}"/>
              </a:ext>
            </a:extLst>
          </p:cNvPr>
          <p:cNvCxnSpPr>
            <a:stCxn id="774" idx="6"/>
            <a:endCxn id="784" idx="2"/>
          </p:cNvCxnSpPr>
          <p:nvPr/>
        </p:nvCxnSpPr>
        <p:spPr>
          <a:xfrm flipH="1" flipV="1">
            <a:off x="7098264" y="4139108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1" name="Connecteur droit 840">
            <a:extLst>
              <a:ext uri="{FF2B5EF4-FFF2-40B4-BE49-F238E27FC236}">
                <a16:creationId xmlns:a16="http://schemas.microsoft.com/office/drawing/2014/main" id="{C4A89925-DEF5-48FD-A575-679EB92A6221}"/>
              </a:ext>
            </a:extLst>
          </p:cNvPr>
          <p:cNvCxnSpPr>
            <a:stCxn id="774" idx="6"/>
            <a:endCxn id="786" idx="2"/>
          </p:cNvCxnSpPr>
          <p:nvPr/>
        </p:nvCxnSpPr>
        <p:spPr>
          <a:xfrm flipH="1" flipV="1">
            <a:off x="7098264" y="4539796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2" name="Connecteur droit 841">
            <a:extLst>
              <a:ext uri="{FF2B5EF4-FFF2-40B4-BE49-F238E27FC236}">
                <a16:creationId xmlns:a16="http://schemas.microsoft.com/office/drawing/2014/main" id="{142C78C7-497D-4C3E-927A-13016DCBA29F}"/>
              </a:ext>
            </a:extLst>
          </p:cNvPr>
          <p:cNvCxnSpPr>
            <a:stCxn id="774" idx="6"/>
            <a:endCxn id="787" idx="2"/>
          </p:cNvCxnSpPr>
          <p:nvPr/>
        </p:nvCxnSpPr>
        <p:spPr>
          <a:xfrm flipH="1">
            <a:off x="7098264" y="4806922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3" name="Connecteur droit 842">
            <a:extLst>
              <a:ext uri="{FF2B5EF4-FFF2-40B4-BE49-F238E27FC236}">
                <a16:creationId xmlns:a16="http://schemas.microsoft.com/office/drawing/2014/main" id="{20ADB4B7-8A7F-4A46-84EC-CBD0EF6C2B0B}"/>
              </a:ext>
            </a:extLst>
          </p:cNvPr>
          <p:cNvCxnSpPr>
            <a:stCxn id="774" idx="6"/>
            <a:endCxn id="785" idx="2"/>
          </p:cNvCxnSpPr>
          <p:nvPr/>
        </p:nvCxnSpPr>
        <p:spPr>
          <a:xfrm flipH="1">
            <a:off x="7098264" y="4806922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4" name="Connecteur droit 843">
            <a:extLst>
              <a:ext uri="{FF2B5EF4-FFF2-40B4-BE49-F238E27FC236}">
                <a16:creationId xmlns:a16="http://schemas.microsoft.com/office/drawing/2014/main" id="{FB55E046-1801-4C35-AF6B-29FF500C7189}"/>
              </a:ext>
            </a:extLst>
          </p:cNvPr>
          <p:cNvCxnSpPr>
            <a:stCxn id="775" idx="6"/>
            <a:endCxn id="782" idx="2"/>
          </p:cNvCxnSpPr>
          <p:nvPr/>
        </p:nvCxnSpPr>
        <p:spPr>
          <a:xfrm flipH="1" flipV="1">
            <a:off x="7098264" y="3337732"/>
            <a:ext cx="603140" cy="220378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5" name="Connecteur droit 844">
            <a:extLst>
              <a:ext uri="{FF2B5EF4-FFF2-40B4-BE49-F238E27FC236}">
                <a16:creationId xmlns:a16="http://schemas.microsoft.com/office/drawing/2014/main" id="{57D7842A-58A6-4C65-AEE0-B23AC435D11B}"/>
              </a:ext>
            </a:extLst>
          </p:cNvPr>
          <p:cNvCxnSpPr>
            <a:stCxn id="775" idx="6"/>
            <a:endCxn id="783" idx="2"/>
          </p:cNvCxnSpPr>
          <p:nvPr/>
        </p:nvCxnSpPr>
        <p:spPr>
          <a:xfrm flipH="1" flipV="1">
            <a:off x="7098264" y="3738420"/>
            <a:ext cx="603140" cy="180309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6" name="Connecteur droit 845">
            <a:extLst>
              <a:ext uri="{FF2B5EF4-FFF2-40B4-BE49-F238E27FC236}">
                <a16:creationId xmlns:a16="http://schemas.microsoft.com/office/drawing/2014/main" id="{9638B082-71CC-40D3-AAC8-0A8F4842CD0B}"/>
              </a:ext>
            </a:extLst>
          </p:cNvPr>
          <p:cNvCxnSpPr>
            <a:stCxn id="775" idx="6"/>
            <a:endCxn id="784" idx="2"/>
          </p:cNvCxnSpPr>
          <p:nvPr/>
        </p:nvCxnSpPr>
        <p:spPr>
          <a:xfrm flipH="1" flipV="1">
            <a:off x="7098264" y="4139108"/>
            <a:ext cx="603140" cy="140240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7" name="Connecteur droit 846">
            <a:extLst>
              <a:ext uri="{FF2B5EF4-FFF2-40B4-BE49-F238E27FC236}">
                <a16:creationId xmlns:a16="http://schemas.microsoft.com/office/drawing/2014/main" id="{C4D4FD9D-F558-4C4A-9E23-141D50971402}"/>
              </a:ext>
            </a:extLst>
          </p:cNvPr>
          <p:cNvCxnSpPr>
            <a:stCxn id="775" idx="6"/>
            <a:endCxn id="786" idx="2"/>
          </p:cNvCxnSpPr>
          <p:nvPr/>
        </p:nvCxnSpPr>
        <p:spPr>
          <a:xfrm flipH="1" flipV="1">
            <a:off x="7098264" y="4539796"/>
            <a:ext cx="603140" cy="100172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8" name="Connecteur droit 847">
            <a:extLst>
              <a:ext uri="{FF2B5EF4-FFF2-40B4-BE49-F238E27FC236}">
                <a16:creationId xmlns:a16="http://schemas.microsoft.com/office/drawing/2014/main" id="{04367218-8C0D-4DB2-94EA-62533C405DC2}"/>
              </a:ext>
            </a:extLst>
          </p:cNvPr>
          <p:cNvCxnSpPr>
            <a:stCxn id="775" idx="6"/>
            <a:endCxn id="787" idx="2"/>
          </p:cNvCxnSpPr>
          <p:nvPr/>
        </p:nvCxnSpPr>
        <p:spPr>
          <a:xfrm flipH="1" flipV="1">
            <a:off x="7098264" y="4940484"/>
            <a:ext cx="603140" cy="60103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9" name="Connecteur droit 848">
            <a:extLst>
              <a:ext uri="{FF2B5EF4-FFF2-40B4-BE49-F238E27FC236}">
                <a16:creationId xmlns:a16="http://schemas.microsoft.com/office/drawing/2014/main" id="{AF89A2B4-1A5B-47C2-95EF-D830A2AE5433}"/>
              </a:ext>
            </a:extLst>
          </p:cNvPr>
          <p:cNvCxnSpPr>
            <a:stCxn id="775" idx="6"/>
            <a:endCxn id="785" idx="2"/>
          </p:cNvCxnSpPr>
          <p:nvPr/>
        </p:nvCxnSpPr>
        <p:spPr>
          <a:xfrm flipH="1" flipV="1">
            <a:off x="7098264" y="5341173"/>
            <a:ext cx="603140" cy="20034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931" name="Ellipse 930">
            <a:extLst>
              <a:ext uri="{FF2B5EF4-FFF2-40B4-BE49-F238E27FC236}">
                <a16:creationId xmlns:a16="http://schemas.microsoft.com/office/drawing/2014/main" id="{30FA2862-FB8E-4DC1-9452-F24BA1CA5AB8}"/>
              </a:ext>
            </a:extLst>
          </p:cNvPr>
          <p:cNvSpPr/>
          <p:nvPr/>
        </p:nvSpPr>
        <p:spPr>
          <a:xfrm>
            <a:off x="5962687" y="379344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2" name="Ellipse 931">
            <a:extLst>
              <a:ext uri="{FF2B5EF4-FFF2-40B4-BE49-F238E27FC236}">
                <a16:creationId xmlns:a16="http://schemas.microsoft.com/office/drawing/2014/main" id="{1CCA53F5-BBBE-48E3-86E2-52282572FD08}"/>
              </a:ext>
            </a:extLst>
          </p:cNvPr>
          <p:cNvSpPr/>
          <p:nvPr/>
        </p:nvSpPr>
        <p:spPr>
          <a:xfrm>
            <a:off x="5962687" y="419413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3" name="Ellipse 932">
            <a:extLst>
              <a:ext uri="{FF2B5EF4-FFF2-40B4-BE49-F238E27FC236}">
                <a16:creationId xmlns:a16="http://schemas.microsoft.com/office/drawing/2014/main" id="{21FEF3E1-7781-4A4E-A8DB-5D3511374214}"/>
              </a:ext>
            </a:extLst>
          </p:cNvPr>
          <p:cNvSpPr/>
          <p:nvPr/>
        </p:nvSpPr>
        <p:spPr>
          <a:xfrm>
            <a:off x="5962687" y="459482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7" name="Ellipse 976">
            <a:extLst>
              <a:ext uri="{FF2B5EF4-FFF2-40B4-BE49-F238E27FC236}">
                <a16:creationId xmlns:a16="http://schemas.microsoft.com/office/drawing/2014/main" id="{C52BC130-E82F-43CE-BA2D-FA05540E563B}"/>
              </a:ext>
            </a:extLst>
          </p:cNvPr>
          <p:cNvSpPr/>
          <p:nvPr/>
        </p:nvSpPr>
        <p:spPr>
          <a:xfrm flipH="1">
            <a:off x="5962687" y="379344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8" name="Ellipse 977">
            <a:extLst>
              <a:ext uri="{FF2B5EF4-FFF2-40B4-BE49-F238E27FC236}">
                <a16:creationId xmlns:a16="http://schemas.microsoft.com/office/drawing/2014/main" id="{44F69026-DDA8-47AB-B4AD-4FCE8DA1B9FA}"/>
              </a:ext>
            </a:extLst>
          </p:cNvPr>
          <p:cNvSpPr/>
          <p:nvPr/>
        </p:nvSpPr>
        <p:spPr>
          <a:xfrm flipH="1">
            <a:off x="5962687" y="419413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9" name="Ellipse 978">
            <a:extLst>
              <a:ext uri="{FF2B5EF4-FFF2-40B4-BE49-F238E27FC236}">
                <a16:creationId xmlns:a16="http://schemas.microsoft.com/office/drawing/2014/main" id="{3E0DAF08-03B2-449A-96E4-EC07C76BAF94}"/>
              </a:ext>
            </a:extLst>
          </p:cNvPr>
          <p:cNvSpPr/>
          <p:nvPr/>
        </p:nvSpPr>
        <p:spPr>
          <a:xfrm flipH="1">
            <a:off x="5962687" y="459482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80" name="Connecteur droit 979">
            <a:extLst>
              <a:ext uri="{FF2B5EF4-FFF2-40B4-BE49-F238E27FC236}">
                <a16:creationId xmlns:a16="http://schemas.microsoft.com/office/drawing/2014/main" id="{DF7BAD7B-1750-475B-818C-F58D8D2C5989}"/>
              </a:ext>
            </a:extLst>
          </p:cNvPr>
          <p:cNvCxnSpPr>
            <a:stCxn id="782" idx="6"/>
            <a:endCxn id="977" idx="2"/>
          </p:cNvCxnSpPr>
          <p:nvPr/>
        </p:nvCxnSpPr>
        <p:spPr>
          <a:xfrm flipH="1">
            <a:off x="6230749" y="3337732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1" name="Connecteur droit 980">
            <a:extLst>
              <a:ext uri="{FF2B5EF4-FFF2-40B4-BE49-F238E27FC236}">
                <a16:creationId xmlns:a16="http://schemas.microsoft.com/office/drawing/2014/main" id="{8758094C-9DD5-4A46-B284-EAD836CE8ACE}"/>
              </a:ext>
            </a:extLst>
          </p:cNvPr>
          <p:cNvCxnSpPr>
            <a:stCxn id="782" idx="6"/>
            <a:endCxn id="978" idx="2"/>
          </p:cNvCxnSpPr>
          <p:nvPr/>
        </p:nvCxnSpPr>
        <p:spPr>
          <a:xfrm flipH="1">
            <a:off x="6230749" y="3337732"/>
            <a:ext cx="599453" cy="9899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2" name="Connecteur droit 981">
            <a:extLst>
              <a:ext uri="{FF2B5EF4-FFF2-40B4-BE49-F238E27FC236}">
                <a16:creationId xmlns:a16="http://schemas.microsoft.com/office/drawing/2014/main" id="{AC78FC37-6F72-4FCE-8F40-AEF37D448AE0}"/>
              </a:ext>
            </a:extLst>
          </p:cNvPr>
          <p:cNvCxnSpPr>
            <a:stCxn id="782" idx="6"/>
            <a:endCxn id="979" idx="2"/>
          </p:cNvCxnSpPr>
          <p:nvPr/>
        </p:nvCxnSpPr>
        <p:spPr>
          <a:xfrm flipH="1">
            <a:off x="6230749" y="3337732"/>
            <a:ext cx="599453" cy="139065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3" name="Connecteur droit 982">
            <a:extLst>
              <a:ext uri="{FF2B5EF4-FFF2-40B4-BE49-F238E27FC236}">
                <a16:creationId xmlns:a16="http://schemas.microsoft.com/office/drawing/2014/main" id="{2B8ECF98-DC93-419F-ACD6-0469C9836A3B}"/>
              </a:ext>
            </a:extLst>
          </p:cNvPr>
          <p:cNvCxnSpPr>
            <a:stCxn id="783" idx="6"/>
            <a:endCxn id="977" idx="2"/>
          </p:cNvCxnSpPr>
          <p:nvPr/>
        </p:nvCxnSpPr>
        <p:spPr>
          <a:xfrm flipH="1">
            <a:off x="6230749" y="3738420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4" name="Connecteur droit 983">
            <a:extLst>
              <a:ext uri="{FF2B5EF4-FFF2-40B4-BE49-F238E27FC236}">
                <a16:creationId xmlns:a16="http://schemas.microsoft.com/office/drawing/2014/main" id="{9526ABCC-13FD-4E9D-B252-CD141F9054CA}"/>
              </a:ext>
            </a:extLst>
          </p:cNvPr>
          <p:cNvCxnSpPr>
            <a:stCxn id="783" idx="6"/>
            <a:endCxn id="978" idx="2"/>
          </p:cNvCxnSpPr>
          <p:nvPr/>
        </p:nvCxnSpPr>
        <p:spPr>
          <a:xfrm flipH="1">
            <a:off x="6230749" y="3738420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5" name="Connecteur droit 984">
            <a:extLst>
              <a:ext uri="{FF2B5EF4-FFF2-40B4-BE49-F238E27FC236}">
                <a16:creationId xmlns:a16="http://schemas.microsoft.com/office/drawing/2014/main" id="{4AD6E58D-E11E-4764-976B-33628C6396D6}"/>
              </a:ext>
            </a:extLst>
          </p:cNvPr>
          <p:cNvCxnSpPr>
            <a:stCxn id="783" idx="6"/>
            <a:endCxn id="979" idx="2"/>
          </p:cNvCxnSpPr>
          <p:nvPr/>
        </p:nvCxnSpPr>
        <p:spPr>
          <a:xfrm flipH="1">
            <a:off x="6230749" y="3738420"/>
            <a:ext cx="599453" cy="9899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6" name="Connecteur droit 985">
            <a:extLst>
              <a:ext uri="{FF2B5EF4-FFF2-40B4-BE49-F238E27FC236}">
                <a16:creationId xmlns:a16="http://schemas.microsoft.com/office/drawing/2014/main" id="{FFF1CFD4-77C3-45E4-8206-3610132343FF}"/>
              </a:ext>
            </a:extLst>
          </p:cNvPr>
          <p:cNvCxnSpPr>
            <a:stCxn id="784" idx="6"/>
            <a:endCxn id="977" idx="2"/>
          </p:cNvCxnSpPr>
          <p:nvPr/>
        </p:nvCxnSpPr>
        <p:spPr>
          <a:xfrm flipH="1" flipV="1">
            <a:off x="6230749" y="3927008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7" name="Connecteur droit 986">
            <a:extLst>
              <a:ext uri="{FF2B5EF4-FFF2-40B4-BE49-F238E27FC236}">
                <a16:creationId xmlns:a16="http://schemas.microsoft.com/office/drawing/2014/main" id="{6E524FC1-2A7B-42CA-B8BC-FEC20A643E9A}"/>
              </a:ext>
            </a:extLst>
          </p:cNvPr>
          <p:cNvCxnSpPr>
            <a:stCxn id="784" idx="6"/>
            <a:endCxn id="978" idx="2"/>
          </p:cNvCxnSpPr>
          <p:nvPr/>
        </p:nvCxnSpPr>
        <p:spPr>
          <a:xfrm flipH="1">
            <a:off x="6230749" y="4139108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8" name="Connecteur droit 987">
            <a:extLst>
              <a:ext uri="{FF2B5EF4-FFF2-40B4-BE49-F238E27FC236}">
                <a16:creationId xmlns:a16="http://schemas.microsoft.com/office/drawing/2014/main" id="{831C5D81-50E9-47F9-A18D-3F18DC0FC7D1}"/>
              </a:ext>
            </a:extLst>
          </p:cNvPr>
          <p:cNvCxnSpPr>
            <a:stCxn id="784" idx="6"/>
            <a:endCxn id="979" idx="2"/>
          </p:cNvCxnSpPr>
          <p:nvPr/>
        </p:nvCxnSpPr>
        <p:spPr>
          <a:xfrm flipH="1">
            <a:off x="6230749" y="4139108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9" name="Connecteur droit 988">
            <a:extLst>
              <a:ext uri="{FF2B5EF4-FFF2-40B4-BE49-F238E27FC236}">
                <a16:creationId xmlns:a16="http://schemas.microsoft.com/office/drawing/2014/main" id="{CBC8FE90-50F2-4DD9-B512-B095BC8C7FB3}"/>
              </a:ext>
            </a:extLst>
          </p:cNvPr>
          <p:cNvCxnSpPr>
            <a:stCxn id="786" idx="6"/>
            <a:endCxn id="977" idx="2"/>
          </p:cNvCxnSpPr>
          <p:nvPr/>
        </p:nvCxnSpPr>
        <p:spPr>
          <a:xfrm flipH="1" flipV="1">
            <a:off x="6230749" y="3927008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0" name="Connecteur droit 989">
            <a:extLst>
              <a:ext uri="{FF2B5EF4-FFF2-40B4-BE49-F238E27FC236}">
                <a16:creationId xmlns:a16="http://schemas.microsoft.com/office/drawing/2014/main" id="{1AFF6E3B-72BB-4823-92DE-8C738361C3A9}"/>
              </a:ext>
            </a:extLst>
          </p:cNvPr>
          <p:cNvCxnSpPr>
            <a:stCxn id="786" idx="6"/>
            <a:endCxn id="978" idx="2"/>
          </p:cNvCxnSpPr>
          <p:nvPr/>
        </p:nvCxnSpPr>
        <p:spPr>
          <a:xfrm flipH="1" flipV="1">
            <a:off x="6230749" y="4327696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1" name="Connecteur droit 990">
            <a:extLst>
              <a:ext uri="{FF2B5EF4-FFF2-40B4-BE49-F238E27FC236}">
                <a16:creationId xmlns:a16="http://schemas.microsoft.com/office/drawing/2014/main" id="{3DF5432E-9E82-4D3E-8A55-3377A89B160F}"/>
              </a:ext>
            </a:extLst>
          </p:cNvPr>
          <p:cNvCxnSpPr>
            <a:stCxn id="786" idx="6"/>
            <a:endCxn id="979" idx="2"/>
          </p:cNvCxnSpPr>
          <p:nvPr/>
        </p:nvCxnSpPr>
        <p:spPr>
          <a:xfrm flipH="1">
            <a:off x="6230749" y="4539796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2" name="Connecteur droit 991">
            <a:extLst>
              <a:ext uri="{FF2B5EF4-FFF2-40B4-BE49-F238E27FC236}">
                <a16:creationId xmlns:a16="http://schemas.microsoft.com/office/drawing/2014/main" id="{9F78124D-13C0-4D35-BBD5-2AB675AA2E27}"/>
              </a:ext>
            </a:extLst>
          </p:cNvPr>
          <p:cNvCxnSpPr>
            <a:stCxn id="787" idx="6"/>
            <a:endCxn id="977" idx="2"/>
          </p:cNvCxnSpPr>
          <p:nvPr/>
        </p:nvCxnSpPr>
        <p:spPr>
          <a:xfrm flipH="1" flipV="1">
            <a:off x="6230749" y="3927008"/>
            <a:ext cx="599453" cy="10134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3" name="Connecteur droit 992">
            <a:extLst>
              <a:ext uri="{FF2B5EF4-FFF2-40B4-BE49-F238E27FC236}">
                <a16:creationId xmlns:a16="http://schemas.microsoft.com/office/drawing/2014/main" id="{821C9870-8F75-44ED-9F87-E69F782283E9}"/>
              </a:ext>
            </a:extLst>
          </p:cNvPr>
          <p:cNvCxnSpPr>
            <a:stCxn id="787" idx="6"/>
            <a:endCxn id="978" idx="2"/>
          </p:cNvCxnSpPr>
          <p:nvPr/>
        </p:nvCxnSpPr>
        <p:spPr>
          <a:xfrm flipH="1" flipV="1">
            <a:off x="6230749" y="4327696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4" name="Connecteur droit 993">
            <a:extLst>
              <a:ext uri="{FF2B5EF4-FFF2-40B4-BE49-F238E27FC236}">
                <a16:creationId xmlns:a16="http://schemas.microsoft.com/office/drawing/2014/main" id="{BA5AB290-85F5-4146-A72C-7FF653E6BE9B}"/>
              </a:ext>
            </a:extLst>
          </p:cNvPr>
          <p:cNvCxnSpPr>
            <a:stCxn id="787" idx="6"/>
            <a:endCxn id="979" idx="2"/>
          </p:cNvCxnSpPr>
          <p:nvPr/>
        </p:nvCxnSpPr>
        <p:spPr>
          <a:xfrm flipH="1" flipV="1">
            <a:off x="6230749" y="4728384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5" name="Connecteur droit 994">
            <a:extLst>
              <a:ext uri="{FF2B5EF4-FFF2-40B4-BE49-F238E27FC236}">
                <a16:creationId xmlns:a16="http://schemas.microsoft.com/office/drawing/2014/main" id="{88B10621-5721-40EB-93E8-338FBCFBE788}"/>
              </a:ext>
            </a:extLst>
          </p:cNvPr>
          <p:cNvCxnSpPr>
            <a:stCxn id="785" idx="6"/>
            <a:endCxn id="977" idx="2"/>
          </p:cNvCxnSpPr>
          <p:nvPr/>
        </p:nvCxnSpPr>
        <p:spPr>
          <a:xfrm flipH="1" flipV="1">
            <a:off x="6230749" y="3927008"/>
            <a:ext cx="599453" cy="141416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6" name="Connecteur droit 995">
            <a:extLst>
              <a:ext uri="{FF2B5EF4-FFF2-40B4-BE49-F238E27FC236}">
                <a16:creationId xmlns:a16="http://schemas.microsoft.com/office/drawing/2014/main" id="{2D821838-237A-4E3E-9A16-672213B1B1A2}"/>
              </a:ext>
            </a:extLst>
          </p:cNvPr>
          <p:cNvCxnSpPr>
            <a:stCxn id="785" idx="6"/>
            <a:endCxn id="978" idx="2"/>
          </p:cNvCxnSpPr>
          <p:nvPr/>
        </p:nvCxnSpPr>
        <p:spPr>
          <a:xfrm flipH="1" flipV="1">
            <a:off x="6230749" y="4327696"/>
            <a:ext cx="599453" cy="10134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7" name="Connecteur droit 996">
            <a:extLst>
              <a:ext uri="{FF2B5EF4-FFF2-40B4-BE49-F238E27FC236}">
                <a16:creationId xmlns:a16="http://schemas.microsoft.com/office/drawing/2014/main" id="{2E7509B3-4252-4342-95A1-CA09D8FEBFA7}"/>
              </a:ext>
            </a:extLst>
          </p:cNvPr>
          <p:cNvCxnSpPr>
            <a:stCxn id="785" idx="6"/>
            <a:endCxn id="979" idx="2"/>
          </p:cNvCxnSpPr>
          <p:nvPr/>
        </p:nvCxnSpPr>
        <p:spPr>
          <a:xfrm flipH="1" flipV="1">
            <a:off x="6230749" y="4728384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998" name="Ellipse 997">
            <a:extLst>
              <a:ext uri="{FF2B5EF4-FFF2-40B4-BE49-F238E27FC236}">
                <a16:creationId xmlns:a16="http://schemas.microsoft.com/office/drawing/2014/main" id="{801C48B1-04CE-4B1E-915E-1FAF5A0D8006}"/>
              </a:ext>
            </a:extLst>
          </p:cNvPr>
          <p:cNvSpPr/>
          <p:nvPr/>
        </p:nvSpPr>
        <p:spPr>
          <a:xfrm flipH="1">
            <a:off x="8505590" y="2657510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9" name="Ellipse 998">
            <a:extLst>
              <a:ext uri="{FF2B5EF4-FFF2-40B4-BE49-F238E27FC236}">
                <a16:creationId xmlns:a16="http://schemas.microsoft.com/office/drawing/2014/main" id="{92A13EF0-664F-47FD-AD4C-CF0426D2F2F4}"/>
              </a:ext>
            </a:extLst>
          </p:cNvPr>
          <p:cNvSpPr/>
          <p:nvPr/>
        </p:nvSpPr>
        <p:spPr>
          <a:xfrm flipH="1">
            <a:off x="8505590" y="3058198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00" name="Connecteur droit 999">
            <a:extLst>
              <a:ext uri="{FF2B5EF4-FFF2-40B4-BE49-F238E27FC236}">
                <a16:creationId xmlns:a16="http://schemas.microsoft.com/office/drawing/2014/main" id="{D3317A99-5D3E-4C78-97C3-B402FBF30D49}"/>
              </a:ext>
            </a:extLst>
          </p:cNvPr>
          <p:cNvCxnSpPr>
            <a:stCxn id="998" idx="6"/>
            <a:endCxn id="770" idx="2"/>
          </p:cNvCxnSpPr>
          <p:nvPr/>
        </p:nvCxnSpPr>
        <p:spPr>
          <a:xfrm flipH="1">
            <a:off x="7969466" y="2791073"/>
            <a:ext cx="536124" cy="41309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1" name="Connecteur droit 1000">
            <a:extLst>
              <a:ext uri="{FF2B5EF4-FFF2-40B4-BE49-F238E27FC236}">
                <a16:creationId xmlns:a16="http://schemas.microsoft.com/office/drawing/2014/main" id="{FBECF7ED-D924-429D-817B-383203323325}"/>
              </a:ext>
            </a:extLst>
          </p:cNvPr>
          <p:cNvCxnSpPr>
            <a:stCxn id="998" idx="6"/>
            <a:endCxn id="771" idx="2"/>
          </p:cNvCxnSpPr>
          <p:nvPr/>
        </p:nvCxnSpPr>
        <p:spPr>
          <a:xfrm flipH="1">
            <a:off x="7969466" y="2791073"/>
            <a:ext cx="536124" cy="81378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2" name="Connecteur droit 1001">
            <a:extLst>
              <a:ext uri="{FF2B5EF4-FFF2-40B4-BE49-F238E27FC236}">
                <a16:creationId xmlns:a16="http://schemas.microsoft.com/office/drawing/2014/main" id="{41AD614D-F6FD-4BBC-A2A7-941F45233CF1}"/>
              </a:ext>
            </a:extLst>
          </p:cNvPr>
          <p:cNvCxnSpPr>
            <a:stCxn id="998" idx="6"/>
            <a:endCxn id="772" idx="2"/>
          </p:cNvCxnSpPr>
          <p:nvPr/>
        </p:nvCxnSpPr>
        <p:spPr>
          <a:xfrm flipH="1">
            <a:off x="7969466" y="2791073"/>
            <a:ext cx="536124" cy="121447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3" name="Connecteur droit 1002">
            <a:extLst>
              <a:ext uri="{FF2B5EF4-FFF2-40B4-BE49-F238E27FC236}">
                <a16:creationId xmlns:a16="http://schemas.microsoft.com/office/drawing/2014/main" id="{A8E081F1-126E-4130-886D-28355689AF3C}"/>
              </a:ext>
            </a:extLst>
          </p:cNvPr>
          <p:cNvCxnSpPr>
            <a:stCxn id="998" idx="6"/>
            <a:endCxn id="773" idx="2"/>
          </p:cNvCxnSpPr>
          <p:nvPr/>
        </p:nvCxnSpPr>
        <p:spPr>
          <a:xfrm flipH="1">
            <a:off x="7969466" y="2791073"/>
            <a:ext cx="536124" cy="161516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4" name="Connecteur droit 1003">
            <a:extLst>
              <a:ext uri="{FF2B5EF4-FFF2-40B4-BE49-F238E27FC236}">
                <a16:creationId xmlns:a16="http://schemas.microsoft.com/office/drawing/2014/main" id="{E778B58F-F47B-4969-9C34-787E1BF1BF08}"/>
              </a:ext>
            </a:extLst>
          </p:cNvPr>
          <p:cNvCxnSpPr>
            <a:stCxn id="998" idx="6"/>
            <a:endCxn id="774" idx="2"/>
          </p:cNvCxnSpPr>
          <p:nvPr/>
        </p:nvCxnSpPr>
        <p:spPr>
          <a:xfrm flipH="1">
            <a:off x="7969466" y="2791073"/>
            <a:ext cx="536124" cy="201584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5" name="Connecteur droit 1004">
            <a:extLst>
              <a:ext uri="{FF2B5EF4-FFF2-40B4-BE49-F238E27FC236}">
                <a16:creationId xmlns:a16="http://schemas.microsoft.com/office/drawing/2014/main" id="{411E38F8-92A9-428C-B884-071E95BC0AFD}"/>
              </a:ext>
            </a:extLst>
          </p:cNvPr>
          <p:cNvCxnSpPr>
            <a:stCxn id="998" idx="6"/>
            <a:endCxn id="775" idx="2"/>
          </p:cNvCxnSpPr>
          <p:nvPr/>
        </p:nvCxnSpPr>
        <p:spPr>
          <a:xfrm flipH="1">
            <a:off x="7969466" y="2791073"/>
            <a:ext cx="536124" cy="275044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6" name="Connecteur droit 1005">
            <a:extLst>
              <a:ext uri="{FF2B5EF4-FFF2-40B4-BE49-F238E27FC236}">
                <a16:creationId xmlns:a16="http://schemas.microsoft.com/office/drawing/2014/main" id="{676E9E24-A874-4D1C-B612-B1A95850BCF0}"/>
              </a:ext>
            </a:extLst>
          </p:cNvPr>
          <p:cNvCxnSpPr>
            <a:stCxn id="999" idx="6"/>
            <a:endCxn id="770" idx="2"/>
          </p:cNvCxnSpPr>
          <p:nvPr/>
        </p:nvCxnSpPr>
        <p:spPr>
          <a:xfrm flipH="1">
            <a:off x="7969466" y="3191761"/>
            <a:ext cx="536124" cy="1240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7" name="Connecteur droit 1006">
            <a:extLst>
              <a:ext uri="{FF2B5EF4-FFF2-40B4-BE49-F238E27FC236}">
                <a16:creationId xmlns:a16="http://schemas.microsoft.com/office/drawing/2014/main" id="{4F6BEF30-7335-48C2-A361-383825143DC4}"/>
              </a:ext>
            </a:extLst>
          </p:cNvPr>
          <p:cNvCxnSpPr>
            <a:stCxn id="999" idx="6"/>
            <a:endCxn id="771" idx="2"/>
          </p:cNvCxnSpPr>
          <p:nvPr/>
        </p:nvCxnSpPr>
        <p:spPr>
          <a:xfrm flipH="1">
            <a:off x="7969466" y="3191761"/>
            <a:ext cx="536124" cy="41309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8" name="Connecteur droit 1007">
            <a:extLst>
              <a:ext uri="{FF2B5EF4-FFF2-40B4-BE49-F238E27FC236}">
                <a16:creationId xmlns:a16="http://schemas.microsoft.com/office/drawing/2014/main" id="{261854FC-47F1-4D59-B1D9-764798E8F2A4}"/>
              </a:ext>
            </a:extLst>
          </p:cNvPr>
          <p:cNvCxnSpPr>
            <a:stCxn id="999" idx="6"/>
            <a:endCxn id="772" idx="2"/>
          </p:cNvCxnSpPr>
          <p:nvPr/>
        </p:nvCxnSpPr>
        <p:spPr>
          <a:xfrm flipH="1">
            <a:off x="7969466" y="3191761"/>
            <a:ext cx="536124" cy="81378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9" name="Connecteur droit 1008">
            <a:extLst>
              <a:ext uri="{FF2B5EF4-FFF2-40B4-BE49-F238E27FC236}">
                <a16:creationId xmlns:a16="http://schemas.microsoft.com/office/drawing/2014/main" id="{56F00A00-ED37-4C8E-9CE4-D84811DFF183}"/>
              </a:ext>
            </a:extLst>
          </p:cNvPr>
          <p:cNvCxnSpPr>
            <a:stCxn id="999" idx="6"/>
            <a:endCxn id="773" idx="2"/>
          </p:cNvCxnSpPr>
          <p:nvPr/>
        </p:nvCxnSpPr>
        <p:spPr>
          <a:xfrm flipH="1">
            <a:off x="7969466" y="3191761"/>
            <a:ext cx="536124" cy="121447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0" name="Connecteur droit 1009">
            <a:extLst>
              <a:ext uri="{FF2B5EF4-FFF2-40B4-BE49-F238E27FC236}">
                <a16:creationId xmlns:a16="http://schemas.microsoft.com/office/drawing/2014/main" id="{7B11C0F0-81D2-4E98-A131-854C52DB69CC}"/>
              </a:ext>
            </a:extLst>
          </p:cNvPr>
          <p:cNvCxnSpPr>
            <a:stCxn id="999" idx="6"/>
            <a:endCxn id="774" idx="2"/>
          </p:cNvCxnSpPr>
          <p:nvPr/>
        </p:nvCxnSpPr>
        <p:spPr>
          <a:xfrm flipH="1">
            <a:off x="7969466" y="3191761"/>
            <a:ext cx="536124" cy="161516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1" name="Connecteur droit 1010">
            <a:extLst>
              <a:ext uri="{FF2B5EF4-FFF2-40B4-BE49-F238E27FC236}">
                <a16:creationId xmlns:a16="http://schemas.microsoft.com/office/drawing/2014/main" id="{A3E2B617-9C18-450D-BCDB-9D5B183B53C2}"/>
              </a:ext>
            </a:extLst>
          </p:cNvPr>
          <p:cNvCxnSpPr>
            <a:stCxn id="788" idx="6"/>
            <a:endCxn id="770" idx="2"/>
          </p:cNvCxnSpPr>
          <p:nvPr/>
        </p:nvCxnSpPr>
        <p:spPr>
          <a:xfrm flipH="1" flipV="1">
            <a:off x="7969466" y="3204169"/>
            <a:ext cx="536124" cy="230416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2" name="Connecteur droit 1011">
            <a:extLst>
              <a:ext uri="{FF2B5EF4-FFF2-40B4-BE49-F238E27FC236}">
                <a16:creationId xmlns:a16="http://schemas.microsoft.com/office/drawing/2014/main" id="{AC9CC91B-EAC7-4269-A0F1-C5C854252F46}"/>
              </a:ext>
            </a:extLst>
          </p:cNvPr>
          <p:cNvCxnSpPr>
            <a:stCxn id="788" idx="6"/>
            <a:endCxn id="771" idx="2"/>
          </p:cNvCxnSpPr>
          <p:nvPr/>
        </p:nvCxnSpPr>
        <p:spPr>
          <a:xfrm flipH="1" flipV="1">
            <a:off x="7969466" y="3604857"/>
            <a:ext cx="536124" cy="190347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3" name="Connecteur droit 1012">
            <a:extLst>
              <a:ext uri="{FF2B5EF4-FFF2-40B4-BE49-F238E27FC236}">
                <a16:creationId xmlns:a16="http://schemas.microsoft.com/office/drawing/2014/main" id="{C413CF0F-7011-462F-8416-7A2AB676E19E}"/>
              </a:ext>
            </a:extLst>
          </p:cNvPr>
          <p:cNvCxnSpPr>
            <a:stCxn id="788" idx="6"/>
            <a:endCxn id="772" idx="2"/>
          </p:cNvCxnSpPr>
          <p:nvPr/>
        </p:nvCxnSpPr>
        <p:spPr>
          <a:xfrm flipH="1" flipV="1">
            <a:off x="7969466" y="4005545"/>
            <a:ext cx="536124" cy="15027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4" name="Connecteur droit 1013">
            <a:extLst>
              <a:ext uri="{FF2B5EF4-FFF2-40B4-BE49-F238E27FC236}">
                <a16:creationId xmlns:a16="http://schemas.microsoft.com/office/drawing/2014/main" id="{A4B07D3F-CE98-45D6-8B9F-2F38B1A8106C}"/>
              </a:ext>
            </a:extLst>
          </p:cNvPr>
          <p:cNvCxnSpPr>
            <a:stCxn id="788" idx="6"/>
            <a:endCxn id="773" idx="2"/>
          </p:cNvCxnSpPr>
          <p:nvPr/>
        </p:nvCxnSpPr>
        <p:spPr>
          <a:xfrm flipH="1" flipV="1">
            <a:off x="7969466" y="4406233"/>
            <a:ext cx="536124" cy="110209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5" name="Connecteur droit 1014">
            <a:extLst>
              <a:ext uri="{FF2B5EF4-FFF2-40B4-BE49-F238E27FC236}">
                <a16:creationId xmlns:a16="http://schemas.microsoft.com/office/drawing/2014/main" id="{2891F896-BE39-4074-A47D-03F5F9CCE39E}"/>
              </a:ext>
            </a:extLst>
          </p:cNvPr>
          <p:cNvCxnSpPr>
            <a:stCxn id="788" idx="6"/>
            <a:endCxn id="774" idx="2"/>
          </p:cNvCxnSpPr>
          <p:nvPr/>
        </p:nvCxnSpPr>
        <p:spPr>
          <a:xfrm flipH="1" flipV="1">
            <a:off x="7969466" y="4806922"/>
            <a:ext cx="536124" cy="70140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6" name="Connecteur droit 1015">
            <a:extLst>
              <a:ext uri="{FF2B5EF4-FFF2-40B4-BE49-F238E27FC236}">
                <a16:creationId xmlns:a16="http://schemas.microsoft.com/office/drawing/2014/main" id="{BEB82372-9D7F-40C8-9573-854103E2ECDC}"/>
              </a:ext>
            </a:extLst>
          </p:cNvPr>
          <p:cNvCxnSpPr>
            <a:stCxn id="788" idx="6"/>
            <a:endCxn id="775" idx="2"/>
          </p:cNvCxnSpPr>
          <p:nvPr/>
        </p:nvCxnSpPr>
        <p:spPr>
          <a:xfrm flipH="1">
            <a:off x="7969466" y="5508331"/>
            <a:ext cx="536124" cy="331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7" name="Connecteur droit 1016">
            <a:extLst>
              <a:ext uri="{FF2B5EF4-FFF2-40B4-BE49-F238E27FC236}">
                <a16:creationId xmlns:a16="http://schemas.microsoft.com/office/drawing/2014/main" id="{6F0F5678-C4F3-4FE5-9D86-3ACC0F8FD468}"/>
              </a:ext>
            </a:extLst>
          </p:cNvPr>
          <p:cNvCxnSpPr>
            <a:stCxn id="789" idx="6"/>
            <a:endCxn id="775" idx="2"/>
          </p:cNvCxnSpPr>
          <p:nvPr/>
        </p:nvCxnSpPr>
        <p:spPr>
          <a:xfrm flipH="1" flipV="1">
            <a:off x="7969466" y="5541517"/>
            <a:ext cx="536124" cy="36750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8" name="Connecteur droit 1017">
            <a:extLst>
              <a:ext uri="{FF2B5EF4-FFF2-40B4-BE49-F238E27FC236}">
                <a16:creationId xmlns:a16="http://schemas.microsoft.com/office/drawing/2014/main" id="{D690C2EB-9561-48A3-9FE1-FAA03D2FAE2B}"/>
              </a:ext>
            </a:extLst>
          </p:cNvPr>
          <p:cNvCxnSpPr>
            <a:stCxn id="789" idx="6"/>
            <a:endCxn id="774" idx="2"/>
          </p:cNvCxnSpPr>
          <p:nvPr/>
        </p:nvCxnSpPr>
        <p:spPr>
          <a:xfrm flipH="1" flipV="1">
            <a:off x="7969466" y="4806922"/>
            <a:ext cx="536124" cy="110209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9" name="Connecteur droit 1018">
            <a:extLst>
              <a:ext uri="{FF2B5EF4-FFF2-40B4-BE49-F238E27FC236}">
                <a16:creationId xmlns:a16="http://schemas.microsoft.com/office/drawing/2014/main" id="{FE121DA6-B8D9-4761-8511-D432A09C4181}"/>
              </a:ext>
            </a:extLst>
          </p:cNvPr>
          <p:cNvCxnSpPr>
            <a:stCxn id="789" idx="6"/>
            <a:endCxn id="773" idx="2"/>
          </p:cNvCxnSpPr>
          <p:nvPr/>
        </p:nvCxnSpPr>
        <p:spPr>
          <a:xfrm flipH="1" flipV="1">
            <a:off x="7969466" y="4406233"/>
            <a:ext cx="536124" cy="15027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20" name="Connecteur droit 1019">
            <a:extLst>
              <a:ext uri="{FF2B5EF4-FFF2-40B4-BE49-F238E27FC236}">
                <a16:creationId xmlns:a16="http://schemas.microsoft.com/office/drawing/2014/main" id="{50C54144-065D-4413-A7FA-257ECE41FBF6}"/>
              </a:ext>
            </a:extLst>
          </p:cNvPr>
          <p:cNvCxnSpPr>
            <a:stCxn id="789" idx="6"/>
            <a:endCxn id="772" idx="2"/>
          </p:cNvCxnSpPr>
          <p:nvPr/>
        </p:nvCxnSpPr>
        <p:spPr>
          <a:xfrm flipH="1" flipV="1">
            <a:off x="7969466" y="4005545"/>
            <a:ext cx="536124" cy="190347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21" name="Connecteur droit 1020">
            <a:extLst>
              <a:ext uri="{FF2B5EF4-FFF2-40B4-BE49-F238E27FC236}">
                <a16:creationId xmlns:a16="http://schemas.microsoft.com/office/drawing/2014/main" id="{1436FC26-37E1-411B-A6E2-7C265648F9AF}"/>
              </a:ext>
            </a:extLst>
          </p:cNvPr>
          <p:cNvCxnSpPr>
            <a:stCxn id="789" idx="6"/>
            <a:endCxn id="771" idx="2"/>
          </p:cNvCxnSpPr>
          <p:nvPr/>
        </p:nvCxnSpPr>
        <p:spPr>
          <a:xfrm flipH="1" flipV="1">
            <a:off x="7969466" y="3604857"/>
            <a:ext cx="536124" cy="230416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22" name="Connecteur droit 1021">
            <a:extLst>
              <a:ext uri="{FF2B5EF4-FFF2-40B4-BE49-F238E27FC236}">
                <a16:creationId xmlns:a16="http://schemas.microsoft.com/office/drawing/2014/main" id="{7FDBA5F9-DC8D-4109-8DEA-E32A061BE7BD}"/>
              </a:ext>
            </a:extLst>
          </p:cNvPr>
          <p:cNvCxnSpPr>
            <a:stCxn id="789" idx="6"/>
            <a:endCxn id="770" idx="2"/>
          </p:cNvCxnSpPr>
          <p:nvPr/>
        </p:nvCxnSpPr>
        <p:spPr>
          <a:xfrm flipH="1" flipV="1">
            <a:off x="7969466" y="3204169"/>
            <a:ext cx="536124" cy="270485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C5260779-B100-4101-A447-F3DB2DECCCD4}"/>
              </a:ext>
            </a:extLst>
          </p:cNvPr>
          <p:cNvCxnSpPr>
            <a:cxnSpLocks/>
          </p:cNvCxnSpPr>
          <p:nvPr/>
        </p:nvCxnSpPr>
        <p:spPr>
          <a:xfrm>
            <a:off x="1828800" y="4308780"/>
            <a:ext cx="8107052" cy="0"/>
          </a:xfrm>
          <a:prstGeom prst="straightConnector1">
            <a:avLst/>
          </a:prstGeom>
          <a:ln w="76200">
            <a:solidFill>
              <a:srgbClr val="F68A8A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133">
            <a:extLst>
              <a:ext uri="{FF2B5EF4-FFF2-40B4-BE49-F238E27FC236}">
                <a16:creationId xmlns:a16="http://schemas.microsoft.com/office/drawing/2014/main" id="{1246E046-0D40-48D7-B57C-B908875ADE16}"/>
              </a:ext>
            </a:extLst>
          </p:cNvPr>
          <p:cNvSpPr txBox="1"/>
          <p:nvPr/>
        </p:nvSpPr>
        <p:spPr>
          <a:xfrm>
            <a:off x="1710132" y="3595352"/>
            <a:ext cx="4543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68A8A"/>
                </a:solidFill>
              </a:rPr>
              <a:t>Generation of content</a:t>
            </a:r>
          </a:p>
        </p:txBody>
      </p:sp>
    </p:spTree>
    <p:extLst>
      <p:ext uri="{BB962C8B-B14F-4D97-AF65-F5344CB8AC3E}">
        <p14:creationId xmlns:p14="http://schemas.microsoft.com/office/powerpoint/2010/main" val="146105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F7831F-33B4-4E17-B8C9-9636A0B3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point of view of optimization…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90F7499C-A90F-4C28-A3D5-49B61992F3C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Interesting results from a 2016 paper, “Understanding deep learning requires rethinking generalization”</a:t>
                </a:r>
              </a:p>
              <a:p>
                <a:pPr lvl="1"/>
                <a:r>
                  <a:rPr lang="en-US" dirty="0"/>
                  <a:t>Shows that a neural network can </a:t>
                </a:r>
                <a:r>
                  <a:rPr lang="en-US" i="1" dirty="0"/>
                  <a:t>memorize</a:t>
                </a:r>
                <a:r>
                  <a:rPr lang="en-US" dirty="0"/>
                  <a:t> a dataset</a:t>
                </a:r>
              </a:p>
              <a:p>
                <a:pPr lvl="1"/>
                <a:r>
                  <a:rPr lang="en-US" dirty="0"/>
                  <a:t>In other words, it has enough capacity to overfit completely</a:t>
                </a:r>
              </a:p>
              <a:p>
                <a:pPr lvl="1"/>
                <a:r>
                  <a:rPr lang="en-US" dirty="0"/>
                  <a:t>But when there is an actual relationship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finds it</a:t>
                </a:r>
              </a:p>
              <a:p>
                <a:r>
                  <a:rPr lang="en-US" dirty="0"/>
                  <a:t>From an optimization point of view</a:t>
                </a:r>
              </a:p>
              <a:p>
                <a:pPr lvl="1"/>
                <a:r>
                  <a:rPr lang="en-US" dirty="0"/>
                  <a:t>There is a </a:t>
                </a:r>
                <a:r>
                  <a:rPr lang="en-US" b="1" dirty="0"/>
                  <a:t>global optimum </a:t>
                </a:r>
                <a:r>
                  <a:rPr lang="en-US" dirty="0"/>
                  <a:t>of the weights value</a:t>
                </a:r>
              </a:p>
              <a:p>
                <a:pPr lvl="1"/>
                <a:r>
                  <a:rPr lang="en-US" dirty="0"/>
                  <a:t>Global optimum corresponds to </a:t>
                </a:r>
                <a:r>
                  <a:rPr lang="en-US" b="1" dirty="0"/>
                  <a:t>total overfit</a:t>
                </a:r>
              </a:p>
              <a:p>
                <a:pPr lvl="1"/>
                <a:r>
                  <a:rPr lang="en-US" dirty="0"/>
                  <a:t>SGD finds a </a:t>
                </a:r>
                <a:r>
                  <a:rPr lang="en-US" i="1" dirty="0"/>
                  <a:t>local optimum</a:t>
                </a:r>
                <a:r>
                  <a:rPr lang="en-US" dirty="0"/>
                  <a:t> that has </a:t>
                </a:r>
                <a:r>
                  <a:rPr lang="en-US" b="1" dirty="0"/>
                  <a:t>better generalization</a:t>
                </a:r>
                <a:r>
                  <a:rPr lang="en-US" dirty="0"/>
                  <a:t> (!)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90F7499C-A90F-4C28-A3D5-49B61992F3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75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Goodfellow et al., </a:t>
            </a:r>
            <a:r>
              <a:rPr lang="en-US" i="1" dirty="0"/>
              <a:t>The Deep Learning Book</a:t>
            </a:r>
            <a:r>
              <a:rPr lang="en-US" dirty="0"/>
              <a:t>, 2016</a:t>
            </a:r>
            <a:br>
              <a:rPr lang="en-US" dirty="0"/>
            </a:br>
            <a:r>
              <a:rPr lang="en-US" dirty="0"/>
              <a:t>- Zhang et al., </a:t>
            </a:r>
            <a:r>
              <a:rPr lang="en-US" i="1" dirty="0"/>
              <a:t>Understanding Deep Learning Requires Rethinking Generalization</a:t>
            </a:r>
            <a:r>
              <a:rPr lang="en-US" dirty="0"/>
              <a:t>, 2016</a:t>
            </a:r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Artificial neural networks</a:t>
            </a:r>
          </a:p>
          <a:p>
            <a:r>
              <a:rPr lang="en-US" dirty="0"/>
              <a:t>Optimizing a neural network</a:t>
            </a:r>
          </a:p>
          <a:p>
            <a:r>
              <a:rPr lang="en-US" dirty="0"/>
              <a:t>Convolutional neural networks</a:t>
            </a:r>
          </a:p>
          <a:p>
            <a:r>
              <a:rPr lang="en-US" dirty="0"/>
              <a:t>Recurrent neural networks</a:t>
            </a:r>
          </a:p>
          <a:p>
            <a:r>
              <a:rPr lang="en-US" dirty="0"/>
              <a:t>Transformers</a:t>
            </a:r>
          </a:p>
          <a:p>
            <a:r>
              <a:rPr lang="en-US" dirty="0"/>
              <a:t>Autoencoders</a:t>
            </a:r>
          </a:p>
          <a:p>
            <a:r>
              <a:rPr lang="en-US" dirty="0" err="1"/>
              <a:t>Overparametrization</a:t>
            </a:r>
            <a:r>
              <a:rPr lang="en-US" dirty="0"/>
              <a:t> (“double descent”)</a:t>
            </a:r>
          </a:p>
          <a:p>
            <a:r>
              <a:rPr lang="en-US" dirty="0"/>
              <a:t>From the point of view of optimization…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E9572C-4DFE-49E4-928E-451F4E44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A36940-1F9B-4617-B5DF-6A127CF3CF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BB100A7-61A8-4905-8801-7EB443F32EFF}"/>
              </a:ext>
            </a:extLst>
          </p:cNvPr>
          <p:cNvGrpSpPr/>
          <p:nvPr/>
        </p:nvGrpSpPr>
        <p:grpSpPr>
          <a:xfrm>
            <a:off x="3832913" y="1939884"/>
            <a:ext cx="3733800" cy="3931284"/>
            <a:chOff x="990600" y="1653858"/>
            <a:chExt cx="3733800" cy="393128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0F02EE5C-13D1-4962-BFD5-196944D41676}"/>
                </a:ext>
              </a:extLst>
            </p:cNvPr>
            <p:cNvSpPr/>
            <p:nvPr/>
          </p:nvSpPr>
          <p:spPr>
            <a:xfrm>
              <a:off x="1981200" y="19812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C415E266-FE5A-4EC2-8FA7-9019EEFE4031}"/>
                </a:ext>
              </a:extLst>
            </p:cNvPr>
            <p:cNvSpPr/>
            <p:nvPr/>
          </p:nvSpPr>
          <p:spPr>
            <a:xfrm>
              <a:off x="1981200" y="24384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6A4D312-A0A7-4CA0-8A6C-9C8431AC8271}"/>
                </a:ext>
              </a:extLst>
            </p:cNvPr>
            <p:cNvSpPr/>
            <p:nvPr/>
          </p:nvSpPr>
          <p:spPr>
            <a:xfrm>
              <a:off x="1981200" y="28956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021A42A4-F45A-4D24-998B-AFE52262ABC9}"/>
                </a:ext>
              </a:extLst>
            </p:cNvPr>
            <p:cNvSpPr/>
            <p:nvPr/>
          </p:nvSpPr>
          <p:spPr>
            <a:xfrm>
              <a:off x="1981200" y="33528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140A0593-F9CE-467C-94CE-41B7493694A5}"/>
                </a:ext>
              </a:extLst>
            </p:cNvPr>
            <p:cNvSpPr/>
            <p:nvPr/>
          </p:nvSpPr>
          <p:spPr>
            <a:xfrm>
              <a:off x="1981200" y="38100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FBDFE334-87B6-4180-A02E-C3402FC00E38}"/>
                </a:ext>
              </a:extLst>
            </p:cNvPr>
            <p:cNvSpPr/>
            <p:nvPr/>
          </p:nvSpPr>
          <p:spPr>
            <a:xfrm>
              <a:off x="1981200" y="46482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F71AB43-DD26-4780-8996-0C318DA31B28}"/>
                </a:ext>
              </a:extLst>
            </p:cNvPr>
            <p:cNvSpPr/>
            <p:nvPr/>
          </p:nvSpPr>
          <p:spPr>
            <a:xfrm>
              <a:off x="1066800" y="23622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3C0FF16-3767-47AA-A951-E85DB9DB3EBC}"/>
                </a:ext>
              </a:extLst>
            </p:cNvPr>
            <p:cNvSpPr/>
            <p:nvPr/>
          </p:nvSpPr>
          <p:spPr>
            <a:xfrm>
              <a:off x="1066800" y="28194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074EBA8F-802B-4A55-84CF-78BDC231E9AD}"/>
                </a:ext>
              </a:extLst>
            </p:cNvPr>
            <p:cNvSpPr/>
            <p:nvPr/>
          </p:nvSpPr>
          <p:spPr>
            <a:xfrm>
              <a:off x="1066800" y="32766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5F488147-ACCF-486C-B8F0-94C8E6D509E7}"/>
                </a:ext>
              </a:extLst>
            </p:cNvPr>
            <p:cNvSpPr/>
            <p:nvPr/>
          </p:nvSpPr>
          <p:spPr>
            <a:xfrm>
              <a:off x="1066800" y="40386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5" name="ZoneTexte 13">
              <a:extLst>
                <a:ext uri="{FF2B5EF4-FFF2-40B4-BE49-F238E27FC236}">
                  <a16:creationId xmlns:a16="http://schemas.microsoft.com/office/drawing/2014/main" id="{0C2A3319-FFA6-44C5-B12C-D3B9BC576140}"/>
                </a:ext>
              </a:extLst>
            </p:cNvPr>
            <p:cNvSpPr txBox="1"/>
            <p:nvPr/>
          </p:nvSpPr>
          <p:spPr>
            <a:xfrm>
              <a:off x="990600" y="3406914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16" name="ZoneTexte 14">
              <a:extLst>
                <a:ext uri="{FF2B5EF4-FFF2-40B4-BE49-F238E27FC236}">
                  <a16:creationId xmlns:a16="http://schemas.microsoft.com/office/drawing/2014/main" id="{5CD82764-4AE8-4CD3-9AE4-7B6762BEFA3F}"/>
                </a:ext>
              </a:extLst>
            </p:cNvPr>
            <p:cNvSpPr txBox="1"/>
            <p:nvPr/>
          </p:nvSpPr>
          <p:spPr>
            <a:xfrm>
              <a:off x="1905000" y="4038600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79C28A9-98FD-45CE-B910-EEB6631673DB}"/>
                </a:ext>
              </a:extLst>
            </p:cNvPr>
            <p:cNvSpPr/>
            <p:nvPr/>
          </p:nvSpPr>
          <p:spPr>
            <a:xfrm>
              <a:off x="2971800" y="16764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FFCC4A9-BCE7-424A-8519-FE91D388814A}"/>
                </a:ext>
              </a:extLst>
            </p:cNvPr>
            <p:cNvSpPr/>
            <p:nvPr/>
          </p:nvSpPr>
          <p:spPr>
            <a:xfrm>
              <a:off x="29718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EFA47AF-8F38-429D-900A-6AC7A03E89E0}"/>
                </a:ext>
              </a:extLst>
            </p:cNvPr>
            <p:cNvSpPr/>
            <p:nvPr/>
          </p:nvSpPr>
          <p:spPr>
            <a:xfrm>
              <a:off x="2971800" y="25908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7AD23693-2332-432E-9C01-E450AC7E0722}"/>
                </a:ext>
              </a:extLst>
            </p:cNvPr>
            <p:cNvSpPr/>
            <p:nvPr/>
          </p:nvSpPr>
          <p:spPr>
            <a:xfrm>
              <a:off x="2971800" y="30480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2EF3455-1CA5-434F-A469-5C13CCD700AF}"/>
                </a:ext>
              </a:extLst>
            </p:cNvPr>
            <p:cNvSpPr/>
            <p:nvPr/>
          </p:nvSpPr>
          <p:spPr>
            <a:xfrm>
              <a:off x="2971800" y="44196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B0545D16-1543-4333-B294-60525AAB904B}"/>
                </a:ext>
              </a:extLst>
            </p:cNvPr>
            <p:cNvSpPr/>
            <p:nvPr/>
          </p:nvSpPr>
          <p:spPr>
            <a:xfrm>
              <a:off x="2971800" y="52578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3" name="ZoneTexte 21">
              <a:extLst>
                <a:ext uri="{FF2B5EF4-FFF2-40B4-BE49-F238E27FC236}">
                  <a16:creationId xmlns:a16="http://schemas.microsoft.com/office/drawing/2014/main" id="{8BED0A12-E54A-4766-BE53-319A99919D38}"/>
                </a:ext>
              </a:extLst>
            </p:cNvPr>
            <p:cNvSpPr txBox="1"/>
            <p:nvPr/>
          </p:nvSpPr>
          <p:spPr>
            <a:xfrm>
              <a:off x="2895600" y="4626114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ADDA940C-C03A-4A5B-B4B5-683DE69AC1B8}"/>
                </a:ext>
              </a:extLst>
            </p:cNvPr>
            <p:cNvSpPr/>
            <p:nvPr/>
          </p:nvSpPr>
          <p:spPr>
            <a:xfrm>
              <a:off x="2971800" y="35052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A097B4B1-4C82-44EF-9F27-B3B03A49981C}"/>
                </a:ext>
              </a:extLst>
            </p:cNvPr>
            <p:cNvSpPr/>
            <p:nvPr/>
          </p:nvSpPr>
          <p:spPr>
            <a:xfrm>
              <a:off x="2971800" y="39624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74E46D1E-A53F-456B-8290-9AD553E7E43C}"/>
                </a:ext>
              </a:extLst>
            </p:cNvPr>
            <p:cNvSpPr/>
            <p:nvPr/>
          </p:nvSpPr>
          <p:spPr>
            <a:xfrm>
              <a:off x="4419600" y="26670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601DAA8-98DE-4B5D-8800-8C3EB0CCB807}"/>
                </a:ext>
              </a:extLst>
            </p:cNvPr>
            <p:cNvSpPr/>
            <p:nvPr/>
          </p:nvSpPr>
          <p:spPr>
            <a:xfrm>
              <a:off x="4419600" y="31242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12A0E9D-1A22-4EB0-A2E5-C0A0109034B9}"/>
                </a:ext>
              </a:extLst>
            </p:cNvPr>
            <p:cNvSpPr/>
            <p:nvPr/>
          </p:nvSpPr>
          <p:spPr>
            <a:xfrm>
              <a:off x="4419600" y="35814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9" name="ZoneTexte 27">
              <a:extLst>
                <a:ext uri="{FF2B5EF4-FFF2-40B4-BE49-F238E27FC236}">
                  <a16:creationId xmlns:a16="http://schemas.microsoft.com/office/drawing/2014/main" id="{0C5E4113-AF8B-4C53-9234-B4404771700B}"/>
                </a:ext>
              </a:extLst>
            </p:cNvPr>
            <p:cNvSpPr txBox="1"/>
            <p:nvPr/>
          </p:nvSpPr>
          <p:spPr>
            <a:xfrm>
              <a:off x="3581400" y="2819400"/>
              <a:ext cx="457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0" dirty="0"/>
                <a:t>…</a:t>
              </a:r>
              <a:endParaRPr lang="fr-FR" sz="6000" dirty="0"/>
            </a:p>
          </p:txBody>
        </p: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2D32508-1279-4012-9D2A-DE8383D9F723}"/>
                </a:ext>
              </a:extLst>
            </p:cNvPr>
            <p:cNvCxnSpPr>
              <a:stCxn id="11" idx="6"/>
              <a:endCxn id="5" idx="2"/>
            </p:cNvCxnSpPr>
            <p:nvPr/>
          </p:nvCxnSpPr>
          <p:spPr>
            <a:xfrm flipV="1">
              <a:off x="1371600" y="2133600"/>
              <a:ext cx="6096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89149676-8464-4866-A801-3584D28BC4CE}"/>
                </a:ext>
              </a:extLst>
            </p:cNvPr>
            <p:cNvCxnSpPr>
              <a:stCxn id="11" idx="6"/>
              <a:endCxn id="6" idx="2"/>
            </p:cNvCxnSpPr>
            <p:nvPr/>
          </p:nvCxnSpPr>
          <p:spPr>
            <a:xfrm>
              <a:off x="1371600" y="2514600"/>
              <a:ext cx="609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E2FE5BB5-04F4-434F-B098-1E611A0AEFB5}"/>
                </a:ext>
              </a:extLst>
            </p:cNvPr>
            <p:cNvCxnSpPr>
              <a:stCxn id="11" idx="6"/>
              <a:endCxn id="7" idx="2"/>
            </p:cNvCxnSpPr>
            <p:nvPr/>
          </p:nvCxnSpPr>
          <p:spPr>
            <a:xfrm>
              <a:off x="1371600" y="2514600"/>
              <a:ext cx="6096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D70AE35-BFA1-4A23-B59F-D58205A8CDDB}"/>
                </a:ext>
              </a:extLst>
            </p:cNvPr>
            <p:cNvCxnSpPr>
              <a:stCxn id="11" idx="6"/>
              <a:endCxn id="8" idx="2"/>
            </p:cNvCxnSpPr>
            <p:nvPr/>
          </p:nvCxnSpPr>
          <p:spPr>
            <a:xfrm>
              <a:off x="1371600" y="2514600"/>
              <a:ext cx="60960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DBE76905-4620-4430-AF7F-1CBCB390D01F}"/>
                </a:ext>
              </a:extLst>
            </p:cNvPr>
            <p:cNvCxnSpPr>
              <a:stCxn id="11" idx="6"/>
              <a:endCxn id="9" idx="2"/>
            </p:cNvCxnSpPr>
            <p:nvPr/>
          </p:nvCxnSpPr>
          <p:spPr>
            <a:xfrm>
              <a:off x="1371600" y="2514600"/>
              <a:ext cx="609600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5539B6EC-013D-4085-9C82-A86ED134A621}"/>
                </a:ext>
              </a:extLst>
            </p:cNvPr>
            <p:cNvCxnSpPr>
              <a:stCxn id="12" idx="6"/>
              <a:endCxn id="5" idx="2"/>
            </p:cNvCxnSpPr>
            <p:nvPr/>
          </p:nvCxnSpPr>
          <p:spPr>
            <a:xfrm flipV="1">
              <a:off x="1371600" y="2133600"/>
              <a:ext cx="60960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51A6001D-C626-4BB2-BA76-80ECBB9F6459}"/>
                </a:ext>
              </a:extLst>
            </p:cNvPr>
            <p:cNvCxnSpPr>
              <a:stCxn id="12" idx="6"/>
              <a:endCxn id="6" idx="2"/>
            </p:cNvCxnSpPr>
            <p:nvPr/>
          </p:nvCxnSpPr>
          <p:spPr>
            <a:xfrm flipV="1">
              <a:off x="1371600" y="2590800"/>
              <a:ext cx="6096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ED3F1652-2A1C-4FEE-82A7-5E1928B15F12}"/>
                </a:ext>
              </a:extLst>
            </p:cNvPr>
            <p:cNvCxnSpPr>
              <a:stCxn id="12" idx="6"/>
              <a:endCxn id="7" idx="2"/>
            </p:cNvCxnSpPr>
            <p:nvPr/>
          </p:nvCxnSpPr>
          <p:spPr>
            <a:xfrm>
              <a:off x="1371600" y="2971800"/>
              <a:ext cx="609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B841618A-857B-43D1-B00B-0A0C15A1DD1B}"/>
                </a:ext>
              </a:extLst>
            </p:cNvPr>
            <p:cNvCxnSpPr>
              <a:stCxn id="12" idx="6"/>
              <a:endCxn id="8" idx="2"/>
            </p:cNvCxnSpPr>
            <p:nvPr/>
          </p:nvCxnSpPr>
          <p:spPr>
            <a:xfrm>
              <a:off x="1371600" y="2971800"/>
              <a:ext cx="6096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9ADA35F6-4B2D-47E3-8510-032382C15500}"/>
                </a:ext>
              </a:extLst>
            </p:cNvPr>
            <p:cNvCxnSpPr>
              <a:stCxn id="12" idx="6"/>
              <a:endCxn id="9" idx="2"/>
            </p:cNvCxnSpPr>
            <p:nvPr/>
          </p:nvCxnSpPr>
          <p:spPr>
            <a:xfrm>
              <a:off x="1371600" y="2971800"/>
              <a:ext cx="60960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8C47102-B7E6-4D07-8317-11152AF04188}"/>
                </a:ext>
              </a:extLst>
            </p:cNvPr>
            <p:cNvCxnSpPr>
              <a:stCxn id="12" idx="6"/>
              <a:endCxn id="10" idx="2"/>
            </p:cNvCxnSpPr>
            <p:nvPr/>
          </p:nvCxnSpPr>
          <p:spPr>
            <a:xfrm>
              <a:off x="1371600" y="2971800"/>
              <a:ext cx="609600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009CC8C0-061E-42A6-BB27-FF8A8EEC2CF1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>
              <a:off x="1371600" y="2514600"/>
              <a:ext cx="609600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702976A1-D08B-4E50-8708-EE91E4594984}"/>
                </a:ext>
              </a:extLst>
            </p:cNvPr>
            <p:cNvCxnSpPr>
              <a:stCxn id="13" idx="6"/>
              <a:endCxn id="5" idx="2"/>
            </p:cNvCxnSpPr>
            <p:nvPr/>
          </p:nvCxnSpPr>
          <p:spPr>
            <a:xfrm flipV="1">
              <a:off x="1371600" y="2133600"/>
              <a:ext cx="60960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BA96DD15-6223-42F3-96CB-9B04B0B1F22C}"/>
                </a:ext>
              </a:extLst>
            </p:cNvPr>
            <p:cNvCxnSpPr>
              <a:stCxn id="13" idx="6"/>
              <a:endCxn id="6" idx="2"/>
            </p:cNvCxnSpPr>
            <p:nvPr/>
          </p:nvCxnSpPr>
          <p:spPr>
            <a:xfrm flipV="1">
              <a:off x="1371600" y="2590800"/>
              <a:ext cx="60960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C5A9A0CC-D340-4A94-B35F-C80375FA5680}"/>
                </a:ext>
              </a:extLst>
            </p:cNvPr>
            <p:cNvCxnSpPr>
              <a:stCxn id="13" idx="6"/>
              <a:endCxn id="7" idx="2"/>
            </p:cNvCxnSpPr>
            <p:nvPr/>
          </p:nvCxnSpPr>
          <p:spPr>
            <a:xfrm flipV="1">
              <a:off x="1371600" y="3048000"/>
              <a:ext cx="6096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00CBBAAC-3461-4F0A-BCB5-CB897AFE4502}"/>
                </a:ext>
              </a:extLst>
            </p:cNvPr>
            <p:cNvCxnSpPr>
              <a:stCxn id="13" idx="6"/>
              <a:endCxn id="8" idx="2"/>
            </p:cNvCxnSpPr>
            <p:nvPr/>
          </p:nvCxnSpPr>
          <p:spPr>
            <a:xfrm>
              <a:off x="1371600" y="3429000"/>
              <a:ext cx="609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2ABF61E9-981A-48CF-8D0E-9588A17BFD8B}"/>
                </a:ext>
              </a:extLst>
            </p:cNvPr>
            <p:cNvCxnSpPr>
              <a:stCxn id="13" idx="6"/>
              <a:endCxn id="9" idx="2"/>
            </p:cNvCxnSpPr>
            <p:nvPr/>
          </p:nvCxnSpPr>
          <p:spPr>
            <a:xfrm>
              <a:off x="1371600" y="3429000"/>
              <a:ext cx="6096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1B29F0B4-6C42-43F0-98ED-34CBA5724A47}"/>
                </a:ext>
              </a:extLst>
            </p:cNvPr>
            <p:cNvCxnSpPr>
              <a:stCxn id="13" idx="6"/>
              <a:endCxn id="10" idx="2"/>
            </p:cNvCxnSpPr>
            <p:nvPr/>
          </p:nvCxnSpPr>
          <p:spPr>
            <a:xfrm>
              <a:off x="1371600" y="3429000"/>
              <a:ext cx="609600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436ABE80-651B-43F6-89B5-BD0F6B272420}"/>
                </a:ext>
              </a:extLst>
            </p:cNvPr>
            <p:cNvCxnSpPr>
              <a:stCxn id="14" idx="6"/>
              <a:endCxn id="5" idx="2"/>
            </p:cNvCxnSpPr>
            <p:nvPr/>
          </p:nvCxnSpPr>
          <p:spPr>
            <a:xfrm flipV="1">
              <a:off x="1371600" y="2133600"/>
              <a:ext cx="60960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F59305FA-B62A-4836-AB8B-91FE64A98FD0}"/>
                </a:ext>
              </a:extLst>
            </p:cNvPr>
            <p:cNvCxnSpPr>
              <a:stCxn id="14" idx="6"/>
              <a:endCxn id="6" idx="2"/>
            </p:cNvCxnSpPr>
            <p:nvPr/>
          </p:nvCxnSpPr>
          <p:spPr>
            <a:xfrm flipV="1">
              <a:off x="1371600" y="2590800"/>
              <a:ext cx="609600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B2173382-76C1-40E9-A54D-BA2F60537F22}"/>
                </a:ext>
              </a:extLst>
            </p:cNvPr>
            <p:cNvCxnSpPr>
              <a:stCxn id="14" idx="6"/>
              <a:endCxn id="7" idx="2"/>
            </p:cNvCxnSpPr>
            <p:nvPr/>
          </p:nvCxnSpPr>
          <p:spPr>
            <a:xfrm flipV="1">
              <a:off x="1371600" y="3048000"/>
              <a:ext cx="609600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0CAF444D-373B-4ED6-A52E-A82F065DB4FC}"/>
                </a:ext>
              </a:extLst>
            </p:cNvPr>
            <p:cNvCxnSpPr>
              <a:stCxn id="14" idx="6"/>
              <a:endCxn id="8" idx="2"/>
            </p:cNvCxnSpPr>
            <p:nvPr/>
          </p:nvCxnSpPr>
          <p:spPr>
            <a:xfrm flipV="1">
              <a:off x="1371600" y="3505200"/>
              <a:ext cx="6096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910E1113-1131-4718-ABD0-E0BBE615CD98}"/>
                </a:ext>
              </a:extLst>
            </p:cNvPr>
            <p:cNvCxnSpPr>
              <a:stCxn id="14" idx="6"/>
              <a:endCxn id="9" idx="2"/>
            </p:cNvCxnSpPr>
            <p:nvPr/>
          </p:nvCxnSpPr>
          <p:spPr>
            <a:xfrm flipV="1">
              <a:off x="1371600" y="3962400"/>
              <a:ext cx="6096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956480FD-8D97-4065-8F8E-0E5A36673516}"/>
                </a:ext>
              </a:extLst>
            </p:cNvPr>
            <p:cNvCxnSpPr>
              <a:stCxn id="14" idx="6"/>
              <a:endCxn id="10" idx="2"/>
            </p:cNvCxnSpPr>
            <p:nvPr/>
          </p:nvCxnSpPr>
          <p:spPr>
            <a:xfrm>
              <a:off x="1371600" y="4191000"/>
              <a:ext cx="6096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561B3A2-4806-492A-8B6D-189FBF0BA28F}"/>
                </a:ext>
              </a:extLst>
            </p:cNvPr>
            <p:cNvCxnSpPr>
              <a:stCxn id="5" idx="6"/>
              <a:endCxn id="17" idx="2"/>
            </p:cNvCxnSpPr>
            <p:nvPr/>
          </p:nvCxnSpPr>
          <p:spPr>
            <a:xfrm flipV="1">
              <a:off x="2286000" y="18288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8520AE13-DC17-4448-9C74-5BFEE8D20F34}"/>
                </a:ext>
              </a:extLst>
            </p:cNvPr>
            <p:cNvCxnSpPr>
              <a:stCxn id="5" idx="6"/>
              <a:endCxn id="18" idx="2"/>
            </p:cNvCxnSpPr>
            <p:nvPr/>
          </p:nvCxnSpPr>
          <p:spPr>
            <a:xfrm>
              <a:off x="2286000" y="21336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1384710B-63E4-4A42-B066-4F67612D524D}"/>
                </a:ext>
              </a:extLst>
            </p:cNvPr>
            <p:cNvCxnSpPr>
              <a:stCxn id="5" idx="6"/>
              <a:endCxn id="19" idx="2"/>
            </p:cNvCxnSpPr>
            <p:nvPr/>
          </p:nvCxnSpPr>
          <p:spPr>
            <a:xfrm>
              <a:off x="2286000" y="21336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480CD4F1-0827-4594-85E8-A65CDF386515}"/>
                </a:ext>
              </a:extLst>
            </p:cNvPr>
            <p:cNvCxnSpPr>
              <a:stCxn id="5" idx="6"/>
              <a:endCxn id="20" idx="2"/>
            </p:cNvCxnSpPr>
            <p:nvPr/>
          </p:nvCxnSpPr>
          <p:spPr>
            <a:xfrm>
              <a:off x="2286000" y="21336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EFA33B0-1493-4E6D-98CF-5EEE003E5403}"/>
                </a:ext>
              </a:extLst>
            </p:cNvPr>
            <p:cNvCxnSpPr>
              <a:stCxn id="5" idx="6"/>
              <a:endCxn id="24" idx="2"/>
            </p:cNvCxnSpPr>
            <p:nvPr/>
          </p:nvCxnSpPr>
          <p:spPr>
            <a:xfrm>
              <a:off x="2286000" y="2133600"/>
              <a:ext cx="68580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AFE30739-9D35-40F6-ADC5-B55E408AE0B1}"/>
                </a:ext>
              </a:extLst>
            </p:cNvPr>
            <p:cNvCxnSpPr>
              <a:stCxn id="5" idx="6"/>
              <a:endCxn id="25" idx="2"/>
            </p:cNvCxnSpPr>
            <p:nvPr/>
          </p:nvCxnSpPr>
          <p:spPr>
            <a:xfrm>
              <a:off x="2286000" y="2133600"/>
              <a:ext cx="685800" cy="198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A5D3E51F-5E1D-4CAE-ACE1-F435944A1F45}"/>
                </a:ext>
              </a:extLst>
            </p:cNvPr>
            <p:cNvCxnSpPr>
              <a:stCxn id="5" idx="6"/>
              <a:endCxn id="21" idx="2"/>
            </p:cNvCxnSpPr>
            <p:nvPr/>
          </p:nvCxnSpPr>
          <p:spPr>
            <a:xfrm>
              <a:off x="2286000" y="2133600"/>
              <a:ext cx="685800" cy="2438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C2D7B128-AFA6-4D21-8667-82CED97F60C6}"/>
                </a:ext>
              </a:extLst>
            </p:cNvPr>
            <p:cNvCxnSpPr>
              <a:stCxn id="5" idx="6"/>
              <a:endCxn id="22" idx="2"/>
            </p:cNvCxnSpPr>
            <p:nvPr/>
          </p:nvCxnSpPr>
          <p:spPr>
            <a:xfrm>
              <a:off x="2286000" y="2133600"/>
              <a:ext cx="685800" cy="3276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3571E25F-8A4A-4EDD-9B00-6BA5C84687B5}"/>
                </a:ext>
              </a:extLst>
            </p:cNvPr>
            <p:cNvCxnSpPr>
              <a:stCxn id="6" idx="6"/>
              <a:endCxn id="18" idx="2"/>
            </p:cNvCxnSpPr>
            <p:nvPr/>
          </p:nvCxnSpPr>
          <p:spPr>
            <a:xfrm flipV="1">
              <a:off x="2286000" y="22860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9E8B3FB1-1574-4B67-A3C6-D90FF1235CA3}"/>
                </a:ext>
              </a:extLst>
            </p:cNvPr>
            <p:cNvCxnSpPr>
              <a:stCxn id="6" idx="6"/>
              <a:endCxn id="19" idx="2"/>
            </p:cNvCxnSpPr>
            <p:nvPr/>
          </p:nvCxnSpPr>
          <p:spPr>
            <a:xfrm>
              <a:off x="2286000" y="25908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3ECADEA-5B0D-4226-872D-05F13A72E8A0}"/>
                </a:ext>
              </a:extLst>
            </p:cNvPr>
            <p:cNvCxnSpPr>
              <a:stCxn id="6" idx="6"/>
              <a:endCxn id="17" idx="2"/>
            </p:cNvCxnSpPr>
            <p:nvPr/>
          </p:nvCxnSpPr>
          <p:spPr>
            <a:xfrm flipV="1">
              <a:off x="2286000" y="18288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89206575-AF81-4AE0-B8AD-E7779E70C41A}"/>
                </a:ext>
              </a:extLst>
            </p:cNvPr>
            <p:cNvCxnSpPr>
              <a:stCxn id="6" idx="6"/>
              <a:endCxn id="20" idx="2"/>
            </p:cNvCxnSpPr>
            <p:nvPr/>
          </p:nvCxnSpPr>
          <p:spPr>
            <a:xfrm>
              <a:off x="2286000" y="25908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61D7BEC5-4B27-4EB6-801C-8A37BF9F65BD}"/>
                </a:ext>
              </a:extLst>
            </p:cNvPr>
            <p:cNvCxnSpPr>
              <a:stCxn id="6" idx="6"/>
              <a:endCxn id="24" idx="2"/>
            </p:cNvCxnSpPr>
            <p:nvPr/>
          </p:nvCxnSpPr>
          <p:spPr>
            <a:xfrm>
              <a:off x="2286000" y="25908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508EB3C7-E9F4-46D4-AE6A-AC0281A2878A}"/>
                </a:ext>
              </a:extLst>
            </p:cNvPr>
            <p:cNvCxnSpPr>
              <a:stCxn id="6" idx="6"/>
              <a:endCxn id="25" idx="2"/>
            </p:cNvCxnSpPr>
            <p:nvPr/>
          </p:nvCxnSpPr>
          <p:spPr>
            <a:xfrm>
              <a:off x="2286000" y="2590800"/>
              <a:ext cx="68580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0A2CF26-2306-4687-B50A-66F5FBF8F193}"/>
                </a:ext>
              </a:extLst>
            </p:cNvPr>
            <p:cNvCxnSpPr>
              <a:stCxn id="6" idx="6"/>
              <a:endCxn id="21" idx="2"/>
            </p:cNvCxnSpPr>
            <p:nvPr/>
          </p:nvCxnSpPr>
          <p:spPr>
            <a:xfrm>
              <a:off x="2286000" y="2590800"/>
              <a:ext cx="685800" cy="198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09F0C5FF-811D-499B-AD46-91E2AF0AEE7B}"/>
                </a:ext>
              </a:extLst>
            </p:cNvPr>
            <p:cNvCxnSpPr>
              <a:stCxn id="6" idx="6"/>
              <a:endCxn id="22" idx="2"/>
            </p:cNvCxnSpPr>
            <p:nvPr/>
          </p:nvCxnSpPr>
          <p:spPr>
            <a:xfrm>
              <a:off x="2286000" y="2590800"/>
              <a:ext cx="685800" cy="2819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571244B2-0171-4399-A2F3-1DE1013C011F}"/>
                </a:ext>
              </a:extLst>
            </p:cNvPr>
            <p:cNvCxnSpPr>
              <a:stCxn id="7" idx="6"/>
              <a:endCxn id="17" idx="2"/>
            </p:cNvCxnSpPr>
            <p:nvPr/>
          </p:nvCxnSpPr>
          <p:spPr>
            <a:xfrm flipV="1">
              <a:off x="2286000" y="1828800"/>
              <a:ext cx="685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87DFA359-9D81-496F-BE39-A09D878E62A4}"/>
                </a:ext>
              </a:extLst>
            </p:cNvPr>
            <p:cNvCxnSpPr>
              <a:stCxn id="7" idx="6"/>
              <a:endCxn id="18" idx="2"/>
            </p:cNvCxnSpPr>
            <p:nvPr/>
          </p:nvCxnSpPr>
          <p:spPr>
            <a:xfrm flipV="1">
              <a:off x="2286000" y="22860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4BE85271-7E6B-4EF8-81F8-7DCC523B96E4}"/>
                </a:ext>
              </a:extLst>
            </p:cNvPr>
            <p:cNvCxnSpPr>
              <a:stCxn id="7" idx="6"/>
              <a:endCxn id="19" idx="2"/>
            </p:cNvCxnSpPr>
            <p:nvPr/>
          </p:nvCxnSpPr>
          <p:spPr>
            <a:xfrm flipV="1">
              <a:off x="2286000" y="27432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166479C2-F95B-4171-A0E2-2745B3EC3148}"/>
                </a:ext>
              </a:extLst>
            </p:cNvPr>
            <p:cNvCxnSpPr>
              <a:stCxn id="7" idx="6"/>
              <a:endCxn id="20" idx="2"/>
            </p:cNvCxnSpPr>
            <p:nvPr/>
          </p:nvCxnSpPr>
          <p:spPr>
            <a:xfrm>
              <a:off x="2286000" y="30480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468E4095-2050-40BD-8E3A-7EE9971B60E8}"/>
                </a:ext>
              </a:extLst>
            </p:cNvPr>
            <p:cNvCxnSpPr>
              <a:stCxn id="7" idx="6"/>
              <a:endCxn id="24" idx="2"/>
            </p:cNvCxnSpPr>
            <p:nvPr/>
          </p:nvCxnSpPr>
          <p:spPr>
            <a:xfrm>
              <a:off x="2286000" y="30480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E00563B6-9FBD-4E51-B258-5A52D54FBBFE}"/>
                </a:ext>
              </a:extLst>
            </p:cNvPr>
            <p:cNvCxnSpPr>
              <a:stCxn id="7" idx="6"/>
              <a:endCxn id="25" idx="2"/>
            </p:cNvCxnSpPr>
            <p:nvPr/>
          </p:nvCxnSpPr>
          <p:spPr>
            <a:xfrm>
              <a:off x="2286000" y="30480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530D29AC-7F96-4E31-92EE-447A42B02C00}"/>
                </a:ext>
              </a:extLst>
            </p:cNvPr>
            <p:cNvCxnSpPr>
              <a:stCxn id="7" idx="6"/>
              <a:endCxn id="21" idx="2"/>
            </p:cNvCxnSpPr>
            <p:nvPr/>
          </p:nvCxnSpPr>
          <p:spPr>
            <a:xfrm>
              <a:off x="2286000" y="3048000"/>
              <a:ext cx="68580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BA92C701-8549-4260-8650-19FFD9606139}"/>
                </a:ext>
              </a:extLst>
            </p:cNvPr>
            <p:cNvCxnSpPr>
              <a:stCxn id="7" idx="6"/>
              <a:endCxn id="22" idx="2"/>
            </p:cNvCxnSpPr>
            <p:nvPr/>
          </p:nvCxnSpPr>
          <p:spPr>
            <a:xfrm>
              <a:off x="2286000" y="3048000"/>
              <a:ext cx="685800" cy="2362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E41A8CC5-40DE-4858-BB2E-616DADE3B348}"/>
                </a:ext>
              </a:extLst>
            </p:cNvPr>
            <p:cNvCxnSpPr>
              <a:stCxn id="8" idx="6"/>
              <a:endCxn id="17" idx="2"/>
            </p:cNvCxnSpPr>
            <p:nvPr/>
          </p:nvCxnSpPr>
          <p:spPr>
            <a:xfrm flipV="1">
              <a:off x="2286000" y="1828800"/>
              <a:ext cx="685800" cy="167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BA993A6E-3A9B-4CEC-AB90-8317451ABC98}"/>
                </a:ext>
              </a:extLst>
            </p:cNvPr>
            <p:cNvCxnSpPr>
              <a:stCxn id="8" idx="6"/>
              <a:endCxn id="18" idx="2"/>
            </p:cNvCxnSpPr>
            <p:nvPr/>
          </p:nvCxnSpPr>
          <p:spPr>
            <a:xfrm flipV="1">
              <a:off x="2286000" y="2286000"/>
              <a:ext cx="685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9D280BC3-D0E8-4D13-A62F-1E14D9B61143}"/>
                </a:ext>
              </a:extLst>
            </p:cNvPr>
            <p:cNvCxnSpPr>
              <a:stCxn id="8" idx="6"/>
              <a:endCxn id="19" idx="2"/>
            </p:cNvCxnSpPr>
            <p:nvPr/>
          </p:nvCxnSpPr>
          <p:spPr>
            <a:xfrm flipV="1">
              <a:off x="2286000" y="27432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0C27D7BD-05A7-49AD-9825-14DBC412E8C7}"/>
                </a:ext>
              </a:extLst>
            </p:cNvPr>
            <p:cNvCxnSpPr>
              <a:stCxn id="8" idx="6"/>
              <a:endCxn id="20" idx="2"/>
            </p:cNvCxnSpPr>
            <p:nvPr/>
          </p:nvCxnSpPr>
          <p:spPr>
            <a:xfrm flipV="1">
              <a:off x="2286000" y="32004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9584C88B-A72A-45A8-A502-400CC5B0071B}"/>
                </a:ext>
              </a:extLst>
            </p:cNvPr>
            <p:cNvCxnSpPr>
              <a:stCxn id="8" idx="6"/>
              <a:endCxn id="24" idx="2"/>
            </p:cNvCxnSpPr>
            <p:nvPr/>
          </p:nvCxnSpPr>
          <p:spPr>
            <a:xfrm>
              <a:off x="2286000" y="35052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EA1D8350-7C34-41D2-A0C3-6D91523864A3}"/>
                </a:ext>
              </a:extLst>
            </p:cNvPr>
            <p:cNvCxnSpPr>
              <a:stCxn id="8" idx="6"/>
              <a:endCxn id="25" idx="2"/>
            </p:cNvCxnSpPr>
            <p:nvPr/>
          </p:nvCxnSpPr>
          <p:spPr>
            <a:xfrm>
              <a:off x="2286000" y="35052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9E68194-E479-413D-BFDF-A005C8D4AE2F}"/>
                </a:ext>
              </a:extLst>
            </p:cNvPr>
            <p:cNvCxnSpPr>
              <a:stCxn id="8" idx="6"/>
              <a:endCxn id="21" idx="2"/>
            </p:cNvCxnSpPr>
            <p:nvPr/>
          </p:nvCxnSpPr>
          <p:spPr>
            <a:xfrm>
              <a:off x="2286000" y="35052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A82DC5D1-B76F-4AA2-B6A6-923EDD4D1D1F}"/>
                </a:ext>
              </a:extLst>
            </p:cNvPr>
            <p:cNvCxnSpPr>
              <a:stCxn id="8" idx="6"/>
              <a:endCxn id="22" idx="2"/>
            </p:cNvCxnSpPr>
            <p:nvPr/>
          </p:nvCxnSpPr>
          <p:spPr>
            <a:xfrm>
              <a:off x="2286000" y="3505200"/>
              <a:ext cx="685800" cy="190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1578383E-B4DA-47CF-B1D9-DD58AC627427}"/>
                </a:ext>
              </a:extLst>
            </p:cNvPr>
            <p:cNvCxnSpPr>
              <a:stCxn id="9" idx="6"/>
              <a:endCxn id="17" idx="2"/>
            </p:cNvCxnSpPr>
            <p:nvPr/>
          </p:nvCxnSpPr>
          <p:spPr>
            <a:xfrm flipV="1">
              <a:off x="2286000" y="1828800"/>
              <a:ext cx="685800" cy="2133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774CCA-194B-4102-8014-00B884AA2190}"/>
                </a:ext>
              </a:extLst>
            </p:cNvPr>
            <p:cNvCxnSpPr>
              <a:endCxn id="18" idx="2"/>
            </p:cNvCxnSpPr>
            <p:nvPr/>
          </p:nvCxnSpPr>
          <p:spPr>
            <a:xfrm flipV="1">
              <a:off x="2514600" y="2286000"/>
              <a:ext cx="457200" cy="1697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EE3A3B20-E50A-4AD3-BC9E-BAED464D679F}"/>
                </a:ext>
              </a:extLst>
            </p:cNvPr>
            <p:cNvCxnSpPr>
              <a:stCxn id="9" idx="6"/>
              <a:endCxn id="19" idx="2"/>
            </p:cNvCxnSpPr>
            <p:nvPr/>
          </p:nvCxnSpPr>
          <p:spPr>
            <a:xfrm flipV="1">
              <a:off x="2286000" y="2743200"/>
              <a:ext cx="685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4BE7A546-8B11-4C36-8DE1-DBAB568371CF}"/>
                </a:ext>
              </a:extLst>
            </p:cNvPr>
            <p:cNvCxnSpPr>
              <a:stCxn id="9" idx="6"/>
              <a:endCxn id="20" idx="2"/>
            </p:cNvCxnSpPr>
            <p:nvPr/>
          </p:nvCxnSpPr>
          <p:spPr>
            <a:xfrm flipV="1">
              <a:off x="2286000" y="32004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A1329764-CA21-49C4-B8BB-0012EE848928}"/>
                </a:ext>
              </a:extLst>
            </p:cNvPr>
            <p:cNvCxnSpPr>
              <a:stCxn id="9" idx="6"/>
              <a:endCxn id="24" idx="2"/>
            </p:cNvCxnSpPr>
            <p:nvPr/>
          </p:nvCxnSpPr>
          <p:spPr>
            <a:xfrm flipV="1">
              <a:off x="2286000" y="36576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299F6909-AAB7-4042-B57F-BA0489862B2E}"/>
                </a:ext>
              </a:extLst>
            </p:cNvPr>
            <p:cNvCxnSpPr>
              <a:stCxn id="9" idx="6"/>
              <a:endCxn id="25" idx="2"/>
            </p:cNvCxnSpPr>
            <p:nvPr/>
          </p:nvCxnSpPr>
          <p:spPr>
            <a:xfrm>
              <a:off x="2286000" y="39624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676E7124-6C47-4763-92B3-DD74F86CBE44}"/>
                </a:ext>
              </a:extLst>
            </p:cNvPr>
            <p:cNvCxnSpPr>
              <a:stCxn id="9" idx="6"/>
              <a:endCxn id="21" idx="2"/>
            </p:cNvCxnSpPr>
            <p:nvPr/>
          </p:nvCxnSpPr>
          <p:spPr>
            <a:xfrm>
              <a:off x="2286000" y="39624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4CBCC693-7569-4BB6-BD0B-4D5393313CA3}"/>
                </a:ext>
              </a:extLst>
            </p:cNvPr>
            <p:cNvCxnSpPr>
              <a:stCxn id="9" idx="6"/>
              <a:endCxn id="22" idx="2"/>
            </p:cNvCxnSpPr>
            <p:nvPr/>
          </p:nvCxnSpPr>
          <p:spPr>
            <a:xfrm>
              <a:off x="2286000" y="3962400"/>
              <a:ext cx="685800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29F1D57C-0965-4133-9396-F41400955F60}"/>
                </a:ext>
              </a:extLst>
            </p:cNvPr>
            <p:cNvCxnSpPr>
              <a:stCxn id="10" idx="6"/>
              <a:endCxn id="17" idx="2"/>
            </p:cNvCxnSpPr>
            <p:nvPr/>
          </p:nvCxnSpPr>
          <p:spPr>
            <a:xfrm flipV="1">
              <a:off x="2286000" y="1828800"/>
              <a:ext cx="685800" cy="2971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0BA91A67-C0F1-46B7-8479-8A0B2CBAA5E1}"/>
                </a:ext>
              </a:extLst>
            </p:cNvPr>
            <p:cNvCxnSpPr>
              <a:stCxn id="10" idx="6"/>
              <a:endCxn id="18" idx="2"/>
            </p:cNvCxnSpPr>
            <p:nvPr/>
          </p:nvCxnSpPr>
          <p:spPr>
            <a:xfrm flipV="1">
              <a:off x="2286000" y="2286000"/>
              <a:ext cx="685800" cy="2514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8B51711A-1F09-4FA2-9064-33D1052695F4}"/>
                </a:ext>
              </a:extLst>
            </p:cNvPr>
            <p:cNvCxnSpPr>
              <a:stCxn id="10" idx="6"/>
              <a:endCxn id="19" idx="2"/>
            </p:cNvCxnSpPr>
            <p:nvPr/>
          </p:nvCxnSpPr>
          <p:spPr>
            <a:xfrm flipV="1">
              <a:off x="2286000" y="2743200"/>
              <a:ext cx="68580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3A01DD00-BC95-4A56-9B5E-6483D011719F}"/>
                </a:ext>
              </a:extLst>
            </p:cNvPr>
            <p:cNvCxnSpPr>
              <a:stCxn id="10" idx="6"/>
              <a:endCxn id="20" idx="2"/>
            </p:cNvCxnSpPr>
            <p:nvPr/>
          </p:nvCxnSpPr>
          <p:spPr>
            <a:xfrm flipV="1">
              <a:off x="2286000" y="3200400"/>
              <a:ext cx="685800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0900DB50-28BC-4A31-92D5-408E8DAA56F6}"/>
                </a:ext>
              </a:extLst>
            </p:cNvPr>
            <p:cNvCxnSpPr>
              <a:stCxn id="10" idx="6"/>
              <a:endCxn id="24" idx="2"/>
            </p:cNvCxnSpPr>
            <p:nvPr/>
          </p:nvCxnSpPr>
          <p:spPr>
            <a:xfrm flipV="1">
              <a:off x="2286000" y="3657600"/>
              <a:ext cx="685800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C1408071-DA19-4CE5-884E-A62B9D287D85}"/>
                </a:ext>
              </a:extLst>
            </p:cNvPr>
            <p:cNvCxnSpPr>
              <a:stCxn id="10" idx="6"/>
              <a:endCxn id="25" idx="2"/>
            </p:cNvCxnSpPr>
            <p:nvPr/>
          </p:nvCxnSpPr>
          <p:spPr>
            <a:xfrm flipV="1">
              <a:off x="2286000" y="4114800"/>
              <a:ext cx="6858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78CD88D9-91DE-4C70-B6DB-C9BCD8CB95B2}"/>
                </a:ext>
              </a:extLst>
            </p:cNvPr>
            <p:cNvCxnSpPr>
              <a:stCxn id="10" idx="6"/>
              <a:endCxn id="21" idx="2"/>
            </p:cNvCxnSpPr>
            <p:nvPr/>
          </p:nvCxnSpPr>
          <p:spPr>
            <a:xfrm flipV="1">
              <a:off x="2286000" y="4572000"/>
              <a:ext cx="6858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DF676C34-D07E-43B9-8144-1889548777FE}"/>
                </a:ext>
              </a:extLst>
            </p:cNvPr>
            <p:cNvCxnSpPr>
              <a:stCxn id="10" idx="6"/>
              <a:endCxn id="22" idx="2"/>
            </p:cNvCxnSpPr>
            <p:nvPr/>
          </p:nvCxnSpPr>
          <p:spPr>
            <a:xfrm>
              <a:off x="2286000" y="48006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08A6F986-EC03-48B7-8B5F-6CA4352EAAB1}"/>
                </a:ext>
              </a:extLst>
            </p:cNvPr>
            <p:cNvCxnSpPr>
              <a:stCxn id="17" idx="6"/>
            </p:cNvCxnSpPr>
            <p:nvPr/>
          </p:nvCxnSpPr>
          <p:spPr>
            <a:xfrm flipV="1">
              <a:off x="3276600" y="16538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B19685CD-2B25-4810-AB70-DBBCFDF437E7}"/>
                </a:ext>
              </a:extLst>
            </p:cNvPr>
            <p:cNvCxnSpPr>
              <a:stCxn id="17" idx="6"/>
            </p:cNvCxnSpPr>
            <p:nvPr/>
          </p:nvCxnSpPr>
          <p:spPr>
            <a:xfrm>
              <a:off x="3276600" y="18288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752A7509-496B-4275-AC8F-B629C2DCC3F5}"/>
                </a:ext>
              </a:extLst>
            </p:cNvPr>
            <p:cNvCxnSpPr/>
            <p:nvPr/>
          </p:nvCxnSpPr>
          <p:spPr>
            <a:xfrm flipV="1">
              <a:off x="3276600" y="21110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F12AD0A1-B63A-4BDC-92A9-E45510DDC908}"/>
                </a:ext>
              </a:extLst>
            </p:cNvPr>
            <p:cNvCxnSpPr/>
            <p:nvPr/>
          </p:nvCxnSpPr>
          <p:spPr>
            <a:xfrm>
              <a:off x="3276600" y="22860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36B42C72-6730-4B9C-9DC2-208F74989467}"/>
                </a:ext>
              </a:extLst>
            </p:cNvPr>
            <p:cNvCxnSpPr/>
            <p:nvPr/>
          </p:nvCxnSpPr>
          <p:spPr>
            <a:xfrm flipV="1">
              <a:off x="3276600" y="25682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19C7CA0-0BF3-4810-812A-B069487962CF}"/>
                </a:ext>
              </a:extLst>
            </p:cNvPr>
            <p:cNvCxnSpPr/>
            <p:nvPr/>
          </p:nvCxnSpPr>
          <p:spPr>
            <a:xfrm>
              <a:off x="3276600" y="27432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73104C24-B887-4D44-815A-D10107E59B96}"/>
                </a:ext>
              </a:extLst>
            </p:cNvPr>
            <p:cNvCxnSpPr/>
            <p:nvPr/>
          </p:nvCxnSpPr>
          <p:spPr>
            <a:xfrm flipV="1">
              <a:off x="3276600" y="30254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3624CB4C-9D20-4A85-BDAF-0F24C1278777}"/>
                </a:ext>
              </a:extLst>
            </p:cNvPr>
            <p:cNvCxnSpPr/>
            <p:nvPr/>
          </p:nvCxnSpPr>
          <p:spPr>
            <a:xfrm>
              <a:off x="3276600" y="32004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B65EE86-D809-462D-A452-820C2892D924}"/>
                </a:ext>
              </a:extLst>
            </p:cNvPr>
            <p:cNvCxnSpPr/>
            <p:nvPr/>
          </p:nvCxnSpPr>
          <p:spPr>
            <a:xfrm flipV="1">
              <a:off x="3276600" y="34826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44ADA0EA-EBFA-4F8A-B4C1-4C2974145111}"/>
                </a:ext>
              </a:extLst>
            </p:cNvPr>
            <p:cNvCxnSpPr/>
            <p:nvPr/>
          </p:nvCxnSpPr>
          <p:spPr>
            <a:xfrm>
              <a:off x="3276600" y="36576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054BEE29-AD3D-4B50-AB83-6D4BD74DF23D}"/>
                </a:ext>
              </a:extLst>
            </p:cNvPr>
            <p:cNvCxnSpPr/>
            <p:nvPr/>
          </p:nvCxnSpPr>
          <p:spPr>
            <a:xfrm flipV="1">
              <a:off x="3276600" y="39398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C172CFA4-CB42-4E6D-AFCA-D60B7C8D4E91}"/>
                </a:ext>
              </a:extLst>
            </p:cNvPr>
            <p:cNvCxnSpPr/>
            <p:nvPr/>
          </p:nvCxnSpPr>
          <p:spPr>
            <a:xfrm>
              <a:off x="3276600" y="41148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CC8E6390-4DA2-4D8C-ABB0-AF3FCF2E6066}"/>
                </a:ext>
              </a:extLst>
            </p:cNvPr>
            <p:cNvCxnSpPr/>
            <p:nvPr/>
          </p:nvCxnSpPr>
          <p:spPr>
            <a:xfrm flipV="1">
              <a:off x="3276600" y="43970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E245CDA6-8400-4EFF-B18C-F0BAFA94318D}"/>
                </a:ext>
              </a:extLst>
            </p:cNvPr>
            <p:cNvCxnSpPr/>
            <p:nvPr/>
          </p:nvCxnSpPr>
          <p:spPr>
            <a:xfrm>
              <a:off x="3276600" y="45720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D9131D63-8A2C-4F4A-8561-2EA09615E0FE}"/>
                </a:ext>
              </a:extLst>
            </p:cNvPr>
            <p:cNvCxnSpPr/>
            <p:nvPr/>
          </p:nvCxnSpPr>
          <p:spPr>
            <a:xfrm flipV="1">
              <a:off x="3276600" y="5257800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1101F08A-E8AC-47E3-8603-0CD429F49637}"/>
                </a:ext>
              </a:extLst>
            </p:cNvPr>
            <p:cNvCxnSpPr/>
            <p:nvPr/>
          </p:nvCxnSpPr>
          <p:spPr>
            <a:xfrm>
              <a:off x="3276600" y="5432742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B3AAC8E0-2A90-4664-9980-A21258BFB20D}"/>
                </a:ext>
              </a:extLst>
            </p:cNvPr>
            <p:cNvCxnSpPr/>
            <p:nvPr/>
          </p:nvCxnSpPr>
          <p:spPr>
            <a:xfrm>
              <a:off x="4193931" y="26444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A5991C41-60F6-429C-9228-6F8E36BEFD47}"/>
                </a:ext>
              </a:extLst>
            </p:cNvPr>
            <p:cNvCxnSpPr/>
            <p:nvPr/>
          </p:nvCxnSpPr>
          <p:spPr>
            <a:xfrm flipV="1">
              <a:off x="4193931" y="28194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A5EA40D1-8019-41EC-9CB6-3925378C0F2F}"/>
                </a:ext>
              </a:extLst>
            </p:cNvPr>
            <p:cNvCxnSpPr/>
            <p:nvPr/>
          </p:nvCxnSpPr>
          <p:spPr>
            <a:xfrm>
              <a:off x="4191000" y="3124200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0BB44CAA-CC2E-41E9-8C73-5D48016966CD}"/>
                </a:ext>
              </a:extLst>
            </p:cNvPr>
            <p:cNvCxnSpPr/>
            <p:nvPr/>
          </p:nvCxnSpPr>
          <p:spPr>
            <a:xfrm flipV="1">
              <a:off x="4191000" y="3299142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30709563-A4F2-4FD4-82B9-AD2C4DB27182}"/>
                </a:ext>
              </a:extLst>
            </p:cNvPr>
            <p:cNvCxnSpPr/>
            <p:nvPr/>
          </p:nvCxnSpPr>
          <p:spPr>
            <a:xfrm>
              <a:off x="4191000" y="35588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B08B5136-3BE0-4FAD-BE13-426830CC17E5}"/>
                </a:ext>
              </a:extLst>
            </p:cNvPr>
            <p:cNvCxnSpPr/>
            <p:nvPr/>
          </p:nvCxnSpPr>
          <p:spPr>
            <a:xfrm flipV="1">
              <a:off x="4191000" y="37338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330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87CFA-21B7-46A3-8A65-6803E7B87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DCD882-815E-4557-97FF-9D6C9236BD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Based on an old (and wrong) model of a real neuron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901B19-22D9-4C5E-8DFC-78B510AA3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180" y="2395831"/>
            <a:ext cx="6263640" cy="363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0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AEA6D-4845-4D3E-93CB-E52EBC9C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26C594-24D8-4287-85C8-EBAA89B6D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Train unsupervised to </a:t>
            </a:r>
            <a:r>
              <a:rPr lang="en-US" b="1" dirty="0"/>
              <a:t>exactly reproduce the input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D248FA-4388-4F0D-A6DB-64E727573586}"/>
              </a:ext>
            </a:extLst>
          </p:cNvPr>
          <p:cNvSpPr/>
          <p:nvPr/>
        </p:nvSpPr>
        <p:spPr>
          <a:xfrm>
            <a:off x="4635630" y="3761266"/>
            <a:ext cx="2733773" cy="11123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Autoencoder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5">
                <a:extLst>
                  <a:ext uri="{FF2B5EF4-FFF2-40B4-BE49-F238E27FC236}">
                    <a16:creationId xmlns:a16="http://schemas.microsoft.com/office/drawing/2014/main" id="{94E403B2-F6C5-403A-9F34-5FE44EAA80D9}"/>
                  </a:ext>
                </a:extLst>
              </p:cNvPr>
              <p:cNvSpPr txBox="1"/>
              <p:nvPr/>
            </p:nvSpPr>
            <p:spPr>
              <a:xfrm>
                <a:off x="744717" y="2032178"/>
                <a:ext cx="10515600" cy="677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Optimization task: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/>
                        <a:cs typeface="Times New Roman" pitchFamily="18" charset="0"/>
                      </a:rPr>
                      <m:t>argmin</m:t>
                    </m:r>
                    <m:r>
                      <a:rPr lang="en-US" sz="3600" b="0" i="0" smtClean="0">
                        <a:latin typeface="Cambria Math"/>
                        <a:cs typeface="Times New Roman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sz="3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| </m:t>
                        </m:r>
                        <m:acc>
                          <m:accPr>
                            <m:chr m:val="̂"/>
                            <m:ctrlP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it-IT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3600" i="1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sz="3600" i="1">
                            <a:latin typeface="Cambria Math"/>
                            <a:cs typeface="Times New Roman" pitchFamily="18" charset="0"/>
                          </a:rPr>
                          <m:t>) −</m:t>
                        </m:r>
                        <m:r>
                          <a:rPr lang="it-IT" sz="3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) |)</m:t>
                        </m:r>
                      </m:e>
                    </m:nary>
                    <m:r>
                      <a:rPr lang="en-US" sz="3600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5">
                <a:extLst>
                  <a:ext uri="{FF2B5EF4-FFF2-40B4-BE49-F238E27FC236}">
                    <a16:creationId xmlns:a16="http://schemas.microsoft.com/office/drawing/2014/main" id="{94E403B2-F6C5-403A-9F34-5FE44EAA8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17" y="2032178"/>
                <a:ext cx="10515600" cy="677237"/>
              </a:xfrm>
              <a:prstGeom prst="rect">
                <a:avLst/>
              </a:prstGeom>
              <a:blipFill>
                <a:blip r:embed="rId2"/>
                <a:stretch>
                  <a:fillRect l="-1449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F952617-0120-4F60-90D8-9F696A7D4346}"/>
                  </a:ext>
                </a:extLst>
              </p:cNvPr>
              <p:cNvSpPr txBox="1"/>
              <p:nvPr/>
            </p:nvSpPr>
            <p:spPr>
              <a:xfrm>
                <a:off x="2705493" y="3932726"/>
                <a:ext cx="9144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F952617-0120-4F60-90D8-9F696A7D4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493" y="3932726"/>
                <a:ext cx="914400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93BECFC-4337-4D43-9F23-D663D0E0A4E8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619893" y="4317447"/>
            <a:ext cx="1015737" cy="1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CE4D8FC-787F-4906-AD75-D00A90CC1A73}"/>
                  </a:ext>
                </a:extLst>
              </p:cNvPr>
              <p:cNvSpPr txBox="1"/>
              <p:nvPr/>
            </p:nvSpPr>
            <p:spPr>
              <a:xfrm>
                <a:off x="8385140" y="3932725"/>
                <a:ext cx="9144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4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CE4D8FC-787F-4906-AD75-D00A90CC1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140" y="3932725"/>
                <a:ext cx="914400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BA18FE9-87B0-407C-998D-9CD96B36ED47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7369403" y="4317446"/>
            <a:ext cx="1015737" cy="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691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AEA6D-4845-4D3E-93CB-E52EBC9C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26C594-24D8-4287-85C8-EBAA89B6D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Force the computation to go through bottleneck</a:t>
            </a:r>
          </a:p>
          <a:p>
            <a:r>
              <a:rPr lang="en-US" dirty="0"/>
              <a:t>Dimension of the bottleneck much smaller than input</a:t>
            </a:r>
          </a:p>
          <a:p>
            <a:endParaRPr lang="en-US" dirty="0"/>
          </a:p>
        </p:txBody>
      </p:sp>
      <p:grpSp>
        <p:nvGrpSpPr>
          <p:cNvPr id="1023" name="Groupe 1022">
            <a:extLst>
              <a:ext uri="{FF2B5EF4-FFF2-40B4-BE49-F238E27FC236}">
                <a16:creationId xmlns:a16="http://schemas.microsoft.com/office/drawing/2014/main" id="{30EC1C71-A34A-4F19-994B-8C8EAEB55E56}"/>
              </a:ext>
            </a:extLst>
          </p:cNvPr>
          <p:cNvGrpSpPr/>
          <p:nvPr/>
        </p:nvGrpSpPr>
        <p:grpSpPr>
          <a:xfrm>
            <a:off x="3352769" y="2657510"/>
            <a:ext cx="5486461" cy="3385072"/>
            <a:chOff x="3245045" y="2440693"/>
            <a:chExt cx="6238381" cy="3862492"/>
          </a:xfrm>
        </p:grpSpPr>
        <p:sp>
          <p:nvSpPr>
            <p:cNvPr id="770" name="Ellipse 769">
              <a:extLst>
                <a:ext uri="{FF2B5EF4-FFF2-40B4-BE49-F238E27FC236}">
                  <a16:creationId xmlns:a16="http://schemas.microsoft.com/office/drawing/2014/main" id="{2ECA9EF8-DBE3-4B6B-9180-02BB028BFC8B}"/>
                </a:ext>
              </a:extLst>
            </p:cNvPr>
            <p:cNvSpPr/>
            <p:nvPr/>
          </p:nvSpPr>
          <p:spPr>
            <a:xfrm flipH="1">
              <a:off x="8189661" y="29120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1" name="Ellipse 770">
              <a:extLst>
                <a:ext uri="{FF2B5EF4-FFF2-40B4-BE49-F238E27FC236}">
                  <a16:creationId xmlns:a16="http://schemas.microsoft.com/office/drawing/2014/main" id="{17AF2809-ED70-432E-9329-1CB0F6EBFD68}"/>
                </a:ext>
              </a:extLst>
            </p:cNvPr>
            <p:cNvSpPr/>
            <p:nvPr/>
          </p:nvSpPr>
          <p:spPr>
            <a:xfrm flipH="1">
              <a:off x="8189661" y="33692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2" name="Ellipse 771">
              <a:extLst>
                <a:ext uri="{FF2B5EF4-FFF2-40B4-BE49-F238E27FC236}">
                  <a16:creationId xmlns:a16="http://schemas.microsoft.com/office/drawing/2014/main" id="{39CB690A-1E25-48A5-936F-BD1592BCA3A4}"/>
                </a:ext>
              </a:extLst>
            </p:cNvPr>
            <p:cNvSpPr/>
            <p:nvPr/>
          </p:nvSpPr>
          <p:spPr>
            <a:xfrm flipH="1">
              <a:off x="8189661" y="38264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3" name="Ellipse 772">
              <a:extLst>
                <a:ext uri="{FF2B5EF4-FFF2-40B4-BE49-F238E27FC236}">
                  <a16:creationId xmlns:a16="http://schemas.microsoft.com/office/drawing/2014/main" id="{0F8D7632-2929-4683-BB8F-ADFE26FA219F}"/>
                </a:ext>
              </a:extLst>
            </p:cNvPr>
            <p:cNvSpPr/>
            <p:nvPr/>
          </p:nvSpPr>
          <p:spPr>
            <a:xfrm flipH="1">
              <a:off x="8189661" y="42836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4" name="Ellipse 773">
              <a:extLst>
                <a:ext uri="{FF2B5EF4-FFF2-40B4-BE49-F238E27FC236}">
                  <a16:creationId xmlns:a16="http://schemas.microsoft.com/office/drawing/2014/main" id="{D8A1A07C-22D5-4D8D-A5B5-E49CD871C3B5}"/>
                </a:ext>
              </a:extLst>
            </p:cNvPr>
            <p:cNvSpPr/>
            <p:nvPr/>
          </p:nvSpPr>
          <p:spPr>
            <a:xfrm flipH="1">
              <a:off x="8189661" y="47408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5" name="Ellipse 774">
              <a:extLst>
                <a:ext uri="{FF2B5EF4-FFF2-40B4-BE49-F238E27FC236}">
                  <a16:creationId xmlns:a16="http://schemas.microsoft.com/office/drawing/2014/main" id="{F5D7A041-79CC-47A1-A734-4E8476F74420}"/>
                </a:ext>
              </a:extLst>
            </p:cNvPr>
            <p:cNvSpPr/>
            <p:nvPr/>
          </p:nvSpPr>
          <p:spPr>
            <a:xfrm flipH="1">
              <a:off x="8189661" y="55790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6" name="Ellipse 775">
              <a:extLst>
                <a:ext uri="{FF2B5EF4-FFF2-40B4-BE49-F238E27FC236}">
                  <a16:creationId xmlns:a16="http://schemas.microsoft.com/office/drawing/2014/main" id="{3E027BE2-05F3-47E9-9787-BE7782B142B6}"/>
                </a:ext>
              </a:extLst>
            </p:cNvPr>
            <p:cNvSpPr/>
            <p:nvPr/>
          </p:nvSpPr>
          <p:spPr>
            <a:xfrm flipH="1">
              <a:off x="9104061" y="3377011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7" name="Ellipse 776">
              <a:extLst>
                <a:ext uri="{FF2B5EF4-FFF2-40B4-BE49-F238E27FC236}">
                  <a16:creationId xmlns:a16="http://schemas.microsoft.com/office/drawing/2014/main" id="{9BF1BD92-0FA4-40E9-89CA-3844511A001F}"/>
                </a:ext>
              </a:extLst>
            </p:cNvPr>
            <p:cNvSpPr/>
            <p:nvPr/>
          </p:nvSpPr>
          <p:spPr>
            <a:xfrm flipH="1">
              <a:off x="9104061" y="3834211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8" name="Ellipse 777">
              <a:extLst>
                <a:ext uri="{FF2B5EF4-FFF2-40B4-BE49-F238E27FC236}">
                  <a16:creationId xmlns:a16="http://schemas.microsoft.com/office/drawing/2014/main" id="{0A5484E5-EBAA-4EC6-89B9-C9A958DEBA05}"/>
                </a:ext>
              </a:extLst>
            </p:cNvPr>
            <p:cNvSpPr/>
            <p:nvPr/>
          </p:nvSpPr>
          <p:spPr>
            <a:xfrm flipH="1">
              <a:off x="9104061" y="4291411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9" name="Ellipse 778">
              <a:extLst>
                <a:ext uri="{FF2B5EF4-FFF2-40B4-BE49-F238E27FC236}">
                  <a16:creationId xmlns:a16="http://schemas.microsoft.com/office/drawing/2014/main" id="{56E2F783-30F0-4E85-BA2C-525A63126D50}"/>
                </a:ext>
              </a:extLst>
            </p:cNvPr>
            <p:cNvSpPr/>
            <p:nvPr/>
          </p:nvSpPr>
          <p:spPr>
            <a:xfrm flipH="1">
              <a:off x="9104061" y="5053411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0" name="ZoneTexte 13">
              <a:extLst>
                <a:ext uri="{FF2B5EF4-FFF2-40B4-BE49-F238E27FC236}">
                  <a16:creationId xmlns:a16="http://schemas.microsoft.com/office/drawing/2014/main" id="{FF24ABB3-5F8F-4A1F-9F13-9757C264DA9D}"/>
                </a:ext>
              </a:extLst>
            </p:cNvPr>
            <p:cNvSpPr txBox="1"/>
            <p:nvPr/>
          </p:nvSpPr>
          <p:spPr>
            <a:xfrm flipH="1">
              <a:off x="9026226" y="4324853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…</a:t>
              </a:r>
              <a:endPara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1" name="ZoneTexte 14">
              <a:extLst>
                <a:ext uri="{FF2B5EF4-FFF2-40B4-BE49-F238E27FC236}">
                  <a16:creationId xmlns:a16="http://schemas.microsoft.com/office/drawing/2014/main" id="{66A78359-1EB1-441D-B2B4-5A01425B91F1}"/>
                </a:ext>
              </a:extLst>
            </p:cNvPr>
            <p:cNvSpPr txBox="1"/>
            <p:nvPr/>
          </p:nvSpPr>
          <p:spPr>
            <a:xfrm flipH="1">
              <a:off x="8113461" y="482517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…</a:t>
              </a:r>
              <a:endPara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2" name="Ellipse 781">
              <a:extLst>
                <a:ext uri="{FF2B5EF4-FFF2-40B4-BE49-F238E27FC236}">
                  <a16:creationId xmlns:a16="http://schemas.microsoft.com/office/drawing/2014/main" id="{C8BE52DD-1F61-44F3-8A47-F37EA77B73B5}"/>
                </a:ext>
              </a:extLst>
            </p:cNvPr>
            <p:cNvSpPr/>
            <p:nvPr/>
          </p:nvSpPr>
          <p:spPr>
            <a:xfrm flipH="1">
              <a:off x="7199061" y="30644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3" name="Ellipse 782">
              <a:extLst>
                <a:ext uri="{FF2B5EF4-FFF2-40B4-BE49-F238E27FC236}">
                  <a16:creationId xmlns:a16="http://schemas.microsoft.com/office/drawing/2014/main" id="{46369EC4-9C6E-4B3D-A2D0-8CC7A4799C81}"/>
                </a:ext>
              </a:extLst>
            </p:cNvPr>
            <p:cNvSpPr/>
            <p:nvPr/>
          </p:nvSpPr>
          <p:spPr>
            <a:xfrm flipH="1">
              <a:off x="7199061" y="35216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4" name="Ellipse 783">
              <a:extLst>
                <a:ext uri="{FF2B5EF4-FFF2-40B4-BE49-F238E27FC236}">
                  <a16:creationId xmlns:a16="http://schemas.microsoft.com/office/drawing/2014/main" id="{79A46C31-AC26-419A-A6E6-E8A615CF6EEE}"/>
                </a:ext>
              </a:extLst>
            </p:cNvPr>
            <p:cNvSpPr/>
            <p:nvPr/>
          </p:nvSpPr>
          <p:spPr>
            <a:xfrm flipH="1">
              <a:off x="7199061" y="39788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5" name="Ellipse 784">
              <a:extLst>
                <a:ext uri="{FF2B5EF4-FFF2-40B4-BE49-F238E27FC236}">
                  <a16:creationId xmlns:a16="http://schemas.microsoft.com/office/drawing/2014/main" id="{47EC3BA8-4160-41DA-A296-89EC3B9857C8}"/>
                </a:ext>
              </a:extLst>
            </p:cNvPr>
            <p:cNvSpPr/>
            <p:nvPr/>
          </p:nvSpPr>
          <p:spPr>
            <a:xfrm flipH="1">
              <a:off x="7199061" y="53504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6" name="Ellipse 785">
              <a:extLst>
                <a:ext uri="{FF2B5EF4-FFF2-40B4-BE49-F238E27FC236}">
                  <a16:creationId xmlns:a16="http://schemas.microsoft.com/office/drawing/2014/main" id="{A07A475E-7578-41D9-9A5E-80C1A786A962}"/>
                </a:ext>
              </a:extLst>
            </p:cNvPr>
            <p:cNvSpPr/>
            <p:nvPr/>
          </p:nvSpPr>
          <p:spPr>
            <a:xfrm flipH="1">
              <a:off x="7199061" y="44360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7" name="Ellipse 786">
              <a:extLst>
                <a:ext uri="{FF2B5EF4-FFF2-40B4-BE49-F238E27FC236}">
                  <a16:creationId xmlns:a16="http://schemas.microsoft.com/office/drawing/2014/main" id="{5CF75077-C3F4-482E-AA8C-1FE69226CDA8}"/>
                </a:ext>
              </a:extLst>
            </p:cNvPr>
            <p:cNvSpPr/>
            <p:nvPr/>
          </p:nvSpPr>
          <p:spPr>
            <a:xfrm flipH="1">
              <a:off x="7199061" y="48932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8" name="Ellipse 787">
              <a:extLst>
                <a:ext uri="{FF2B5EF4-FFF2-40B4-BE49-F238E27FC236}">
                  <a16:creationId xmlns:a16="http://schemas.microsoft.com/office/drawing/2014/main" id="{B0D72F77-EAF9-46D3-90CC-8749EF4ED662}"/>
                </a:ext>
              </a:extLst>
            </p:cNvPr>
            <p:cNvSpPr/>
            <p:nvPr/>
          </p:nvSpPr>
          <p:spPr>
            <a:xfrm flipH="1">
              <a:off x="9104061" y="5541185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9" name="Ellipse 788">
              <a:extLst>
                <a:ext uri="{FF2B5EF4-FFF2-40B4-BE49-F238E27FC236}">
                  <a16:creationId xmlns:a16="http://schemas.microsoft.com/office/drawing/2014/main" id="{842F6A51-3115-475A-B5A5-92588F82F1E9}"/>
                </a:ext>
              </a:extLst>
            </p:cNvPr>
            <p:cNvSpPr/>
            <p:nvPr/>
          </p:nvSpPr>
          <p:spPr>
            <a:xfrm flipH="1">
              <a:off x="9104061" y="5998385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790" name="Connecteur droit 789">
              <a:extLst>
                <a:ext uri="{FF2B5EF4-FFF2-40B4-BE49-F238E27FC236}">
                  <a16:creationId xmlns:a16="http://schemas.microsoft.com/office/drawing/2014/main" id="{C13916EC-67BA-43EB-A5C8-AE8679EE19DA}"/>
                </a:ext>
              </a:extLst>
            </p:cNvPr>
            <p:cNvCxnSpPr>
              <a:stCxn id="776" idx="6"/>
              <a:endCxn id="770" idx="2"/>
            </p:cNvCxnSpPr>
            <p:nvPr/>
          </p:nvCxnSpPr>
          <p:spPr>
            <a:xfrm flipH="1" flipV="1">
              <a:off x="8494461" y="3064451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1" name="Connecteur droit 790">
              <a:extLst>
                <a:ext uri="{FF2B5EF4-FFF2-40B4-BE49-F238E27FC236}">
                  <a16:creationId xmlns:a16="http://schemas.microsoft.com/office/drawing/2014/main" id="{0E8E46A7-C0B1-4462-9865-383220273490}"/>
                </a:ext>
              </a:extLst>
            </p:cNvPr>
            <p:cNvCxnSpPr>
              <a:stCxn id="776" idx="6"/>
              <a:endCxn id="771" idx="2"/>
            </p:cNvCxnSpPr>
            <p:nvPr/>
          </p:nvCxnSpPr>
          <p:spPr>
            <a:xfrm flipH="1" flipV="1">
              <a:off x="8494461" y="3521651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2" name="Connecteur droit 791">
              <a:extLst>
                <a:ext uri="{FF2B5EF4-FFF2-40B4-BE49-F238E27FC236}">
                  <a16:creationId xmlns:a16="http://schemas.microsoft.com/office/drawing/2014/main" id="{DF775F3C-EA64-4F04-ACC1-599D2B4B9CFD}"/>
                </a:ext>
              </a:extLst>
            </p:cNvPr>
            <p:cNvCxnSpPr>
              <a:stCxn id="776" idx="6"/>
              <a:endCxn id="772" idx="2"/>
            </p:cNvCxnSpPr>
            <p:nvPr/>
          </p:nvCxnSpPr>
          <p:spPr>
            <a:xfrm flipH="1">
              <a:off x="8494461" y="3529411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3" name="Connecteur droit 792">
              <a:extLst>
                <a:ext uri="{FF2B5EF4-FFF2-40B4-BE49-F238E27FC236}">
                  <a16:creationId xmlns:a16="http://schemas.microsoft.com/office/drawing/2014/main" id="{B9CE2698-F115-49EA-B420-98693B998D49}"/>
                </a:ext>
              </a:extLst>
            </p:cNvPr>
            <p:cNvCxnSpPr>
              <a:stCxn id="776" idx="6"/>
              <a:endCxn id="773" idx="2"/>
            </p:cNvCxnSpPr>
            <p:nvPr/>
          </p:nvCxnSpPr>
          <p:spPr>
            <a:xfrm flipH="1">
              <a:off x="8494461" y="3529411"/>
              <a:ext cx="609600" cy="906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4" name="Connecteur droit 793">
              <a:extLst>
                <a:ext uri="{FF2B5EF4-FFF2-40B4-BE49-F238E27FC236}">
                  <a16:creationId xmlns:a16="http://schemas.microsoft.com/office/drawing/2014/main" id="{E7D62E5F-E03D-4C98-838D-C3BB07B27AAD}"/>
                </a:ext>
              </a:extLst>
            </p:cNvPr>
            <p:cNvCxnSpPr>
              <a:stCxn id="776" idx="6"/>
              <a:endCxn id="774" idx="2"/>
            </p:cNvCxnSpPr>
            <p:nvPr/>
          </p:nvCxnSpPr>
          <p:spPr>
            <a:xfrm flipH="1">
              <a:off x="8494461" y="3529411"/>
              <a:ext cx="609600" cy="13638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5" name="Connecteur droit 794">
              <a:extLst>
                <a:ext uri="{FF2B5EF4-FFF2-40B4-BE49-F238E27FC236}">
                  <a16:creationId xmlns:a16="http://schemas.microsoft.com/office/drawing/2014/main" id="{36C849D5-9698-4858-B551-8E3B2F7A953C}"/>
                </a:ext>
              </a:extLst>
            </p:cNvPr>
            <p:cNvCxnSpPr>
              <a:stCxn id="777" idx="6"/>
              <a:endCxn id="770" idx="2"/>
            </p:cNvCxnSpPr>
            <p:nvPr/>
          </p:nvCxnSpPr>
          <p:spPr>
            <a:xfrm flipH="1" flipV="1">
              <a:off x="8494461" y="3064451"/>
              <a:ext cx="609600" cy="922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6" name="Connecteur droit 795">
              <a:extLst>
                <a:ext uri="{FF2B5EF4-FFF2-40B4-BE49-F238E27FC236}">
                  <a16:creationId xmlns:a16="http://schemas.microsoft.com/office/drawing/2014/main" id="{EEA781D7-ECAA-48FB-9717-5A192E4EE0BB}"/>
                </a:ext>
              </a:extLst>
            </p:cNvPr>
            <p:cNvCxnSpPr>
              <a:stCxn id="777" idx="6"/>
              <a:endCxn id="771" idx="2"/>
            </p:cNvCxnSpPr>
            <p:nvPr/>
          </p:nvCxnSpPr>
          <p:spPr>
            <a:xfrm flipH="1" flipV="1">
              <a:off x="8494461" y="3521651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7" name="Connecteur droit 796">
              <a:extLst>
                <a:ext uri="{FF2B5EF4-FFF2-40B4-BE49-F238E27FC236}">
                  <a16:creationId xmlns:a16="http://schemas.microsoft.com/office/drawing/2014/main" id="{F72A9857-59BC-4CB1-A11A-E6BDC0D319F5}"/>
                </a:ext>
              </a:extLst>
            </p:cNvPr>
            <p:cNvCxnSpPr>
              <a:stCxn id="777" idx="6"/>
              <a:endCxn id="772" idx="2"/>
            </p:cNvCxnSpPr>
            <p:nvPr/>
          </p:nvCxnSpPr>
          <p:spPr>
            <a:xfrm flipH="1" flipV="1">
              <a:off x="8494461" y="3978851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8" name="Connecteur droit 797">
              <a:extLst>
                <a:ext uri="{FF2B5EF4-FFF2-40B4-BE49-F238E27FC236}">
                  <a16:creationId xmlns:a16="http://schemas.microsoft.com/office/drawing/2014/main" id="{190DAA30-C6AF-4F15-9885-F5E1174BB1D9}"/>
                </a:ext>
              </a:extLst>
            </p:cNvPr>
            <p:cNvCxnSpPr>
              <a:stCxn id="777" idx="6"/>
              <a:endCxn id="773" idx="2"/>
            </p:cNvCxnSpPr>
            <p:nvPr/>
          </p:nvCxnSpPr>
          <p:spPr>
            <a:xfrm flipH="1">
              <a:off x="8494461" y="3986611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9" name="Connecteur droit 798">
              <a:extLst>
                <a:ext uri="{FF2B5EF4-FFF2-40B4-BE49-F238E27FC236}">
                  <a16:creationId xmlns:a16="http://schemas.microsoft.com/office/drawing/2014/main" id="{5DC180C1-BC13-4128-8B32-072A7F6C8A9F}"/>
                </a:ext>
              </a:extLst>
            </p:cNvPr>
            <p:cNvCxnSpPr>
              <a:stCxn id="777" idx="6"/>
              <a:endCxn id="774" idx="2"/>
            </p:cNvCxnSpPr>
            <p:nvPr/>
          </p:nvCxnSpPr>
          <p:spPr>
            <a:xfrm flipH="1">
              <a:off x="8494461" y="3986611"/>
              <a:ext cx="609600" cy="906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0" name="Connecteur droit 799">
              <a:extLst>
                <a:ext uri="{FF2B5EF4-FFF2-40B4-BE49-F238E27FC236}">
                  <a16:creationId xmlns:a16="http://schemas.microsoft.com/office/drawing/2014/main" id="{AFC822FE-C994-4902-A34D-C289BD9CBB14}"/>
                </a:ext>
              </a:extLst>
            </p:cNvPr>
            <p:cNvCxnSpPr>
              <a:stCxn id="777" idx="6"/>
              <a:endCxn id="775" idx="2"/>
            </p:cNvCxnSpPr>
            <p:nvPr/>
          </p:nvCxnSpPr>
          <p:spPr>
            <a:xfrm flipH="1">
              <a:off x="8494461" y="3986611"/>
              <a:ext cx="609600" cy="17448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1" name="Connecteur droit 800">
              <a:extLst>
                <a:ext uri="{FF2B5EF4-FFF2-40B4-BE49-F238E27FC236}">
                  <a16:creationId xmlns:a16="http://schemas.microsoft.com/office/drawing/2014/main" id="{9E41B849-C81C-429A-9CC6-1038B29202DB}"/>
                </a:ext>
              </a:extLst>
            </p:cNvPr>
            <p:cNvCxnSpPr>
              <a:stCxn id="776" idx="6"/>
              <a:endCxn id="775" idx="2"/>
            </p:cNvCxnSpPr>
            <p:nvPr/>
          </p:nvCxnSpPr>
          <p:spPr>
            <a:xfrm flipH="1">
              <a:off x="8494461" y="3529411"/>
              <a:ext cx="609600" cy="22020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2" name="Connecteur droit 801">
              <a:extLst>
                <a:ext uri="{FF2B5EF4-FFF2-40B4-BE49-F238E27FC236}">
                  <a16:creationId xmlns:a16="http://schemas.microsoft.com/office/drawing/2014/main" id="{9A19EFD7-720D-4CC2-91C4-F6F795C704FF}"/>
                </a:ext>
              </a:extLst>
            </p:cNvPr>
            <p:cNvCxnSpPr>
              <a:stCxn id="778" idx="6"/>
              <a:endCxn id="770" idx="2"/>
            </p:cNvCxnSpPr>
            <p:nvPr/>
          </p:nvCxnSpPr>
          <p:spPr>
            <a:xfrm flipH="1" flipV="1">
              <a:off x="8494461" y="3064451"/>
              <a:ext cx="609600" cy="13793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3" name="Connecteur droit 802">
              <a:extLst>
                <a:ext uri="{FF2B5EF4-FFF2-40B4-BE49-F238E27FC236}">
                  <a16:creationId xmlns:a16="http://schemas.microsoft.com/office/drawing/2014/main" id="{BBCCFA6B-1D59-44BF-B376-11841F9B6A04}"/>
                </a:ext>
              </a:extLst>
            </p:cNvPr>
            <p:cNvCxnSpPr>
              <a:stCxn id="778" idx="6"/>
              <a:endCxn id="771" idx="2"/>
            </p:cNvCxnSpPr>
            <p:nvPr/>
          </p:nvCxnSpPr>
          <p:spPr>
            <a:xfrm flipH="1" flipV="1">
              <a:off x="8494461" y="3521651"/>
              <a:ext cx="609600" cy="922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4" name="Connecteur droit 803">
              <a:extLst>
                <a:ext uri="{FF2B5EF4-FFF2-40B4-BE49-F238E27FC236}">
                  <a16:creationId xmlns:a16="http://schemas.microsoft.com/office/drawing/2014/main" id="{12F7A9D8-7699-4776-8F9C-E947D8254F74}"/>
                </a:ext>
              </a:extLst>
            </p:cNvPr>
            <p:cNvCxnSpPr>
              <a:stCxn id="778" idx="6"/>
              <a:endCxn id="772" idx="2"/>
            </p:cNvCxnSpPr>
            <p:nvPr/>
          </p:nvCxnSpPr>
          <p:spPr>
            <a:xfrm flipH="1" flipV="1">
              <a:off x="8494461" y="3978851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5" name="Connecteur droit 804">
              <a:extLst>
                <a:ext uri="{FF2B5EF4-FFF2-40B4-BE49-F238E27FC236}">
                  <a16:creationId xmlns:a16="http://schemas.microsoft.com/office/drawing/2014/main" id="{3172103B-94CC-417D-AC40-0820C1EF5370}"/>
                </a:ext>
              </a:extLst>
            </p:cNvPr>
            <p:cNvCxnSpPr>
              <a:stCxn id="778" idx="6"/>
              <a:endCxn id="773" idx="2"/>
            </p:cNvCxnSpPr>
            <p:nvPr/>
          </p:nvCxnSpPr>
          <p:spPr>
            <a:xfrm flipH="1" flipV="1">
              <a:off x="8494461" y="4436051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6" name="Connecteur droit 805">
              <a:extLst>
                <a:ext uri="{FF2B5EF4-FFF2-40B4-BE49-F238E27FC236}">
                  <a16:creationId xmlns:a16="http://schemas.microsoft.com/office/drawing/2014/main" id="{5DC3FFBB-50A2-4BFE-95E0-C7046D8CF8F9}"/>
                </a:ext>
              </a:extLst>
            </p:cNvPr>
            <p:cNvCxnSpPr>
              <a:stCxn id="778" idx="6"/>
              <a:endCxn id="774" idx="2"/>
            </p:cNvCxnSpPr>
            <p:nvPr/>
          </p:nvCxnSpPr>
          <p:spPr>
            <a:xfrm flipH="1">
              <a:off x="8494461" y="4443811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7" name="Connecteur droit 806">
              <a:extLst>
                <a:ext uri="{FF2B5EF4-FFF2-40B4-BE49-F238E27FC236}">
                  <a16:creationId xmlns:a16="http://schemas.microsoft.com/office/drawing/2014/main" id="{FD9B6A58-51E0-448E-9650-C5DACBDE3155}"/>
                </a:ext>
              </a:extLst>
            </p:cNvPr>
            <p:cNvCxnSpPr>
              <a:stCxn id="778" idx="6"/>
              <a:endCxn id="775" idx="2"/>
            </p:cNvCxnSpPr>
            <p:nvPr/>
          </p:nvCxnSpPr>
          <p:spPr>
            <a:xfrm flipH="1">
              <a:off x="8494461" y="4443811"/>
              <a:ext cx="609600" cy="1287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8" name="Connecteur droit 807">
              <a:extLst>
                <a:ext uri="{FF2B5EF4-FFF2-40B4-BE49-F238E27FC236}">
                  <a16:creationId xmlns:a16="http://schemas.microsoft.com/office/drawing/2014/main" id="{EF8E9580-AFD3-4A93-AE5A-79870F2E894E}"/>
                </a:ext>
              </a:extLst>
            </p:cNvPr>
            <p:cNvCxnSpPr>
              <a:stCxn id="779" idx="6"/>
              <a:endCxn id="770" idx="2"/>
            </p:cNvCxnSpPr>
            <p:nvPr/>
          </p:nvCxnSpPr>
          <p:spPr>
            <a:xfrm flipH="1" flipV="1">
              <a:off x="8494461" y="3064451"/>
              <a:ext cx="609600" cy="21413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9" name="Connecteur droit 808">
              <a:extLst>
                <a:ext uri="{FF2B5EF4-FFF2-40B4-BE49-F238E27FC236}">
                  <a16:creationId xmlns:a16="http://schemas.microsoft.com/office/drawing/2014/main" id="{32EB94EF-7C8D-43A6-9C89-A8EE7B8722BE}"/>
                </a:ext>
              </a:extLst>
            </p:cNvPr>
            <p:cNvCxnSpPr>
              <a:stCxn id="779" idx="6"/>
              <a:endCxn id="771" idx="2"/>
            </p:cNvCxnSpPr>
            <p:nvPr/>
          </p:nvCxnSpPr>
          <p:spPr>
            <a:xfrm flipH="1" flipV="1">
              <a:off x="8494461" y="3521651"/>
              <a:ext cx="609600" cy="1684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0" name="Connecteur droit 809">
              <a:extLst>
                <a:ext uri="{FF2B5EF4-FFF2-40B4-BE49-F238E27FC236}">
                  <a16:creationId xmlns:a16="http://schemas.microsoft.com/office/drawing/2014/main" id="{F3579DC7-1A00-414F-BC35-8800A30E9E83}"/>
                </a:ext>
              </a:extLst>
            </p:cNvPr>
            <p:cNvCxnSpPr>
              <a:stCxn id="779" idx="6"/>
              <a:endCxn id="772" idx="2"/>
            </p:cNvCxnSpPr>
            <p:nvPr/>
          </p:nvCxnSpPr>
          <p:spPr>
            <a:xfrm flipH="1" flipV="1">
              <a:off x="8494461" y="3978851"/>
              <a:ext cx="609600" cy="1226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1" name="Connecteur droit 810">
              <a:extLst>
                <a:ext uri="{FF2B5EF4-FFF2-40B4-BE49-F238E27FC236}">
                  <a16:creationId xmlns:a16="http://schemas.microsoft.com/office/drawing/2014/main" id="{99D3A5CB-E10A-4AA0-B11D-F978FCAAC42D}"/>
                </a:ext>
              </a:extLst>
            </p:cNvPr>
            <p:cNvCxnSpPr>
              <a:stCxn id="779" idx="6"/>
              <a:endCxn id="773" idx="2"/>
            </p:cNvCxnSpPr>
            <p:nvPr/>
          </p:nvCxnSpPr>
          <p:spPr>
            <a:xfrm flipH="1" flipV="1">
              <a:off x="8494461" y="4436051"/>
              <a:ext cx="609600" cy="769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2" name="Connecteur droit 811">
              <a:extLst>
                <a:ext uri="{FF2B5EF4-FFF2-40B4-BE49-F238E27FC236}">
                  <a16:creationId xmlns:a16="http://schemas.microsoft.com/office/drawing/2014/main" id="{9AC7DA17-271F-47F9-9A18-CC6C5BEB0019}"/>
                </a:ext>
              </a:extLst>
            </p:cNvPr>
            <p:cNvCxnSpPr>
              <a:stCxn id="779" idx="6"/>
              <a:endCxn id="774" idx="2"/>
            </p:cNvCxnSpPr>
            <p:nvPr/>
          </p:nvCxnSpPr>
          <p:spPr>
            <a:xfrm flipH="1" flipV="1">
              <a:off x="8494461" y="4893251"/>
              <a:ext cx="609600" cy="3125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3" name="Connecteur droit 812">
              <a:extLst>
                <a:ext uri="{FF2B5EF4-FFF2-40B4-BE49-F238E27FC236}">
                  <a16:creationId xmlns:a16="http://schemas.microsoft.com/office/drawing/2014/main" id="{97BFF414-06BC-4971-B8CA-5BE522351246}"/>
                </a:ext>
              </a:extLst>
            </p:cNvPr>
            <p:cNvCxnSpPr>
              <a:stCxn id="779" idx="6"/>
              <a:endCxn id="775" idx="2"/>
            </p:cNvCxnSpPr>
            <p:nvPr/>
          </p:nvCxnSpPr>
          <p:spPr>
            <a:xfrm flipH="1">
              <a:off x="8494461" y="5205811"/>
              <a:ext cx="609600" cy="525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4" name="Connecteur droit 813">
              <a:extLst>
                <a:ext uri="{FF2B5EF4-FFF2-40B4-BE49-F238E27FC236}">
                  <a16:creationId xmlns:a16="http://schemas.microsoft.com/office/drawing/2014/main" id="{F1B38AFC-B74D-45D1-A3AA-C5E457F628F1}"/>
                </a:ext>
              </a:extLst>
            </p:cNvPr>
            <p:cNvCxnSpPr>
              <a:stCxn id="770" idx="6"/>
              <a:endCxn id="782" idx="2"/>
            </p:cNvCxnSpPr>
            <p:nvPr/>
          </p:nvCxnSpPr>
          <p:spPr>
            <a:xfrm flipH="1">
              <a:off x="7503861" y="3064451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5" name="Connecteur droit 814">
              <a:extLst>
                <a:ext uri="{FF2B5EF4-FFF2-40B4-BE49-F238E27FC236}">
                  <a16:creationId xmlns:a16="http://schemas.microsoft.com/office/drawing/2014/main" id="{904D9D85-76B3-4C74-B4F9-30DAE42B3EAE}"/>
                </a:ext>
              </a:extLst>
            </p:cNvPr>
            <p:cNvCxnSpPr>
              <a:stCxn id="770" idx="6"/>
              <a:endCxn id="783" idx="2"/>
            </p:cNvCxnSpPr>
            <p:nvPr/>
          </p:nvCxnSpPr>
          <p:spPr>
            <a:xfrm flipH="1">
              <a:off x="7503861" y="3064451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6" name="Connecteur droit 815">
              <a:extLst>
                <a:ext uri="{FF2B5EF4-FFF2-40B4-BE49-F238E27FC236}">
                  <a16:creationId xmlns:a16="http://schemas.microsoft.com/office/drawing/2014/main" id="{037BCC99-8F3A-4232-B374-3B324D551009}"/>
                </a:ext>
              </a:extLst>
            </p:cNvPr>
            <p:cNvCxnSpPr>
              <a:stCxn id="770" idx="6"/>
              <a:endCxn id="784" idx="2"/>
            </p:cNvCxnSpPr>
            <p:nvPr/>
          </p:nvCxnSpPr>
          <p:spPr>
            <a:xfrm flipH="1">
              <a:off x="7503861" y="3064451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7" name="Connecteur droit 816">
              <a:extLst>
                <a:ext uri="{FF2B5EF4-FFF2-40B4-BE49-F238E27FC236}">
                  <a16:creationId xmlns:a16="http://schemas.microsoft.com/office/drawing/2014/main" id="{82F36994-6347-4F89-9922-DE4B8341B936}"/>
                </a:ext>
              </a:extLst>
            </p:cNvPr>
            <p:cNvCxnSpPr>
              <a:stCxn id="770" idx="6"/>
              <a:endCxn id="786" idx="2"/>
            </p:cNvCxnSpPr>
            <p:nvPr/>
          </p:nvCxnSpPr>
          <p:spPr>
            <a:xfrm flipH="1">
              <a:off x="7503861" y="3064451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8" name="Connecteur droit 817">
              <a:extLst>
                <a:ext uri="{FF2B5EF4-FFF2-40B4-BE49-F238E27FC236}">
                  <a16:creationId xmlns:a16="http://schemas.microsoft.com/office/drawing/2014/main" id="{F0DA926B-8033-4914-BB53-237D46AEF030}"/>
                </a:ext>
              </a:extLst>
            </p:cNvPr>
            <p:cNvCxnSpPr>
              <a:stCxn id="770" idx="6"/>
              <a:endCxn id="787" idx="2"/>
            </p:cNvCxnSpPr>
            <p:nvPr/>
          </p:nvCxnSpPr>
          <p:spPr>
            <a:xfrm flipH="1">
              <a:off x="7503861" y="3064451"/>
              <a:ext cx="685800" cy="1981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9" name="Connecteur droit 818">
              <a:extLst>
                <a:ext uri="{FF2B5EF4-FFF2-40B4-BE49-F238E27FC236}">
                  <a16:creationId xmlns:a16="http://schemas.microsoft.com/office/drawing/2014/main" id="{37DD9E8F-6438-4D76-AC4F-D850C08238FE}"/>
                </a:ext>
              </a:extLst>
            </p:cNvPr>
            <p:cNvCxnSpPr>
              <a:stCxn id="770" idx="6"/>
              <a:endCxn id="785" idx="2"/>
            </p:cNvCxnSpPr>
            <p:nvPr/>
          </p:nvCxnSpPr>
          <p:spPr>
            <a:xfrm flipH="1">
              <a:off x="7503861" y="3064451"/>
              <a:ext cx="685800" cy="2438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0" name="Connecteur droit 819">
              <a:extLst>
                <a:ext uri="{FF2B5EF4-FFF2-40B4-BE49-F238E27FC236}">
                  <a16:creationId xmlns:a16="http://schemas.microsoft.com/office/drawing/2014/main" id="{F1DE633D-788B-405D-B5F5-B073B4BA21F0}"/>
                </a:ext>
              </a:extLst>
            </p:cNvPr>
            <p:cNvCxnSpPr>
              <a:stCxn id="771" idx="6"/>
              <a:endCxn id="782" idx="2"/>
            </p:cNvCxnSpPr>
            <p:nvPr/>
          </p:nvCxnSpPr>
          <p:spPr>
            <a:xfrm flipH="1" flipV="1">
              <a:off x="7503861" y="3216851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1" name="Connecteur droit 820">
              <a:extLst>
                <a:ext uri="{FF2B5EF4-FFF2-40B4-BE49-F238E27FC236}">
                  <a16:creationId xmlns:a16="http://schemas.microsoft.com/office/drawing/2014/main" id="{ADE4D323-02AB-49CE-8E2C-52F6C6FC98F3}"/>
                </a:ext>
              </a:extLst>
            </p:cNvPr>
            <p:cNvCxnSpPr>
              <a:stCxn id="771" idx="6"/>
              <a:endCxn id="783" idx="2"/>
            </p:cNvCxnSpPr>
            <p:nvPr/>
          </p:nvCxnSpPr>
          <p:spPr>
            <a:xfrm flipH="1">
              <a:off x="7503861" y="3521651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2" name="Connecteur droit 821">
              <a:extLst>
                <a:ext uri="{FF2B5EF4-FFF2-40B4-BE49-F238E27FC236}">
                  <a16:creationId xmlns:a16="http://schemas.microsoft.com/office/drawing/2014/main" id="{8C688BB1-2120-42A2-8AF5-10D5F9A0F5C2}"/>
                </a:ext>
              </a:extLst>
            </p:cNvPr>
            <p:cNvCxnSpPr>
              <a:stCxn id="771" idx="6"/>
              <a:endCxn id="784" idx="2"/>
            </p:cNvCxnSpPr>
            <p:nvPr/>
          </p:nvCxnSpPr>
          <p:spPr>
            <a:xfrm flipH="1">
              <a:off x="7503861" y="3521651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3" name="Connecteur droit 822">
              <a:extLst>
                <a:ext uri="{FF2B5EF4-FFF2-40B4-BE49-F238E27FC236}">
                  <a16:creationId xmlns:a16="http://schemas.microsoft.com/office/drawing/2014/main" id="{A59D2333-7346-4958-9D06-B475361BCD58}"/>
                </a:ext>
              </a:extLst>
            </p:cNvPr>
            <p:cNvCxnSpPr>
              <a:stCxn id="771" idx="6"/>
              <a:endCxn id="786" idx="2"/>
            </p:cNvCxnSpPr>
            <p:nvPr/>
          </p:nvCxnSpPr>
          <p:spPr>
            <a:xfrm flipH="1">
              <a:off x="7503861" y="3521651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4" name="Connecteur droit 823">
              <a:extLst>
                <a:ext uri="{FF2B5EF4-FFF2-40B4-BE49-F238E27FC236}">
                  <a16:creationId xmlns:a16="http://schemas.microsoft.com/office/drawing/2014/main" id="{48861B0F-322E-434B-B37A-DD9973C4EE8B}"/>
                </a:ext>
              </a:extLst>
            </p:cNvPr>
            <p:cNvCxnSpPr>
              <a:stCxn id="771" idx="6"/>
              <a:endCxn id="787" idx="2"/>
            </p:cNvCxnSpPr>
            <p:nvPr/>
          </p:nvCxnSpPr>
          <p:spPr>
            <a:xfrm flipH="1">
              <a:off x="7503861" y="3521651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5" name="Connecteur droit 824">
              <a:extLst>
                <a:ext uri="{FF2B5EF4-FFF2-40B4-BE49-F238E27FC236}">
                  <a16:creationId xmlns:a16="http://schemas.microsoft.com/office/drawing/2014/main" id="{DD2D91E5-3C93-4408-A666-DCA250F3134E}"/>
                </a:ext>
              </a:extLst>
            </p:cNvPr>
            <p:cNvCxnSpPr>
              <a:stCxn id="771" idx="6"/>
              <a:endCxn id="785" idx="2"/>
            </p:cNvCxnSpPr>
            <p:nvPr/>
          </p:nvCxnSpPr>
          <p:spPr>
            <a:xfrm flipH="1">
              <a:off x="7503861" y="3521651"/>
              <a:ext cx="685800" cy="1981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6" name="Connecteur droit 825">
              <a:extLst>
                <a:ext uri="{FF2B5EF4-FFF2-40B4-BE49-F238E27FC236}">
                  <a16:creationId xmlns:a16="http://schemas.microsoft.com/office/drawing/2014/main" id="{FED45BD9-55F9-400E-87C4-DADA57E2EEBC}"/>
                </a:ext>
              </a:extLst>
            </p:cNvPr>
            <p:cNvCxnSpPr>
              <a:stCxn id="772" idx="6"/>
              <a:endCxn id="782" idx="2"/>
            </p:cNvCxnSpPr>
            <p:nvPr/>
          </p:nvCxnSpPr>
          <p:spPr>
            <a:xfrm flipH="1" flipV="1">
              <a:off x="7503861" y="3216851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7" name="Connecteur droit 826">
              <a:extLst>
                <a:ext uri="{FF2B5EF4-FFF2-40B4-BE49-F238E27FC236}">
                  <a16:creationId xmlns:a16="http://schemas.microsoft.com/office/drawing/2014/main" id="{144EF885-F9F6-4FAB-8A52-A1B63A1078D2}"/>
                </a:ext>
              </a:extLst>
            </p:cNvPr>
            <p:cNvCxnSpPr>
              <a:stCxn id="772" idx="6"/>
              <a:endCxn id="783" idx="2"/>
            </p:cNvCxnSpPr>
            <p:nvPr/>
          </p:nvCxnSpPr>
          <p:spPr>
            <a:xfrm flipH="1" flipV="1">
              <a:off x="7503861" y="3674051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8" name="Connecteur droit 827">
              <a:extLst>
                <a:ext uri="{FF2B5EF4-FFF2-40B4-BE49-F238E27FC236}">
                  <a16:creationId xmlns:a16="http://schemas.microsoft.com/office/drawing/2014/main" id="{4E7D241B-78EE-4981-9D36-72B7322C44A7}"/>
                </a:ext>
              </a:extLst>
            </p:cNvPr>
            <p:cNvCxnSpPr>
              <a:stCxn id="772" idx="6"/>
              <a:endCxn id="784" idx="2"/>
            </p:cNvCxnSpPr>
            <p:nvPr/>
          </p:nvCxnSpPr>
          <p:spPr>
            <a:xfrm flipH="1">
              <a:off x="7503861" y="3978851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9" name="Connecteur droit 828">
              <a:extLst>
                <a:ext uri="{FF2B5EF4-FFF2-40B4-BE49-F238E27FC236}">
                  <a16:creationId xmlns:a16="http://schemas.microsoft.com/office/drawing/2014/main" id="{C631FC5F-C226-4232-A14E-EEBF650BE4F3}"/>
                </a:ext>
              </a:extLst>
            </p:cNvPr>
            <p:cNvCxnSpPr>
              <a:stCxn id="772" idx="6"/>
              <a:endCxn id="786" idx="2"/>
            </p:cNvCxnSpPr>
            <p:nvPr/>
          </p:nvCxnSpPr>
          <p:spPr>
            <a:xfrm flipH="1">
              <a:off x="7503861" y="3978851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0" name="Connecteur droit 829">
              <a:extLst>
                <a:ext uri="{FF2B5EF4-FFF2-40B4-BE49-F238E27FC236}">
                  <a16:creationId xmlns:a16="http://schemas.microsoft.com/office/drawing/2014/main" id="{D5B2EAAC-86B8-4351-BFDD-621517276A31}"/>
                </a:ext>
              </a:extLst>
            </p:cNvPr>
            <p:cNvCxnSpPr>
              <a:stCxn id="772" idx="6"/>
              <a:endCxn id="787" idx="2"/>
            </p:cNvCxnSpPr>
            <p:nvPr/>
          </p:nvCxnSpPr>
          <p:spPr>
            <a:xfrm flipH="1">
              <a:off x="7503861" y="3978851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1" name="Connecteur droit 830">
              <a:extLst>
                <a:ext uri="{FF2B5EF4-FFF2-40B4-BE49-F238E27FC236}">
                  <a16:creationId xmlns:a16="http://schemas.microsoft.com/office/drawing/2014/main" id="{7945D929-3EA2-4EE0-B31F-C0B02A6A75F6}"/>
                </a:ext>
              </a:extLst>
            </p:cNvPr>
            <p:cNvCxnSpPr>
              <a:stCxn id="772" idx="6"/>
              <a:endCxn id="785" idx="2"/>
            </p:cNvCxnSpPr>
            <p:nvPr/>
          </p:nvCxnSpPr>
          <p:spPr>
            <a:xfrm flipH="1">
              <a:off x="7503861" y="3978851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2" name="Connecteur droit 831">
              <a:extLst>
                <a:ext uri="{FF2B5EF4-FFF2-40B4-BE49-F238E27FC236}">
                  <a16:creationId xmlns:a16="http://schemas.microsoft.com/office/drawing/2014/main" id="{19139F80-CAC9-4190-8489-D29387940A18}"/>
                </a:ext>
              </a:extLst>
            </p:cNvPr>
            <p:cNvCxnSpPr>
              <a:stCxn id="773" idx="6"/>
              <a:endCxn id="782" idx="2"/>
            </p:cNvCxnSpPr>
            <p:nvPr/>
          </p:nvCxnSpPr>
          <p:spPr>
            <a:xfrm flipH="1" flipV="1">
              <a:off x="7503861" y="3216851"/>
              <a:ext cx="685800" cy="1219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3" name="Connecteur droit 832">
              <a:extLst>
                <a:ext uri="{FF2B5EF4-FFF2-40B4-BE49-F238E27FC236}">
                  <a16:creationId xmlns:a16="http://schemas.microsoft.com/office/drawing/2014/main" id="{E4D10DDD-6E65-416A-A61E-905B337E863E}"/>
                </a:ext>
              </a:extLst>
            </p:cNvPr>
            <p:cNvCxnSpPr>
              <a:stCxn id="773" idx="6"/>
              <a:endCxn id="783" idx="2"/>
            </p:cNvCxnSpPr>
            <p:nvPr/>
          </p:nvCxnSpPr>
          <p:spPr>
            <a:xfrm flipH="1" flipV="1">
              <a:off x="7503861" y="3674051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4" name="Connecteur droit 833">
              <a:extLst>
                <a:ext uri="{FF2B5EF4-FFF2-40B4-BE49-F238E27FC236}">
                  <a16:creationId xmlns:a16="http://schemas.microsoft.com/office/drawing/2014/main" id="{CE47AF72-177D-42B5-980D-4029C4D78DD4}"/>
                </a:ext>
              </a:extLst>
            </p:cNvPr>
            <p:cNvCxnSpPr>
              <a:stCxn id="773" idx="6"/>
              <a:endCxn id="784" idx="2"/>
            </p:cNvCxnSpPr>
            <p:nvPr/>
          </p:nvCxnSpPr>
          <p:spPr>
            <a:xfrm flipH="1" flipV="1">
              <a:off x="7503861" y="4131251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5" name="Connecteur droit 834">
              <a:extLst>
                <a:ext uri="{FF2B5EF4-FFF2-40B4-BE49-F238E27FC236}">
                  <a16:creationId xmlns:a16="http://schemas.microsoft.com/office/drawing/2014/main" id="{E73F4EE0-AF0E-43BC-83EE-0FCC410B04E5}"/>
                </a:ext>
              </a:extLst>
            </p:cNvPr>
            <p:cNvCxnSpPr>
              <a:stCxn id="773" idx="6"/>
              <a:endCxn id="786" idx="2"/>
            </p:cNvCxnSpPr>
            <p:nvPr/>
          </p:nvCxnSpPr>
          <p:spPr>
            <a:xfrm flipH="1">
              <a:off x="7503861" y="4436051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6" name="Connecteur droit 835">
              <a:extLst>
                <a:ext uri="{FF2B5EF4-FFF2-40B4-BE49-F238E27FC236}">
                  <a16:creationId xmlns:a16="http://schemas.microsoft.com/office/drawing/2014/main" id="{20BE7FE8-1FAC-4B7A-91BB-89D907C7DF30}"/>
                </a:ext>
              </a:extLst>
            </p:cNvPr>
            <p:cNvCxnSpPr>
              <a:stCxn id="773" idx="6"/>
              <a:endCxn id="787" idx="2"/>
            </p:cNvCxnSpPr>
            <p:nvPr/>
          </p:nvCxnSpPr>
          <p:spPr>
            <a:xfrm flipH="1">
              <a:off x="7503861" y="4436051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7" name="Connecteur droit 836">
              <a:extLst>
                <a:ext uri="{FF2B5EF4-FFF2-40B4-BE49-F238E27FC236}">
                  <a16:creationId xmlns:a16="http://schemas.microsoft.com/office/drawing/2014/main" id="{AA94FA98-83F7-49CB-9713-3CA69261DB05}"/>
                </a:ext>
              </a:extLst>
            </p:cNvPr>
            <p:cNvCxnSpPr>
              <a:stCxn id="773" idx="6"/>
              <a:endCxn id="785" idx="2"/>
            </p:cNvCxnSpPr>
            <p:nvPr/>
          </p:nvCxnSpPr>
          <p:spPr>
            <a:xfrm flipH="1">
              <a:off x="7503861" y="4436051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8" name="Connecteur droit 837">
              <a:extLst>
                <a:ext uri="{FF2B5EF4-FFF2-40B4-BE49-F238E27FC236}">
                  <a16:creationId xmlns:a16="http://schemas.microsoft.com/office/drawing/2014/main" id="{0FCDA61C-60BA-43E4-8650-E9068BC7E42C}"/>
                </a:ext>
              </a:extLst>
            </p:cNvPr>
            <p:cNvCxnSpPr>
              <a:endCxn id="782" idx="2"/>
            </p:cNvCxnSpPr>
            <p:nvPr/>
          </p:nvCxnSpPr>
          <p:spPr>
            <a:xfrm flipH="1" flipV="1">
              <a:off x="7503861" y="3216851"/>
              <a:ext cx="457200" cy="1697032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9" name="Connecteur droit 838">
              <a:extLst>
                <a:ext uri="{FF2B5EF4-FFF2-40B4-BE49-F238E27FC236}">
                  <a16:creationId xmlns:a16="http://schemas.microsoft.com/office/drawing/2014/main" id="{3994328D-9AF7-441D-897A-B4DB7F1AB976}"/>
                </a:ext>
              </a:extLst>
            </p:cNvPr>
            <p:cNvCxnSpPr>
              <a:stCxn id="774" idx="6"/>
              <a:endCxn id="783" idx="2"/>
            </p:cNvCxnSpPr>
            <p:nvPr/>
          </p:nvCxnSpPr>
          <p:spPr>
            <a:xfrm flipH="1" flipV="1">
              <a:off x="7503861" y="3674051"/>
              <a:ext cx="685800" cy="1219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0" name="Connecteur droit 839">
              <a:extLst>
                <a:ext uri="{FF2B5EF4-FFF2-40B4-BE49-F238E27FC236}">
                  <a16:creationId xmlns:a16="http://schemas.microsoft.com/office/drawing/2014/main" id="{6505EAE3-A4BA-4DAD-B6DD-208E4B8A1FFD}"/>
                </a:ext>
              </a:extLst>
            </p:cNvPr>
            <p:cNvCxnSpPr>
              <a:stCxn id="774" idx="6"/>
              <a:endCxn id="784" idx="2"/>
            </p:cNvCxnSpPr>
            <p:nvPr/>
          </p:nvCxnSpPr>
          <p:spPr>
            <a:xfrm flipH="1" flipV="1">
              <a:off x="7503861" y="4131251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1" name="Connecteur droit 840">
              <a:extLst>
                <a:ext uri="{FF2B5EF4-FFF2-40B4-BE49-F238E27FC236}">
                  <a16:creationId xmlns:a16="http://schemas.microsoft.com/office/drawing/2014/main" id="{C4A89925-DEF5-48FD-A575-679EB92A6221}"/>
                </a:ext>
              </a:extLst>
            </p:cNvPr>
            <p:cNvCxnSpPr>
              <a:stCxn id="774" idx="6"/>
              <a:endCxn id="786" idx="2"/>
            </p:cNvCxnSpPr>
            <p:nvPr/>
          </p:nvCxnSpPr>
          <p:spPr>
            <a:xfrm flipH="1" flipV="1">
              <a:off x="7503861" y="4588451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2" name="Connecteur droit 841">
              <a:extLst>
                <a:ext uri="{FF2B5EF4-FFF2-40B4-BE49-F238E27FC236}">
                  <a16:creationId xmlns:a16="http://schemas.microsoft.com/office/drawing/2014/main" id="{142C78C7-497D-4C3E-927A-13016DCBA29F}"/>
                </a:ext>
              </a:extLst>
            </p:cNvPr>
            <p:cNvCxnSpPr>
              <a:stCxn id="774" idx="6"/>
              <a:endCxn id="787" idx="2"/>
            </p:cNvCxnSpPr>
            <p:nvPr/>
          </p:nvCxnSpPr>
          <p:spPr>
            <a:xfrm flipH="1">
              <a:off x="7503861" y="4893251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3" name="Connecteur droit 842">
              <a:extLst>
                <a:ext uri="{FF2B5EF4-FFF2-40B4-BE49-F238E27FC236}">
                  <a16:creationId xmlns:a16="http://schemas.microsoft.com/office/drawing/2014/main" id="{20ADB4B7-8A7F-4A46-84EC-CBD0EF6C2B0B}"/>
                </a:ext>
              </a:extLst>
            </p:cNvPr>
            <p:cNvCxnSpPr>
              <a:stCxn id="774" idx="6"/>
              <a:endCxn id="785" idx="2"/>
            </p:cNvCxnSpPr>
            <p:nvPr/>
          </p:nvCxnSpPr>
          <p:spPr>
            <a:xfrm flipH="1">
              <a:off x="7503861" y="4893251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4" name="Connecteur droit 843">
              <a:extLst>
                <a:ext uri="{FF2B5EF4-FFF2-40B4-BE49-F238E27FC236}">
                  <a16:creationId xmlns:a16="http://schemas.microsoft.com/office/drawing/2014/main" id="{FB55E046-1801-4C35-AF6B-29FF500C7189}"/>
                </a:ext>
              </a:extLst>
            </p:cNvPr>
            <p:cNvCxnSpPr>
              <a:stCxn id="775" idx="6"/>
              <a:endCxn id="782" idx="2"/>
            </p:cNvCxnSpPr>
            <p:nvPr/>
          </p:nvCxnSpPr>
          <p:spPr>
            <a:xfrm flipH="1" flipV="1">
              <a:off x="7503861" y="3216851"/>
              <a:ext cx="685800" cy="2514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5" name="Connecteur droit 844">
              <a:extLst>
                <a:ext uri="{FF2B5EF4-FFF2-40B4-BE49-F238E27FC236}">
                  <a16:creationId xmlns:a16="http://schemas.microsoft.com/office/drawing/2014/main" id="{57D7842A-58A6-4C65-AEE0-B23AC435D11B}"/>
                </a:ext>
              </a:extLst>
            </p:cNvPr>
            <p:cNvCxnSpPr>
              <a:stCxn id="775" idx="6"/>
              <a:endCxn id="783" idx="2"/>
            </p:cNvCxnSpPr>
            <p:nvPr/>
          </p:nvCxnSpPr>
          <p:spPr>
            <a:xfrm flipH="1" flipV="1">
              <a:off x="7503861" y="3674051"/>
              <a:ext cx="685800" cy="2057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6" name="Connecteur droit 845">
              <a:extLst>
                <a:ext uri="{FF2B5EF4-FFF2-40B4-BE49-F238E27FC236}">
                  <a16:creationId xmlns:a16="http://schemas.microsoft.com/office/drawing/2014/main" id="{9638B082-71CC-40D3-AAC8-0A8F4842CD0B}"/>
                </a:ext>
              </a:extLst>
            </p:cNvPr>
            <p:cNvCxnSpPr>
              <a:stCxn id="775" idx="6"/>
              <a:endCxn id="784" idx="2"/>
            </p:cNvCxnSpPr>
            <p:nvPr/>
          </p:nvCxnSpPr>
          <p:spPr>
            <a:xfrm flipH="1" flipV="1">
              <a:off x="7503861" y="4131251"/>
              <a:ext cx="685800" cy="1600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7" name="Connecteur droit 846">
              <a:extLst>
                <a:ext uri="{FF2B5EF4-FFF2-40B4-BE49-F238E27FC236}">
                  <a16:creationId xmlns:a16="http://schemas.microsoft.com/office/drawing/2014/main" id="{C4D4FD9D-F558-4C4A-9E23-141D50971402}"/>
                </a:ext>
              </a:extLst>
            </p:cNvPr>
            <p:cNvCxnSpPr>
              <a:stCxn id="775" idx="6"/>
              <a:endCxn id="786" idx="2"/>
            </p:cNvCxnSpPr>
            <p:nvPr/>
          </p:nvCxnSpPr>
          <p:spPr>
            <a:xfrm flipH="1" flipV="1">
              <a:off x="7503861" y="4588451"/>
              <a:ext cx="685800" cy="1143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8" name="Connecteur droit 847">
              <a:extLst>
                <a:ext uri="{FF2B5EF4-FFF2-40B4-BE49-F238E27FC236}">
                  <a16:creationId xmlns:a16="http://schemas.microsoft.com/office/drawing/2014/main" id="{04367218-8C0D-4DB2-94EA-62533C405DC2}"/>
                </a:ext>
              </a:extLst>
            </p:cNvPr>
            <p:cNvCxnSpPr>
              <a:stCxn id="775" idx="6"/>
              <a:endCxn id="787" idx="2"/>
            </p:cNvCxnSpPr>
            <p:nvPr/>
          </p:nvCxnSpPr>
          <p:spPr>
            <a:xfrm flipH="1" flipV="1">
              <a:off x="7503861" y="5045651"/>
              <a:ext cx="685800" cy="685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9" name="Connecteur droit 848">
              <a:extLst>
                <a:ext uri="{FF2B5EF4-FFF2-40B4-BE49-F238E27FC236}">
                  <a16:creationId xmlns:a16="http://schemas.microsoft.com/office/drawing/2014/main" id="{AF89A2B4-1A5B-47C2-95EF-D830A2AE5433}"/>
                </a:ext>
              </a:extLst>
            </p:cNvPr>
            <p:cNvCxnSpPr>
              <a:stCxn id="775" idx="6"/>
              <a:endCxn id="785" idx="2"/>
            </p:cNvCxnSpPr>
            <p:nvPr/>
          </p:nvCxnSpPr>
          <p:spPr>
            <a:xfrm flipH="1" flipV="1">
              <a:off x="7503861" y="5502851"/>
              <a:ext cx="685800" cy="228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grpSp>
          <p:nvGrpSpPr>
            <p:cNvPr id="850" name="Groupe 849">
              <a:extLst>
                <a:ext uri="{FF2B5EF4-FFF2-40B4-BE49-F238E27FC236}">
                  <a16:creationId xmlns:a16="http://schemas.microsoft.com/office/drawing/2014/main" id="{3AC532F2-CA4F-4618-A146-5EAE0645F341}"/>
                </a:ext>
              </a:extLst>
            </p:cNvPr>
            <p:cNvGrpSpPr/>
            <p:nvPr/>
          </p:nvGrpSpPr>
          <p:grpSpPr>
            <a:xfrm>
              <a:off x="3245045" y="2440693"/>
              <a:ext cx="3272408" cy="3862492"/>
              <a:chOff x="539552" y="1484784"/>
              <a:chExt cx="3272408" cy="3862492"/>
            </a:xfrm>
          </p:grpSpPr>
          <p:sp>
            <p:nvSpPr>
              <p:cNvPr id="851" name="Ellipse 850">
                <a:extLst>
                  <a:ext uri="{FF2B5EF4-FFF2-40B4-BE49-F238E27FC236}">
                    <a16:creationId xmlns:a16="http://schemas.microsoft.com/office/drawing/2014/main" id="{BDC18FA5-9C41-4527-828B-7D83075C9C33}"/>
                  </a:ext>
                </a:extLst>
              </p:cNvPr>
              <p:cNvSpPr/>
              <p:nvPr/>
            </p:nvSpPr>
            <p:spPr>
              <a:xfrm>
                <a:off x="1530152" y="19561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2" name="Ellipse 851">
                <a:extLst>
                  <a:ext uri="{FF2B5EF4-FFF2-40B4-BE49-F238E27FC236}">
                    <a16:creationId xmlns:a16="http://schemas.microsoft.com/office/drawing/2014/main" id="{12DB10BC-887F-4D46-AF8B-315E38DA07D7}"/>
                  </a:ext>
                </a:extLst>
              </p:cNvPr>
              <p:cNvSpPr/>
              <p:nvPr/>
            </p:nvSpPr>
            <p:spPr>
              <a:xfrm>
                <a:off x="1530152" y="24133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3" name="Ellipse 852">
                <a:extLst>
                  <a:ext uri="{FF2B5EF4-FFF2-40B4-BE49-F238E27FC236}">
                    <a16:creationId xmlns:a16="http://schemas.microsoft.com/office/drawing/2014/main" id="{86C0E9E9-2E62-4803-97A0-E9AD8E6ACD4B}"/>
                  </a:ext>
                </a:extLst>
              </p:cNvPr>
              <p:cNvSpPr/>
              <p:nvPr/>
            </p:nvSpPr>
            <p:spPr>
              <a:xfrm>
                <a:off x="1530152" y="28705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4" name="Ellipse 853">
                <a:extLst>
                  <a:ext uri="{FF2B5EF4-FFF2-40B4-BE49-F238E27FC236}">
                    <a16:creationId xmlns:a16="http://schemas.microsoft.com/office/drawing/2014/main" id="{8312B8F8-3A83-4293-B688-9D2E5C7B1099}"/>
                  </a:ext>
                </a:extLst>
              </p:cNvPr>
              <p:cNvSpPr/>
              <p:nvPr/>
            </p:nvSpPr>
            <p:spPr>
              <a:xfrm>
                <a:off x="1530152" y="33277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5" name="Ellipse 854">
                <a:extLst>
                  <a:ext uri="{FF2B5EF4-FFF2-40B4-BE49-F238E27FC236}">
                    <a16:creationId xmlns:a16="http://schemas.microsoft.com/office/drawing/2014/main" id="{847EAEBC-1B80-4093-9CDB-FF876E963180}"/>
                  </a:ext>
                </a:extLst>
              </p:cNvPr>
              <p:cNvSpPr/>
              <p:nvPr/>
            </p:nvSpPr>
            <p:spPr>
              <a:xfrm>
                <a:off x="1530152" y="37849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6" name="Ellipse 855">
                <a:extLst>
                  <a:ext uri="{FF2B5EF4-FFF2-40B4-BE49-F238E27FC236}">
                    <a16:creationId xmlns:a16="http://schemas.microsoft.com/office/drawing/2014/main" id="{EFAFF649-247C-4F8D-A80C-6DF2D4AEAB67}"/>
                  </a:ext>
                </a:extLst>
              </p:cNvPr>
              <p:cNvSpPr/>
              <p:nvPr/>
            </p:nvSpPr>
            <p:spPr>
              <a:xfrm>
                <a:off x="1530152" y="46231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7" name="Ellipse 856">
                <a:extLst>
                  <a:ext uri="{FF2B5EF4-FFF2-40B4-BE49-F238E27FC236}">
                    <a16:creationId xmlns:a16="http://schemas.microsoft.com/office/drawing/2014/main" id="{6D0A9F61-16F9-4555-A875-09E4349F59BD}"/>
                  </a:ext>
                </a:extLst>
              </p:cNvPr>
              <p:cNvSpPr/>
              <p:nvPr/>
            </p:nvSpPr>
            <p:spPr>
              <a:xfrm>
                <a:off x="615752" y="2421102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8" name="Ellipse 857">
                <a:extLst>
                  <a:ext uri="{FF2B5EF4-FFF2-40B4-BE49-F238E27FC236}">
                    <a16:creationId xmlns:a16="http://schemas.microsoft.com/office/drawing/2014/main" id="{D14EDD51-CC3F-4228-BFB7-0AB178F06905}"/>
                  </a:ext>
                </a:extLst>
              </p:cNvPr>
              <p:cNvSpPr/>
              <p:nvPr/>
            </p:nvSpPr>
            <p:spPr>
              <a:xfrm>
                <a:off x="615752" y="2878302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9" name="Ellipse 858">
                <a:extLst>
                  <a:ext uri="{FF2B5EF4-FFF2-40B4-BE49-F238E27FC236}">
                    <a16:creationId xmlns:a16="http://schemas.microsoft.com/office/drawing/2014/main" id="{E3F742B5-BD43-4F1C-90AA-D2E256FF3E57}"/>
                  </a:ext>
                </a:extLst>
              </p:cNvPr>
              <p:cNvSpPr/>
              <p:nvPr/>
            </p:nvSpPr>
            <p:spPr>
              <a:xfrm>
                <a:off x="615752" y="3335502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0" name="Ellipse 859">
                <a:extLst>
                  <a:ext uri="{FF2B5EF4-FFF2-40B4-BE49-F238E27FC236}">
                    <a16:creationId xmlns:a16="http://schemas.microsoft.com/office/drawing/2014/main" id="{090FE6CC-D946-4D00-94C2-D967229F92BD}"/>
                  </a:ext>
                </a:extLst>
              </p:cNvPr>
              <p:cNvSpPr/>
              <p:nvPr/>
            </p:nvSpPr>
            <p:spPr>
              <a:xfrm>
                <a:off x="615752" y="4097502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1" name="ZoneTexte 13">
                <a:extLst>
                  <a:ext uri="{FF2B5EF4-FFF2-40B4-BE49-F238E27FC236}">
                    <a16:creationId xmlns:a16="http://schemas.microsoft.com/office/drawing/2014/main" id="{073B168D-73C1-498B-A256-2F4A93A185D5}"/>
                  </a:ext>
                </a:extLst>
              </p:cNvPr>
              <p:cNvSpPr txBox="1"/>
              <p:nvPr/>
            </p:nvSpPr>
            <p:spPr>
              <a:xfrm>
                <a:off x="539552" y="3368944"/>
                <a:ext cx="457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…</a:t>
                </a:r>
                <a:endParaRPr kumimoji="0" lang="fr-FR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2" name="ZoneTexte 14">
                <a:extLst>
                  <a:ext uri="{FF2B5EF4-FFF2-40B4-BE49-F238E27FC236}">
                    <a16:creationId xmlns:a16="http://schemas.microsoft.com/office/drawing/2014/main" id="{FEE15A2E-308F-4970-B6E4-F0FF74B21FDF}"/>
                  </a:ext>
                </a:extLst>
              </p:cNvPr>
              <p:cNvSpPr txBox="1"/>
              <p:nvPr/>
            </p:nvSpPr>
            <p:spPr>
              <a:xfrm>
                <a:off x="1453952" y="3869266"/>
                <a:ext cx="457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…</a:t>
                </a:r>
                <a:endParaRPr kumimoji="0" lang="fr-FR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3" name="Ellipse 862">
                <a:extLst>
                  <a:ext uri="{FF2B5EF4-FFF2-40B4-BE49-F238E27FC236}">
                    <a16:creationId xmlns:a16="http://schemas.microsoft.com/office/drawing/2014/main" id="{270D79A0-3FE7-48F3-B084-69DE6FF9C5E2}"/>
                  </a:ext>
                </a:extLst>
              </p:cNvPr>
              <p:cNvSpPr/>
              <p:nvPr/>
            </p:nvSpPr>
            <p:spPr>
              <a:xfrm>
                <a:off x="2520752" y="21085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4" name="Ellipse 863">
                <a:extLst>
                  <a:ext uri="{FF2B5EF4-FFF2-40B4-BE49-F238E27FC236}">
                    <a16:creationId xmlns:a16="http://schemas.microsoft.com/office/drawing/2014/main" id="{44E14051-9CEC-4B09-AF95-7AE7B7D45D34}"/>
                  </a:ext>
                </a:extLst>
              </p:cNvPr>
              <p:cNvSpPr/>
              <p:nvPr/>
            </p:nvSpPr>
            <p:spPr>
              <a:xfrm>
                <a:off x="2520752" y="25657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5" name="Ellipse 864">
                <a:extLst>
                  <a:ext uri="{FF2B5EF4-FFF2-40B4-BE49-F238E27FC236}">
                    <a16:creationId xmlns:a16="http://schemas.microsoft.com/office/drawing/2014/main" id="{1B6BA1D7-326B-4350-BF01-5D14DEBB847B}"/>
                  </a:ext>
                </a:extLst>
              </p:cNvPr>
              <p:cNvSpPr/>
              <p:nvPr/>
            </p:nvSpPr>
            <p:spPr>
              <a:xfrm>
                <a:off x="2520752" y="30229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6" name="Ellipse 865">
                <a:extLst>
                  <a:ext uri="{FF2B5EF4-FFF2-40B4-BE49-F238E27FC236}">
                    <a16:creationId xmlns:a16="http://schemas.microsoft.com/office/drawing/2014/main" id="{4BD8E037-A56D-48F9-AE54-1766F1DA4A22}"/>
                  </a:ext>
                </a:extLst>
              </p:cNvPr>
              <p:cNvSpPr/>
              <p:nvPr/>
            </p:nvSpPr>
            <p:spPr>
              <a:xfrm>
                <a:off x="2520752" y="43945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7" name="Ellipse 866">
                <a:extLst>
                  <a:ext uri="{FF2B5EF4-FFF2-40B4-BE49-F238E27FC236}">
                    <a16:creationId xmlns:a16="http://schemas.microsoft.com/office/drawing/2014/main" id="{27E219D5-216C-49E5-AE2E-3C3D86B5357A}"/>
                  </a:ext>
                </a:extLst>
              </p:cNvPr>
              <p:cNvSpPr/>
              <p:nvPr/>
            </p:nvSpPr>
            <p:spPr>
              <a:xfrm>
                <a:off x="2520752" y="34801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8" name="Ellipse 867">
                <a:extLst>
                  <a:ext uri="{FF2B5EF4-FFF2-40B4-BE49-F238E27FC236}">
                    <a16:creationId xmlns:a16="http://schemas.microsoft.com/office/drawing/2014/main" id="{B768D67B-0C01-4ED4-BFEC-F328B8853904}"/>
                  </a:ext>
                </a:extLst>
              </p:cNvPr>
              <p:cNvSpPr/>
              <p:nvPr/>
            </p:nvSpPr>
            <p:spPr>
              <a:xfrm>
                <a:off x="2520752" y="39373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9" name="Ellipse 868">
                <a:extLst>
                  <a:ext uri="{FF2B5EF4-FFF2-40B4-BE49-F238E27FC236}">
                    <a16:creationId xmlns:a16="http://schemas.microsoft.com/office/drawing/2014/main" id="{0D6475D4-68DC-46A3-9221-04DD8CD7CCE5}"/>
                  </a:ext>
                </a:extLst>
              </p:cNvPr>
              <p:cNvSpPr/>
              <p:nvPr/>
            </p:nvSpPr>
            <p:spPr>
              <a:xfrm>
                <a:off x="615752" y="4585276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70" name="Ellipse 869">
                <a:extLst>
                  <a:ext uri="{FF2B5EF4-FFF2-40B4-BE49-F238E27FC236}">
                    <a16:creationId xmlns:a16="http://schemas.microsoft.com/office/drawing/2014/main" id="{F0D4F52C-2F05-4234-A7DB-4BC59682C4E5}"/>
                  </a:ext>
                </a:extLst>
              </p:cNvPr>
              <p:cNvSpPr/>
              <p:nvPr/>
            </p:nvSpPr>
            <p:spPr>
              <a:xfrm>
                <a:off x="615752" y="5042476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871" name="Connecteur droit 870">
                <a:extLst>
                  <a:ext uri="{FF2B5EF4-FFF2-40B4-BE49-F238E27FC236}">
                    <a16:creationId xmlns:a16="http://schemas.microsoft.com/office/drawing/2014/main" id="{0E5339C0-CE59-4FA0-BCC0-03BF2EA5010E}"/>
                  </a:ext>
                </a:extLst>
              </p:cNvPr>
              <p:cNvCxnSpPr>
                <a:stCxn id="857" idx="6"/>
                <a:endCxn id="851" idx="2"/>
              </p:cNvCxnSpPr>
              <p:nvPr/>
            </p:nvCxnSpPr>
            <p:spPr>
              <a:xfrm flipV="1">
                <a:off x="920552" y="2108542"/>
                <a:ext cx="609600" cy="4649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72" name="Connecteur droit 871">
                <a:extLst>
                  <a:ext uri="{FF2B5EF4-FFF2-40B4-BE49-F238E27FC236}">
                    <a16:creationId xmlns:a16="http://schemas.microsoft.com/office/drawing/2014/main" id="{5079B4AE-6636-41FA-AE9A-78EBA5E2ECC5}"/>
                  </a:ext>
                </a:extLst>
              </p:cNvPr>
              <p:cNvCxnSpPr>
                <a:stCxn id="857" idx="6"/>
                <a:endCxn id="852" idx="2"/>
              </p:cNvCxnSpPr>
              <p:nvPr/>
            </p:nvCxnSpPr>
            <p:spPr>
              <a:xfrm flipV="1">
                <a:off x="920552" y="2565742"/>
                <a:ext cx="609600" cy="77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73" name="Connecteur droit 872">
                <a:extLst>
                  <a:ext uri="{FF2B5EF4-FFF2-40B4-BE49-F238E27FC236}">
                    <a16:creationId xmlns:a16="http://schemas.microsoft.com/office/drawing/2014/main" id="{72053001-8B6C-47BB-BCA4-239B4137F569}"/>
                  </a:ext>
                </a:extLst>
              </p:cNvPr>
              <p:cNvCxnSpPr>
                <a:stCxn id="857" idx="6"/>
                <a:endCxn id="853" idx="2"/>
              </p:cNvCxnSpPr>
              <p:nvPr/>
            </p:nvCxnSpPr>
            <p:spPr>
              <a:xfrm>
                <a:off x="920552" y="2573502"/>
                <a:ext cx="609600" cy="4494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74" name="Connecteur droit 873">
                <a:extLst>
                  <a:ext uri="{FF2B5EF4-FFF2-40B4-BE49-F238E27FC236}">
                    <a16:creationId xmlns:a16="http://schemas.microsoft.com/office/drawing/2014/main" id="{D4C7DB34-DBA1-44F9-9848-6ECDBCEC72E0}"/>
                  </a:ext>
                </a:extLst>
              </p:cNvPr>
              <p:cNvCxnSpPr>
                <a:stCxn id="857" idx="6"/>
                <a:endCxn id="854" idx="2"/>
              </p:cNvCxnSpPr>
              <p:nvPr/>
            </p:nvCxnSpPr>
            <p:spPr>
              <a:xfrm>
                <a:off x="920552" y="2573502"/>
                <a:ext cx="609600" cy="9066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75" name="Connecteur droit 874">
                <a:extLst>
                  <a:ext uri="{FF2B5EF4-FFF2-40B4-BE49-F238E27FC236}">
                    <a16:creationId xmlns:a16="http://schemas.microsoft.com/office/drawing/2014/main" id="{73D1B677-8AE0-4216-9275-E8CA76042C4D}"/>
                  </a:ext>
                </a:extLst>
              </p:cNvPr>
              <p:cNvCxnSpPr>
                <a:stCxn id="857" idx="6"/>
                <a:endCxn id="855" idx="2"/>
              </p:cNvCxnSpPr>
              <p:nvPr/>
            </p:nvCxnSpPr>
            <p:spPr>
              <a:xfrm>
                <a:off x="920552" y="2573502"/>
                <a:ext cx="609600" cy="13638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76" name="Connecteur droit 875">
                <a:extLst>
                  <a:ext uri="{FF2B5EF4-FFF2-40B4-BE49-F238E27FC236}">
                    <a16:creationId xmlns:a16="http://schemas.microsoft.com/office/drawing/2014/main" id="{11538AD1-7EA1-49A8-8363-8FDD05DB660C}"/>
                  </a:ext>
                </a:extLst>
              </p:cNvPr>
              <p:cNvCxnSpPr>
                <a:stCxn id="858" idx="6"/>
                <a:endCxn id="851" idx="2"/>
              </p:cNvCxnSpPr>
              <p:nvPr/>
            </p:nvCxnSpPr>
            <p:spPr>
              <a:xfrm flipV="1">
                <a:off x="920552" y="2108542"/>
                <a:ext cx="609600" cy="9221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77" name="Connecteur droit 876">
                <a:extLst>
                  <a:ext uri="{FF2B5EF4-FFF2-40B4-BE49-F238E27FC236}">
                    <a16:creationId xmlns:a16="http://schemas.microsoft.com/office/drawing/2014/main" id="{3171ACA1-1B7C-4D78-9D1E-C723D09E2E65}"/>
                  </a:ext>
                </a:extLst>
              </p:cNvPr>
              <p:cNvCxnSpPr>
                <a:stCxn id="858" idx="6"/>
                <a:endCxn id="852" idx="2"/>
              </p:cNvCxnSpPr>
              <p:nvPr/>
            </p:nvCxnSpPr>
            <p:spPr>
              <a:xfrm flipV="1">
                <a:off x="920552" y="2565742"/>
                <a:ext cx="609600" cy="4649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78" name="Connecteur droit 877">
                <a:extLst>
                  <a:ext uri="{FF2B5EF4-FFF2-40B4-BE49-F238E27FC236}">
                    <a16:creationId xmlns:a16="http://schemas.microsoft.com/office/drawing/2014/main" id="{6D3AFA9A-251D-4A54-86C7-6B9513BF2163}"/>
                  </a:ext>
                </a:extLst>
              </p:cNvPr>
              <p:cNvCxnSpPr>
                <a:stCxn id="858" idx="6"/>
                <a:endCxn id="853" idx="2"/>
              </p:cNvCxnSpPr>
              <p:nvPr/>
            </p:nvCxnSpPr>
            <p:spPr>
              <a:xfrm flipV="1">
                <a:off x="920552" y="3022942"/>
                <a:ext cx="609600" cy="77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79" name="Connecteur droit 878">
                <a:extLst>
                  <a:ext uri="{FF2B5EF4-FFF2-40B4-BE49-F238E27FC236}">
                    <a16:creationId xmlns:a16="http://schemas.microsoft.com/office/drawing/2014/main" id="{71D0C397-E7BA-4773-BBCF-E5F5B5D12B52}"/>
                  </a:ext>
                </a:extLst>
              </p:cNvPr>
              <p:cNvCxnSpPr>
                <a:stCxn id="858" idx="6"/>
                <a:endCxn id="854" idx="2"/>
              </p:cNvCxnSpPr>
              <p:nvPr/>
            </p:nvCxnSpPr>
            <p:spPr>
              <a:xfrm>
                <a:off x="920552" y="3030702"/>
                <a:ext cx="609600" cy="4494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0" name="Connecteur droit 879">
                <a:extLst>
                  <a:ext uri="{FF2B5EF4-FFF2-40B4-BE49-F238E27FC236}">
                    <a16:creationId xmlns:a16="http://schemas.microsoft.com/office/drawing/2014/main" id="{90A2E199-C7D2-4A72-9BD0-F67C5AA9160B}"/>
                  </a:ext>
                </a:extLst>
              </p:cNvPr>
              <p:cNvCxnSpPr>
                <a:stCxn id="858" idx="6"/>
                <a:endCxn id="855" idx="2"/>
              </p:cNvCxnSpPr>
              <p:nvPr/>
            </p:nvCxnSpPr>
            <p:spPr>
              <a:xfrm>
                <a:off x="920552" y="3030702"/>
                <a:ext cx="609600" cy="9066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1" name="Connecteur droit 880">
                <a:extLst>
                  <a:ext uri="{FF2B5EF4-FFF2-40B4-BE49-F238E27FC236}">
                    <a16:creationId xmlns:a16="http://schemas.microsoft.com/office/drawing/2014/main" id="{06644489-8DD9-46D1-82B2-D49ED4CB603F}"/>
                  </a:ext>
                </a:extLst>
              </p:cNvPr>
              <p:cNvCxnSpPr>
                <a:stCxn id="858" idx="6"/>
                <a:endCxn id="856" idx="2"/>
              </p:cNvCxnSpPr>
              <p:nvPr/>
            </p:nvCxnSpPr>
            <p:spPr>
              <a:xfrm>
                <a:off x="920552" y="3030702"/>
                <a:ext cx="609600" cy="17448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2" name="Connecteur droit 881">
                <a:extLst>
                  <a:ext uri="{FF2B5EF4-FFF2-40B4-BE49-F238E27FC236}">
                    <a16:creationId xmlns:a16="http://schemas.microsoft.com/office/drawing/2014/main" id="{3C4C656E-E14B-4D7D-954F-7E4F7EE0D3E9}"/>
                  </a:ext>
                </a:extLst>
              </p:cNvPr>
              <p:cNvCxnSpPr>
                <a:stCxn id="857" idx="6"/>
                <a:endCxn id="856" idx="2"/>
              </p:cNvCxnSpPr>
              <p:nvPr/>
            </p:nvCxnSpPr>
            <p:spPr>
              <a:xfrm>
                <a:off x="920552" y="2573502"/>
                <a:ext cx="609600" cy="22020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3" name="Connecteur droit 882">
                <a:extLst>
                  <a:ext uri="{FF2B5EF4-FFF2-40B4-BE49-F238E27FC236}">
                    <a16:creationId xmlns:a16="http://schemas.microsoft.com/office/drawing/2014/main" id="{25CD51FC-2D2C-4C11-B600-768BC65B148A}"/>
                  </a:ext>
                </a:extLst>
              </p:cNvPr>
              <p:cNvCxnSpPr>
                <a:stCxn id="859" idx="6"/>
                <a:endCxn id="851" idx="2"/>
              </p:cNvCxnSpPr>
              <p:nvPr/>
            </p:nvCxnSpPr>
            <p:spPr>
              <a:xfrm flipV="1">
                <a:off x="920552" y="2108542"/>
                <a:ext cx="609600" cy="13793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4" name="Connecteur droit 883">
                <a:extLst>
                  <a:ext uri="{FF2B5EF4-FFF2-40B4-BE49-F238E27FC236}">
                    <a16:creationId xmlns:a16="http://schemas.microsoft.com/office/drawing/2014/main" id="{BE341866-B03E-4D28-858F-9B21D8A7A58A}"/>
                  </a:ext>
                </a:extLst>
              </p:cNvPr>
              <p:cNvCxnSpPr>
                <a:stCxn id="859" idx="6"/>
                <a:endCxn id="852" idx="2"/>
              </p:cNvCxnSpPr>
              <p:nvPr/>
            </p:nvCxnSpPr>
            <p:spPr>
              <a:xfrm flipV="1">
                <a:off x="920552" y="2565742"/>
                <a:ext cx="609600" cy="9221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5" name="Connecteur droit 884">
                <a:extLst>
                  <a:ext uri="{FF2B5EF4-FFF2-40B4-BE49-F238E27FC236}">
                    <a16:creationId xmlns:a16="http://schemas.microsoft.com/office/drawing/2014/main" id="{E1C91493-CFA0-40D0-A24E-0E531BF37298}"/>
                  </a:ext>
                </a:extLst>
              </p:cNvPr>
              <p:cNvCxnSpPr>
                <a:stCxn id="859" idx="6"/>
                <a:endCxn id="853" idx="2"/>
              </p:cNvCxnSpPr>
              <p:nvPr/>
            </p:nvCxnSpPr>
            <p:spPr>
              <a:xfrm flipV="1">
                <a:off x="920552" y="3022942"/>
                <a:ext cx="609600" cy="4649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6" name="Connecteur droit 885">
                <a:extLst>
                  <a:ext uri="{FF2B5EF4-FFF2-40B4-BE49-F238E27FC236}">
                    <a16:creationId xmlns:a16="http://schemas.microsoft.com/office/drawing/2014/main" id="{C761CC31-83E7-4F00-910F-103ED3E6AF4C}"/>
                  </a:ext>
                </a:extLst>
              </p:cNvPr>
              <p:cNvCxnSpPr>
                <a:stCxn id="859" idx="6"/>
                <a:endCxn id="854" idx="2"/>
              </p:cNvCxnSpPr>
              <p:nvPr/>
            </p:nvCxnSpPr>
            <p:spPr>
              <a:xfrm flipV="1">
                <a:off x="920552" y="3480142"/>
                <a:ext cx="609600" cy="77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7" name="Connecteur droit 886">
                <a:extLst>
                  <a:ext uri="{FF2B5EF4-FFF2-40B4-BE49-F238E27FC236}">
                    <a16:creationId xmlns:a16="http://schemas.microsoft.com/office/drawing/2014/main" id="{100F5B5C-9565-4303-9FE7-DAC4F193D168}"/>
                  </a:ext>
                </a:extLst>
              </p:cNvPr>
              <p:cNvCxnSpPr>
                <a:stCxn id="859" idx="6"/>
                <a:endCxn id="855" idx="2"/>
              </p:cNvCxnSpPr>
              <p:nvPr/>
            </p:nvCxnSpPr>
            <p:spPr>
              <a:xfrm>
                <a:off x="920552" y="3487902"/>
                <a:ext cx="609600" cy="4494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8" name="Connecteur droit 887">
                <a:extLst>
                  <a:ext uri="{FF2B5EF4-FFF2-40B4-BE49-F238E27FC236}">
                    <a16:creationId xmlns:a16="http://schemas.microsoft.com/office/drawing/2014/main" id="{4A5961BF-48BF-4813-8333-77A13DF7A3E6}"/>
                  </a:ext>
                </a:extLst>
              </p:cNvPr>
              <p:cNvCxnSpPr>
                <a:stCxn id="859" idx="6"/>
                <a:endCxn id="856" idx="2"/>
              </p:cNvCxnSpPr>
              <p:nvPr/>
            </p:nvCxnSpPr>
            <p:spPr>
              <a:xfrm>
                <a:off x="920552" y="3487902"/>
                <a:ext cx="609600" cy="12876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9" name="Connecteur droit 888">
                <a:extLst>
                  <a:ext uri="{FF2B5EF4-FFF2-40B4-BE49-F238E27FC236}">
                    <a16:creationId xmlns:a16="http://schemas.microsoft.com/office/drawing/2014/main" id="{D6690E83-15EB-4F14-ACB4-E42C6BE68FBA}"/>
                  </a:ext>
                </a:extLst>
              </p:cNvPr>
              <p:cNvCxnSpPr>
                <a:stCxn id="860" idx="6"/>
                <a:endCxn id="851" idx="2"/>
              </p:cNvCxnSpPr>
              <p:nvPr/>
            </p:nvCxnSpPr>
            <p:spPr>
              <a:xfrm flipV="1">
                <a:off x="920552" y="2108542"/>
                <a:ext cx="609600" cy="21413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0" name="Connecteur droit 889">
                <a:extLst>
                  <a:ext uri="{FF2B5EF4-FFF2-40B4-BE49-F238E27FC236}">
                    <a16:creationId xmlns:a16="http://schemas.microsoft.com/office/drawing/2014/main" id="{675CF9AB-5C88-4759-8EB1-F66879737485}"/>
                  </a:ext>
                </a:extLst>
              </p:cNvPr>
              <p:cNvCxnSpPr>
                <a:stCxn id="860" idx="6"/>
                <a:endCxn id="852" idx="2"/>
              </p:cNvCxnSpPr>
              <p:nvPr/>
            </p:nvCxnSpPr>
            <p:spPr>
              <a:xfrm flipV="1">
                <a:off x="920552" y="2565742"/>
                <a:ext cx="609600" cy="16841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1" name="Connecteur droit 890">
                <a:extLst>
                  <a:ext uri="{FF2B5EF4-FFF2-40B4-BE49-F238E27FC236}">
                    <a16:creationId xmlns:a16="http://schemas.microsoft.com/office/drawing/2014/main" id="{5F7ABF70-594F-49D3-A977-40B1CFB056D5}"/>
                  </a:ext>
                </a:extLst>
              </p:cNvPr>
              <p:cNvCxnSpPr>
                <a:stCxn id="860" idx="6"/>
                <a:endCxn id="853" idx="2"/>
              </p:cNvCxnSpPr>
              <p:nvPr/>
            </p:nvCxnSpPr>
            <p:spPr>
              <a:xfrm flipV="1">
                <a:off x="920552" y="3022942"/>
                <a:ext cx="609600" cy="12269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2" name="Connecteur droit 891">
                <a:extLst>
                  <a:ext uri="{FF2B5EF4-FFF2-40B4-BE49-F238E27FC236}">
                    <a16:creationId xmlns:a16="http://schemas.microsoft.com/office/drawing/2014/main" id="{5638F3B7-7335-4485-80C2-BC28B3B9B45F}"/>
                  </a:ext>
                </a:extLst>
              </p:cNvPr>
              <p:cNvCxnSpPr>
                <a:stCxn id="860" idx="6"/>
                <a:endCxn id="854" idx="2"/>
              </p:cNvCxnSpPr>
              <p:nvPr/>
            </p:nvCxnSpPr>
            <p:spPr>
              <a:xfrm flipV="1">
                <a:off x="920552" y="3480142"/>
                <a:ext cx="609600" cy="7697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3" name="Connecteur droit 892">
                <a:extLst>
                  <a:ext uri="{FF2B5EF4-FFF2-40B4-BE49-F238E27FC236}">
                    <a16:creationId xmlns:a16="http://schemas.microsoft.com/office/drawing/2014/main" id="{8DBBD5A5-B946-46A2-A857-C10E1B083AD4}"/>
                  </a:ext>
                </a:extLst>
              </p:cNvPr>
              <p:cNvCxnSpPr>
                <a:stCxn id="860" idx="6"/>
                <a:endCxn id="855" idx="2"/>
              </p:cNvCxnSpPr>
              <p:nvPr/>
            </p:nvCxnSpPr>
            <p:spPr>
              <a:xfrm flipV="1">
                <a:off x="920552" y="3937342"/>
                <a:ext cx="609600" cy="3125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4" name="Connecteur droit 893">
                <a:extLst>
                  <a:ext uri="{FF2B5EF4-FFF2-40B4-BE49-F238E27FC236}">
                    <a16:creationId xmlns:a16="http://schemas.microsoft.com/office/drawing/2014/main" id="{4B9DC77B-7349-4B19-9789-7A5F8E7C8969}"/>
                  </a:ext>
                </a:extLst>
              </p:cNvPr>
              <p:cNvCxnSpPr>
                <a:stCxn id="860" idx="6"/>
                <a:endCxn id="856" idx="2"/>
              </p:cNvCxnSpPr>
              <p:nvPr/>
            </p:nvCxnSpPr>
            <p:spPr>
              <a:xfrm>
                <a:off x="920552" y="4249902"/>
                <a:ext cx="609600" cy="5256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5" name="Connecteur droit 894">
                <a:extLst>
                  <a:ext uri="{FF2B5EF4-FFF2-40B4-BE49-F238E27FC236}">
                    <a16:creationId xmlns:a16="http://schemas.microsoft.com/office/drawing/2014/main" id="{5A2E1694-1666-451C-BE48-0D2009CDEB11}"/>
                  </a:ext>
                </a:extLst>
              </p:cNvPr>
              <p:cNvCxnSpPr>
                <a:stCxn id="851" idx="6"/>
                <a:endCxn id="863" idx="2"/>
              </p:cNvCxnSpPr>
              <p:nvPr/>
            </p:nvCxnSpPr>
            <p:spPr>
              <a:xfrm>
                <a:off x="1834952" y="2108542"/>
                <a:ext cx="685800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6" name="Connecteur droit 895">
                <a:extLst>
                  <a:ext uri="{FF2B5EF4-FFF2-40B4-BE49-F238E27FC236}">
                    <a16:creationId xmlns:a16="http://schemas.microsoft.com/office/drawing/2014/main" id="{3304BC4C-9038-4DE7-BB88-BA032ADD027B}"/>
                  </a:ext>
                </a:extLst>
              </p:cNvPr>
              <p:cNvCxnSpPr>
                <a:stCxn id="851" idx="6"/>
                <a:endCxn id="864" idx="2"/>
              </p:cNvCxnSpPr>
              <p:nvPr/>
            </p:nvCxnSpPr>
            <p:spPr>
              <a:xfrm>
                <a:off x="1834952" y="2108542"/>
                <a:ext cx="685800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7" name="Connecteur droit 896">
                <a:extLst>
                  <a:ext uri="{FF2B5EF4-FFF2-40B4-BE49-F238E27FC236}">
                    <a16:creationId xmlns:a16="http://schemas.microsoft.com/office/drawing/2014/main" id="{2D9A9191-A82C-4289-8617-15A9D16F3FE0}"/>
                  </a:ext>
                </a:extLst>
              </p:cNvPr>
              <p:cNvCxnSpPr>
                <a:stCxn id="851" idx="6"/>
                <a:endCxn id="865" idx="2"/>
              </p:cNvCxnSpPr>
              <p:nvPr/>
            </p:nvCxnSpPr>
            <p:spPr>
              <a:xfrm>
                <a:off x="1834952" y="2108542"/>
                <a:ext cx="685800" cy="1066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8" name="Connecteur droit 897">
                <a:extLst>
                  <a:ext uri="{FF2B5EF4-FFF2-40B4-BE49-F238E27FC236}">
                    <a16:creationId xmlns:a16="http://schemas.microsoft.com/office/drawing/2014/main" id="{F7A28345-FC2A-486C-A93A-ECE3E371AC72}"/>
                  </a:ext>
                </a:extLst>
              </p:cNvPr>
              <p:cNvCxnSpPr>
                <a:stCxn id="851" idx="6"/>
                <a:endCxn id="867" idx="2"/>
              </p:cNvCxnSpPr>
              <p:nvPr/>
            </p:nvCxnSpPr>
            <p:spPr>
              <a:xfrm>
                <a:off x="1834952" y="2108542"/>
                <a:ext cx="685800" cy="152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9" name="Connecteur droit 898">
                <a:extLst>
                  <a:ext uri="{FF2B5EF4-FFF2-40B4-BE49-F238E27FC236}">
                    <a16:creationId xmlns:a16="http://schemas.microsoft.com/office/drawing/2014/main" id="{71C6BF67-18C4-4D44-92D0-1E0DA9080B14}"/>
                  </a:ext>
                </a:extLst>
              </p:cNvPr>
              <p:cNvCxnSpPr>
                <a:stCxn id="851" idx="6"/>
                <a:endCxn id="868" idx="2"/>
              </p:cNvCxnSpPr>
              <p:nvPr/>
            </p:nvCxnSpPr>
            <p:spPr>
              <a:xfrm>
                <a:off x="1834952" y="2108542"/>
                <a:ext cx="685800" cy="19812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0" name="Connecteur droit 899">
                <a:extLst>
                  <a:ext uri="{FF2B5EF4-FFF2-40B4-BE49-F238E27FC236}">
                    <a16:creationId xmlns:a16="http://schemas.microsoft.com/office/drawing/2014/main" id="{F555CA36-3BD6-490B-BF6D-D77627B677B1}"/>
                  </a:ext>
                </a:extLst>
              </p:cNvPr>
              <p:cNvCxnSpPr>
                <a:stCxn id="851" idx="6"/>
                <a:endCxn id="866" idx="2"/>
              </p:cNvCxnSpPr>
              <p:nvPr/>
            </p:nvCxnSpPr>
            <p:spPr>
              <a:xfrm>
                <a:off x="1834952" y="2108542"/>
                <a:ext cx="685800" cy="2438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1" name="Connecteur droit 900">
                <a:extLst>
                  <a:ext uri="{FF2B5EF4-FFF2-40B4-BE49-F238E27FC236}">
                    <a16:creationId xmlns:a16="http://schemas.microsoft.com/office/drawing/2014/main" id="{C2D06B94-BC8E-4621-BE95-CE91DA6F7AC1}"/>
                  </a:ext>
                </a:extLst>
              </p:cNvPr>
              <p:cNvCxnSpPr>
                <a:stCxn id="852" idx="6"/>
                <a:endCxn id="863" idx="2"/>
              </p:cNvCxnSpPr>
              <p:nvPr/>
            </p:nvCxnSpPr>
            <p:spPr>
              <a:xfrm flipV="1">
                <a:off x="1834952" y="2260942"/>
                <a:ext cx="685800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2" name="Connecteur droit 901">
                <a:extLst>
                  <a:ext uri="{FF2B5EF4-FFF2-40B4-BE49-F238E27FC236}">
                    <a16:creationId xmlns:a16="http://schemas.microsoft.com/office/drawing/2014/main" id="{62D135CB-F688-4266-ACDE-FB091D6AFC13}"/>
                  </a:ext>
                </a:extLst>
              </p:cNvPr>
              <p:cNvCxnSpPr>
                <a:stCxn id="852" idx="6"/>
                <a:endCxn id="864" idx="2"/>
              </p:cNvCxnSpPr>
              <p:nvPr/>
            </p:nvCxnSpPr>
            <p:spPr>
              <a:xfrm>
                <a:off x="1834952" y="2565742"/>
                <a:ext cx="685800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3" name="Connecteur droit 902">
                <a:extLst>
                  <a:ext uri="{FF2B5EF4-FFF2-40B4-BE49-F238E27FC236}">
                    <a16:creationId xmlns:a16="http://schemas.microsoft.com/office/drawing/2014/main" id="{1D99FF11-2B82-4832-818A-CA9FF6BE68E9}"/>
                  </a:ext>
                </a:extLst>
              </p:cNvPr>
              <p:cNvCxnSpPr>
                <a:stCxn id="852" idx="6"/>
                <a:endCxn id="865" idx="2"/>
              </p:cNvCxnSpPr>
              <p:nvPr/>
            </p:nvCxnSpPr>
            <p:spPr>
              <a:xfrm>
                <a:off x="1834952" y="2565742"/>
                <a:ext cx="685800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4" name="Connecteur droit 903">
                <a:extLst>
                  <a:ext uri="{FF2B5EF4-FFF2-40B4-BE49-F238E27FC236}">
                    <a16:creationId xmlns:a16="http://schemas.microsoft.com/office/drawing/2014/main" id="{22CB2586-2A9D-4D7C-AFA4-BBFF0B8641CE}"/>
                  </a:ext>
                </a:extLst>
              </p:cNvPr>
              <p:cNvCxnSpPr>
                <a:stCxn id="852" idx="6"/>
                <a:endCxn id="867" idx="2"/>
              </p:cNvCxnSpPr>
              <p:nvPr/>
            </p:nvCxnSpPr>
            <p:spPr>
              <a:xfrm>
                <a:off x="1834952" y="2565742"/>
                <a:ext cx="685800" cy="1066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5" name="Connecteur droit 904">
                <a:extLst>
                  <a:ext uri="{FF2B5EF4-FFF2-40B4-BE49-F238E27FC236}">
                    <a16:creationId xmlns:a16="http://schemas.microsoft.com/office/drawing/2014/main" id="{45CE8784-9433-4A7A-9DC9-1EAF41FFBF40}"/>
                  </a:ext>
                </a:extLst>
              </p:cNvPr>
              <p:cNvCxnSpPr>
                <a:stCxn id="852" idx="6"/>
                <a:endCxn id="868" idx="2"/>
              </p:cNvCxnSpPr>
              <p:nvPr/>
            </p:nvCxnSpPr>
            <p:spPr>
              <a:xfrm>
                <a:off x="1834952" y="2565742"/>
                <a:ext cx="685800" cy="152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6" name="Connecteur droit 905">
                <a:extLst>
                  <a:ext uri="{FF2B5EF4-FFF2-40B4-BE49-F238E27FC236}">
                    <a16:creationId xmlns:a16="http://schemas.microsoft.com/office/drawing/2014/main" id="{110FF30E-B08A-4C38-93E4-C6D7D4395B1A}"/>
                  </a:ext>
                </a:extLst>
              </p:cNvPr>
              <p:cNvCxnSpPr>
                <a:stCxn id="852" idx="6"/>
                <a:endCxn id="866" idx="2"/>
              </p:cNvCxnSpPr>
              <p:nvPr/>
            </p:nvCxnSpPr>
            <p:spPr>
              <a:xfrm>
                <a:off x="1834952" y="2565742"/>
                <a:ext cx="685800" cy="19812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7" name="Connecteur droit 906">
                <a:extLst>
                  <a:ext uri="{FF2B5EF4-FFF2-40B4-BE49-F238E27FC236}">
                    <a16:creationId xmlns:a16="http://schemas.microsoft.com/office/drawing/2014/main" id="{34849CE8-D205-4CA6-B543-DCE83E826837}"/>
                  </a:ext>
                </a:extLst>
              </p:cNvPr>
              <p:cNvCxnSpPr>
                <a:stCxn id="853" idx="6"/>
                <a:endCxn id="863" idx="2"/>
              </p:cNvCxnSpPr>
              <p:nvPr/>
            </p:nvCxnSpPr>
            <p:spPr>
              <a:xfrm flipV="1">
                <a:off x="1834952" y="2260942"/>
                <a:ext cx="685800" cy="762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8" name="Connecteur droit 907">
                <a:extLst>
                  <a:ext uri="{FF2B5EF4-FFF2-40B4-BE49-F238E27FC236}">
                    <a16:creationId xmlns:a16="http://schemas.microsoft.com/office/drawing/2014/main" id="{2B836646-DB27-4ECA-90C2-3F7251CA0314}"/>
                  </a:ext>
                </a:extLst>
              </p:cNvPr>
              <p:cNvCxnSpPr>
                <a:stCxn id="853" idx="6"/>
                <a:endCxn id="864" idx="2"/>
              </p:cNvCxnSpPr>
              <p:nvPr/>
            </p:nvCxnSpPr>
            <p:spPr>
              <a:xfrm flipV="1">
                <a:off x="1834952" y="2718142"/>
                <a:ext cx="685800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9" name="Connecteur droit 908">
                <a:extLst>
                  <a:ext uri="{FF2B5EF4-FFF2-40B4-BE49-F238E27FC236}">
                    <a16:creationId xmlns:a16="http://schemas.microsoft.com/office/drawing/2014/main" id="{8D7DD444-867B-4CCA-AD69-85EA26F00B17}"/>
                  </a:ext>
                </a:extLst>
              </p:cNvPr>
              <p:cNvCxnSpPr>
                <a:stCxn id="853" idx="6"/>
                <a:endCxn id="865" idx="2"/>
              </p:cNvCxnSpPr>
              <p:nvPr/>
            </p:nvCxnSpPr>
            <p:spPr>
              <a:xfrm>
                <a:off x="1834952" y="3022942"/>
                <a:ext cx="685800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0" name="Connecteur droit 909">
                <a:extLst>
                  <a:ext uri="{FF2B5EF4-FFF2-40B4-BE49-F238E27FC236}">
                    <a16:creationId xmlns:a16="http://schemas.microsoft.com/office/drawing/2014/main" id="{15E60B8A-818B-4CE1-AB82-BE3B0302B450}"/>
                  </a:ext>
                </a:extLst>
              </p:cNvPr>
              <p:cNvCxnSpPr>
                <a:stCxn id="853" idx="6"/>
                <a:endCxn id="867" idx="2"/>
              </p:cNvCxnSpPr>
              <p:nvPr/>
            </p:nvCxnSpPr>
            <p:spPr>
              <a:xfrm>
                <a:off x="1834952" y="3022942"/>
                <a:ext cx="685800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1" name="Connecteur droit 910">
                <a:extLst>
                  <a:ext uri="{FF2B5EF4-FFF2-40B4-BE49-F238E27FC236}">
                    <a16:creationId xmlns:a16="http://schemas.microsoft.com/office/drawing/2014/main" id="{4542BD5B-FE02-4997-A388-F6F94C370158}"/>
                  </a:ext>
                </a:extLst>
              </p:cNvPr>
              <p:cNvCxnSpPr>
                <a:stCxn id="853" idx="6"/>
                <a:endCxn id="868" idx="2"/>
              </p:cNvCxnSpPr>
              <p:nvPr/>
            </p:nvCxnSpPr>
            <p:spPr>
              <a:xfrm>
                <a:off x="1834952" y="3022942"/>
                <a:ext cx="685800" cy="1066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2" name="Connecteur droit 911">
                <a:extLst>
                  <a:ext uri="{FF2B5EF4-FFF2-40B4-BE49-F238E27FC236}">
                    <a16:creationId xmlns:a16="http://schemas.microsoft.com/office/drawing/2014/main" id="{F89D0F6C-8134-40CA-80D0-3FF309567AD1}"/>
                  </a:ext>
                </a:extLst>
              </p:cNvPr>
              <p:cNvCxnSpPr>
                <a:stCxn id="853" idx="6"/>
                <a:endCxn id="866" idx="2"/>
              </p:cNvCxnSpPr>
              <p:nvPr/>
            </p:nvCxnSpPr>
            <p:spPr>
              <a:xfrm>
                <a:off x="1834952" y="3022942"/>
                <a:ext cx="685800" cy="152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3" name="Connecteur droit 912">
                <a:extLst>
                  <a:ext uri="{FF2B5EF4-FFF2-40B4-BE49-F238E27FC236}">
                    <a16:creationId xmlns:a16="http://schemas.microsoft.com/office/drawing/2014/main" id="{34AA4A4D-0E56-4454-871B-E936572326EB}"/>
                  </a:ext>
                </a:extLst>
              </p:cNvPr>
              <p:cNvCxnSpPr>
                <a:stCxn id="854" idx="6"/>
                <a:endCxn id="863" idx="2"/>
              </p:cNvCxnSpPr>
              <p:nvPr/>
            </p:nvCxnSpPr>
            <p:spPr>
              <a:xfrm flipV="1">
                <a:off x="1834952" y="2260942"/>
                <a:ext cx="685800" cy="12192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4" name="Connecteur droit 913">
                <a:extLst>
                  <a:ext uri="{FF2B5EF4-FFF2-40B4-BE49-F238E27FC236}">
                    <a16:creationId xmlns:a16="http://schemas.microsoft.com/office/drawing/2014/main" id="{86DEFF9C-6027-431A-BA96-BA936EC35BAD}"/>
                  </a:ext>
                </a:extLst>
              </p:cNvPr>
              <p:cNvCxnSpPr>
                <a:stCxn id="854" idx="6"/>
                <a:endCxn id="864" idx="2"/>
              </p:cNvCxnSpPr>
              <p:nvPr/>
            </p:nvCxnSpPr>
            <p:spPr>
              <a:xfrm flipV="1">
                <a:off x="1834952" y="2718142"/>
                <a:ext cx="685800" cy="762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5" name="Connecteur droit 914">
                <a:extLst>
                  <a:ext uri="{FF2B5EF4-FFF2-40B4-BE49-F238E27FC236}">
                    <a16:creationId xmlns:a16="http://schemas.microsoft.com/office/drawing/2014/main" id="{62333A7A-B2AE-412A-B21D-263179783DFC}"/>
                  </a:ext>
                </a:extLst>
              </p:cNvPr>
              <p:cNvCxnSpPr>
                <a:stCxn id="854" idx="6"/>
                <a:endCxn id="865" idx="2"/>
              </p:cNvCxnSpPr>
              <p:nvPr/>
            </p:nvCxnSpPr>
            <p:spPr>
              <a:xfrm flipV="1">
                <a:off x="1834952" y="3175342"/>
                <a:ext cx="685800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6" name="Connecteur droit 915">
                <a:extLst>
                  <a:ext uri="{FF2B5EF4-FFF2-40B4-BE49-F238E27FC236}">
                    <a16:creationId xmlns:a16="http://schemas.microsoft.com/office/drawing/2014/main" id="{1BA9F76E-3F78-4794-8AFA-3C9EA5B24274}"/>
                  </a:ext>
                </a:extLst>
              </p:cNvPr>
              <p:cNvCxnSpPr>
                <a:stCxn id="854" idx="6"/>
                <a:endCxn id="867" idx="2"/>
              </p:cNvCxnSpPr>
              <p:nvPr/>
            </p:nvCxnSpPr>
            <p:spPr>
              <a:xfrm>
                <a:off x="1834952" y="3480142"/>
                <a:ext cx="685800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7" name="Connecteur droit 916">
                <a:extLst>
                  <a:ext uri="{FF2B5EF4-FFF2-40B4-BE49-F238E27FC236}">
                    <a16:creationId xmlns:a16="http://schemas.microsoft.com/office/drawing/2014/main" id="{DF1B02BB-664E-4166-BF44-18D5F3833AC2}"/>
                  </a:ext>
                </a:extLst>
              </p:cNvPr>
              <p:cNvCxnSpPr>
                <a:stCxn id="854" idx="6"/>
                <a:endCxn id="868" idx="2"/>
              </p:cNvCxnSpPr>
              <p:nvPr/>
            </p:nvCxnSpPr>
            <p:spPr>
              <a:xfrm>
                <a:off x="1834952" y="3480142"/>
                <a:ext cx="685800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8" name="Connecteur droit 917">
                <a:extLst>
                  <a:ext uri="{FF2B5EF4-FFF2-40B4-BE49-F238E27FC236}">
                    <a16:creationId xmlns:a16="http://schemas.microsoft.com/office/drawing/2014/main" id="{F28AFE71-3292-428C-B864-2ADDE6B08D82}"/>
                  </a:ext>
                </a:extLst>
              </p:cNvPr>
              <p:cNvCxnSpPr>
                <a:stCxn id="854" idx="6"/>
                <a:endCxn id="866" idx="2"/>
              </p:cNvCxnSpPr>
              <p:nvPr/>
            </p:nvCxnSpPr>
            <p:spPr>
              <a:xfrm>
                <a:off x="1834952" y="3480142"/>
                <a:ext cx="685800" cy="1066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9" name="Connecteur droit 918">
                <a:extLst>
                  <a:ext uri="{FF2B5EF4-FFF2-40B4-BE49-F238E27FC236}">
                    <a16:creationId xmlns:a16="http://schemas.microsoft.com/office/drawing/2014/main" id="{E517CFC3-1D8F-4F1B-84C9-DBAFE981D2D0}"/>
                  </a:ext>
                </a:extLst>
              </p:cNvPr>
              <p:cNvCxnSpPr>
                <a:endCxn id="863" idx="2"/>
              </p:cNvCxnSpPr>
              <p:nvPr/>
            </p:nvCxnSpPr>
            <p:spPr>
              <a:xfrm flipV="1">
                <a:off x="2063552" y="2260942"/>
                <a:ext cx="457200" cy="1697032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0" name="Connecteur droit 919">
                <a:extLst>
                  <a:ext uri="{FF2B5EF4-FFF2-40B4-BE49-F238E27FC236}">
                    <a16:creationId xmlns:a16="http://schemas.microsoft.com/office/drawing/2014/main" id="{5B391075-9DD4-4A40-A4F7-0A56F2442FE0}"/>
                  </a:ext>
                </a:extLst>
              </p:cNvPr>
              <p:cNvCxnSpPr>
                <a:stCxn id="855" idx="6"/>
                <a:endCxn id="864" idx="2"/>
              </p:cNvCxnSpPr>
              <p:nvPr/>
            </p:nvCxnSpPr>
            <p:spPr>
              <a:xfrm flipV="1">
                <a:off x="1834952" y="2718142"/>
                <a:ext cx="685800" cy="12192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1" name="Connecteur droit 920">
                <a:extLst>
                  <a:ext uri="{FF2B5EF4-FFF2-40B4-BE49-F238E27FC236}">
                    <a16:creationId xmlns:a16="http://schemas.microsoft.com/office/drawing/2014/main" id="{9772209C-B9B3-48EB-A06A-C4CC85B066E6}"/>
                  </a:ext>
                </a:extLst>
              </p:cNvPr>
              <p:cNvCxnSpPr>
                <a:stCxn id="855" idx="6"/>
                <a:endCxn id="865" idx="2"/>
              </p:cNvCxnSpPr>
              <p:nvPr/>
            </p:nvCxnSpPr>
            <p:spPr>
              <a:xfrm flipV="1">
                <a:off x="1834952" y="3175342"/>
                <a:ext cx="685800" cy="762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2" name="Connecteur droit 921">
                <a:extLst>
                  <a:ext uri="{FF2B5EF4-FFF2-40B4-BE49-F238E27FC236}">
                    <a16:creationId xmlns:a16="http://schemas.microsoft.com/office/drawing/2014/main" id="{006DE846-64E9-4E90-8B83-E8588D7B3B4F}"/>
                  </a:ext>
                </a:extLst>
              </p:cNvPr>
              <p:cNvCxnSpPr>
                <a:stCxn id="855" idx="6"/>
                <a:endCxn id="867" idx="2"/>
              </p:cNvCxnSpPr>
              <p:nvPr/>
            </p:nvCxnSpPr>
            <p:spPr>
              <a:xfrm flipV="1">
                <a:off x="1834952" y="3632542"/>
                <a:ext cx="685800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3" name="Connecteur droit 922">
                <a:extLst>
                  <a:ext uri="{FF2B5EF4-FFF2-40B4-BE49-F238E27FC236}">
                    <a16:creationId xmlns:a16="http://schemas.microsoft.com/office/drawing/2014/main" id="{FF317734-3D59-4E0B-8137-C90CE228B570}"/>
                  </a:ext>
                </a:extLst>
              </p:cNvPr>
              <p:cNvCxnSpPr>
                <a:stCxn id="855" idx="6"/>
                <a:endCxn id="868" idx="2"/>
              </p:cNvCxnSpPr>
              <p:nvPr/>
            </p:nvCxnSpPr>
            <p:spPr>
              <a:xfrm>
                <a:off x="1834952" y="3937342"/>
                <a:ext cx="685800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4" name="Connecteur droit 923">
                <a:extLst>
                  <a:ext uri="{FF2B5EF4-FFF2-40B4-BE49-F238E27FC236}">
                    <a16:creationId xmlns:a16="http://schemas.microsoft.com/office/drawing/2014/main" id="{08B2A78A-D909-48E8-8D6C-BFDF0B507C56}"/>
                  </a:ext>
                </a:extLst>
              </p:cNvPr>
              <p:cNvCxnSpPr>
                <a:stCxn id="855" idx="6"/>
                <a:endCxn id="866" idx="2"/>
              </p:cNvCxnSpPr>
              <p:nvPr/>
            </p:nvCxnSpPr>
            <p:spPr>
              <a:xfrm>
                <a:off x="1834952" y="3937342"/>
                <a:ext cx="685800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5" name="Connecteur droit 924">
                <a:extLst>
                  <a:ext uri="{FF2B5EF4-FFF2-40B4-BE49-F238E27FC236}">
                    <a16:creationId xmlns:a16="http://schemas.microsoft.com/office/drawing/2014/main" id="{3E60284D-A8FC-4E67-8486-95894871C7CD}"/>
                  </a:ext>
                </a:extLst>
              </p:cNvPr>
              <p:cNvCxnSpPr>
                <a:stCxn id="856" idx="6"/>
                <a:endCxn id="863" idx="2"/>
              </p:cNvCxnSpPr>
              <p:nvPr/>
            </p:nvCxnSpPr>
            <p:spPr>
              <a:xfrm flipV="1">
                <a:off x="1834952" y="2260942"/>
                <a:ext cx="685800" cy="2514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6" name="Connecteur droit 925">
                <a:extLst>
                  <a:ext uri="{FF2B5EF4-FFF2-40B4-BE49-F238E27FC236}">
                    <a16:creationId xmlns:a16="http://schemas.microsoft.com/office/drawing/2014/main" id="{B71AFE16-5C80-47D8-8E4C-5BD558D697CD}"/>
                  </a:ext>
                </a:extLst>
              </p:cNvPr>
              <p:cNvCxnSpPr>
                <a:stCxn id="856" idx="6"/>
                <a:endCxn id="864" idx="2"/>
              </p:cNvCxnSpPr>
              <p:nvPr/>
            </p:nvCxnSpPr>
            <p:spPr>
              <a:xfrm flipV="1">
                <a:off x="1834952" y="2718142"/>
                <a:ext cx="685800" cy="2057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7" name="Connecteur droit 926">
                <a:extLst>
                  <a:ext uri="{FF2B5EF4-FFF2-40B4-BE49-F238E27FC236}">
                    <a16:creationId xmlns:a16="http://schemas.microsoft.com/office/drawing/2014/main" id="{9D449388-764C-4EED-A61D-FDF14FB4EFB3}"/>
                  </a:ext>
                </a:extLst>
              </p:cNvPr>
              <p:cNvCxnSpPr>
                <a:stCxn id="856" idx="6"/>
                <a:endCxn id="865" idx="2"/>
              </p:cNvCxnSpPr>
              <p:nvPr/>
            </p:nvCxnSpPr>
            <p:spPr>
              <a:xfrm flipV="1">
                <a:off x="1834952" y="3175342"/>
                <a:ext cx="685800" cy="16002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8" name="Connecteur droit 927">
                <a:extLst>
                  <a:ext uri="{FF2B5EF4-FFF2-40B4-BE49-F238E27FC236}">
                    <a16:creationId xmlns:a16="http://schemas.microsoft.com/office/drawing/2014/main" id="{37134E2F-1A1D-450A-8D28-50E3E48F5080}"/>
                  </a:ext>
                </a:extLst>
              </p:cNvPr>
              <p:cNvCxnSpPr>
                <a:stCxn id="856" idx="6"/>
                <a:endCxn id="867" idx="2"/>
              </p:cNvCxnSpPr>
              <p:nvPr/>
            </p:nvCxnSpPr>
            <p:spPr>
              <a:xfrm flipV="1">
                <a:off x="1834952" y="3632542"/>
                <a:ext cx="685800" cy="1143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9" name="Connecteur droit 928">
                <a:extLst>
                  <a:ext uri="{FF2B5EF4-FFF2-40B4-BE49-F238E27FC236}">
                    <a16:creationId xmlns:a16="http://schemas.microsoft.com/office/drawing/2014/main" id="{227A42E4-FD89-4255-A372-83730B7A61FF}"/>
                  </a:ext>
                </a:extLst>
              </p:cNvPr>
              <p:cNvCxnSpPr>
                <a:stCxn id="856" idx="6"/>
                <a:endCxn id="868" idx="2"/>
              </p:cNvCxnSpPr>
              <p:nvPr/>
            </p:nvCxnSpPr>
            <p:spPr>
              <a:xfrm flipV="1">
                <a:off x="1834952" y="4089742"/>
                <a:ext cx="685800" cy="685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30" name="Connecteur droit 929">
                <a:extLst>
                  <a:ext uri="{FF2B5EF4-FFF2-40B4-BE49-F238E27FC236}">
                    <a16:creationId xmlns:a16="http://schemas.microsoft.com/office/drawing/2014/main" id="{7E9ED4F5-9AE5-4E63-A47F-3C1973B7E9E3}"/>
                  </a:ext>
                </a:extLst>
              </p:cNvPr>
              <p:cNvCxnSpPr>
                <a:stCxn id="856" idx="6"/>
                <a:endCxn id="866" idx="2"/>
              </p:cNvCxnSpPr>
              <p:nvPr/>
            </p:nvCxnSpPr>
            <p:spPr>
              <a:xfrm flipV="1">
                <a:off x="1834952" y="4546942"/>
                <a:ext cx="685800" cy="228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931" name="Ellipse 930">
                <a:extLst>
                  <a:ext uri="{FF2B5EF4-FFF2-40B4-BE49-F238E27FC236}">
                    <a16:creationId xmlns:a16="http://schemas.microsoft.com/office/drawing/2014/main" id="{30FA2862-FB8E-4DC1-9452-F24BA1CA5AB8}"/>
                  </a:ext>
                </a:extLst>
              </p:cNvPr>
              <p:cNvSpPr/>
              <p:nvPr/>
            </p:nvSpPr>
            <p:spPr>
              <a:xfrm>
                <a:off x="3507160" y="27809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2" name="Ellipse 931">
                <a:extLst>
                  <a:ext uri="{FF2B5EF4-FFF2-40B4-BE49-F238E27FC236}">
                    <a16:creationId xmlns:a16="http://schemas.microsoft.com/office/drawing/2014/main" id="{1CCA53F5-BBBE-48E3-86E2-52282572FD08}"/>
                  </a:ext>
                </a:extLst>
              </p:cNvPr>
              <p:cNvSpPr/>
              <p:nvPr/>
            </p:nvSpPr>
            <p:spPr>
              <a:xfrm>
                <a:off x="3507160" y="32381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3" name="Ellipse 932">
                <a:extLst>
                  <a:ext uri="{FF2B5EF4-FFF2-40B4-BE49-F238E27FC236}">
                    <a16:creationId xmlns:a16="http://schemas.microsoft.com/office/drawing/2014/main" id="{21FEF3E1-7781-4A4E-A8DB-5D3511374214}"/>
                  </a:ext>
                </a:extLst>
              </p:cNvPr>
              <p:cNvSpPr/>
              <p:nvPr/>
            </p:nvSpPr>
            <p:spPr>
              <a:xfrm>
                <a:off x="3507160" y="36953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934" name="Connecteur droit 933">
                <a:extLst>
                  <a:ext uri="{FF2B5EF4-FFF2-40B4-BE49-F238E27FC236}">
                    <a16:creationId xmlns:a16="http://schemas.microsoft.com/office/drawing/2014/main" id="{E29F0866-E203-4F6D-9BBB-266B6C8F6C97}"/>
                  </a:ext>
                </a:extLst>
              </p:cNvPr>
              <p:cNvCxnSpPr>
                <a:stCxn id="863" idx="6"/>
                <a:endCxn id="931" idx="2"/>
              </p:cNvCxnSpPr>
              <p:nvPr/>
            </p:nvCxnSpPr>
            <p:spPr>
              <a:xfrm>
                <a:off x="2825552" y="2260942"/>
                <a:ext cx="681608" cy="6723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35" name="Connecteur droit 934">
                <a:extLst>
                  <a:ext uri="{FF2B5EF4-FFF2-40B4-BE49-F238E27FC236}">
                    <a16:creationId xmlns:a16="http://schemas.microsoft.com/office/drawing/2014/main" id="{003833AB-CA4B-44FA-94F8-3F44C33A6747}"/>
                  </a:ext>
                </a:extLst>
              </p:cNvPr>
              <p:cNvCxnSpPr>
                <a:stCxn id="863" idx="6"/>
                <a:endCxn id="932" idx="2"/>
              </p:cNvCxnSpPr>
              <p:nvPr/>
            </p:nvCxnSpPr>
            <p:spPr>
              <a:xfrm>
                <a:off x="2825552" y="2260942"/>
                <a:ext cx="681608" cy="11295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36" name="Connecteur droit 935">
                <a:extLst>
                  <a:ext uri="{FF2B5EF4-FFF2-40B4-BE49-F238E27FC236}">
                    <a16:creationId xmlns:a16="http://schemas.microsoft.com/office/drawing/2014/main" id="{6B431D5F-747D-455C-B4D4-3FE94CBFCAD1}"/>
                  </a:ext>
                </a:extLst>
              </p:cNvPr>
              <p:cNvCxnSpPr>
                <a:stCxn id="863" idx="6"/>
                <a:endCxn id="933" idx="2"/>
              </p:cNvCxnSpPr>
              <p:nvPr/>
            </p:nvCxnSpPr>
            <p:spPr>
              <a:xfrm>
                <a:off x="2825552" y="2260942"/>
                <a:ext cx="681608" cy="15867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37" name="Connecteur droit 936">
                <a:extLst>
                  <a:ext uri="{FF2B5EF4-FFF2-40B4-BE49-F238E27FC236}">
                    <a16:creationId xmlns:a16="http://schemas.microsoft.com/office/drawing/2014/main" id="{08067135-A3B9-4BD9-B819-BD2436AEA992}"/>
                  </a:ext>
                </a:extLst>
              </p:cNvPr>
              <p:cNvCxnSpPr>
                <a:stCxn id="864" idx="6"/>
                <a:endCxn id="931" idx="2"/>
              </p:cNvCxnSpPr>
              <p:nvPr/>
            </p:nvCxnSpPr>
            <p:spPr>
              <a:xfrm>
                <a:off x="2825552" y="2718142"/>
                <a:ext cx="681608" cy="2151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38" name="Connecteur droit 937">
                <a:extLst>
                  <a:ext uri="{FF2B5EF4-FFF2-40B4-BE49-F238E27FC236}">
                    <a16:creationId xmlns:a16="http://schemas.microsoft.com/office/drawing/2014/main" id="{23007A8F-B8A0-4F56-9A25-3EBCA13ED980}"/>
                  </a:ext>
                </a:extLst>
              </p:cNvPr>
              <p:cNvCxnSpPr>
                <a:stCxn id="864" idx="6"/>
                <a:endCxn id="932" idx="2"/>
              </p:cNvCxnSpPr>
              <p:nvPr/>
            </p:nvCxnSpPr>
            <p:spPr>
              <a:xfrm>
                <a:off x="2825552" y="2718142"/>
                <a:ext cx="681608" cy="6723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39" name="Connecteur droit 938">
                <a:extLst>
                  <a:ext uri="{FF2B5EF4-FFF2-40B4-BE49-F238E27FC236}">
                    <a16:creationId xmlns:a16="http://schemas.microsoft.com/office/drawing/2014/main" id="{B0159FB7-B25C-4B11-9A35-F6B9279E18D7}"/>
                  </a:ext>
                </a:extLst>
              </p:cNvPr>
              <p:cNvCxnSpPr>
                <a:stCxn id="864" idx="6"/>
                <a:endCxn id="933" idx="2"/>
              </p:cNvCxnSpPr>
              <p:nvPr/>
            </p:nvCxnSpPr>
            <p:spPr>
              <a:xfrm>
                <a:off x="2825552" y="2718142"/>
                <a:ext cx="681608" cy="11295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0" name="Connecteur droit 939">
                <a:extLst>
                  <a:ext uri="{FF2B5EF4-FFF2-40B4-BE49-F238E27FC236}">
                    <a16:creationId xmlns:a16="http://schemas.microsoft.com/office/drawing/2014/main" id="{893B9D11-F04B-471E-A3B8-63506B8C8AC4}"/>
                  </a:ext>
                </a:extLst>
              </p:cNvPr>
              <p:cNvCxnSpPr>
                <a:stCxn id="865" idx="6"/>
                <a:endCxn id="931" idx="2"/>
              </p:cNvCxnSpPr>
              <p:nvPr/>
            </p:nvCxnSpPr>
            <p:spPr>
              <a:xfrm flipV="1">
                <a:off x="2825552" y="2933328"/>
                <a:ext cx="681608" cy="2420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1" name="Connecteur droit 940">
                <a:extLst>
                  <a:ext uri="{FF2B5EF4-FFF2-40B4-BE49-F238E27FC236}">
                    <a16:creationId xmlns:a16="http://schemas.microsoft.com/office/drawing/2014/main" id="{241FA957-25B6-49D2-8C4B-1EC17CEC84C1}"/>
                  </a:ext>
                </a:extLst>
              </p:cNvPr>
              <p:cNvCxnSpPr>
                <a:stCxn id="865" idx="6"/>
                <a:endCxn id="932" idx="2"/>
              </p:cNvCxnSpPr>
              <p:nvPr/>
            </p:nvCxnSpPr>
            <p:spPr>
              <a:xfrm>
                <a:off x="2825552" y="3175342"/>
                <a:ext cx="681608" cy="2151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2" name="Connecteur droit 941">
                <a:extLst>
                  <a:ext uri="{FF2B5EF4-FFF2-40B4-BE49-F238E27FC236}">
                    <a16:creationId xmlns:a16="http://schemas.microsoft.com/office/drawing/2014/main" id="{105D135A-7A1C-4039-BE09-344DEA525790}"/>
                  </a:ext>
                </a:extLst>
              </p:cNvPr>
              <p:cNvCxnSpPr>
                <a:stCxn id="865" idx="6"/>
                <a:endCxn id="933" idx="2"/>
              </p:cNvCxnSpPr>
              <p:nvPr/>
            </p:nvCxnSpPr>
            <p:spPr>
              <a:xfrm>
                <a:off x="2825552" y="3175342"/>
                <a:ext cx="681608" cy="6723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3" name="Connecteur droit 942">
                <a:extLst>
                  <a:ext uri="{FF2B5EF4-FFF2-40B4-BE49-F238E27FC236}">
                    <a16:creationId xmlns:a16="http://schemas.microsoft.com/office/drawing/2014/main" id="{893ADCE7-6E94-485C-9D96-A67FBCFDDB8E}"/>
                  </a:ext>
                </a:extLst>
              </p:cNvPr>
              <p:cNvCxnSpPr>
                <a:stCxn id="867" idx="6"/>
                <a:endCxn id="931" idx="2"/>
              </p:cNvCxnSpPr>
              <p:nvPr/>
            </p:nvCxnSpPr>
            <p:spPr>
              <a:xfrm flipV="1">
                <a:off x="2825552" y="2933328"/>
                <a:ext cx="681608" cy="6992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4" name="Connecteur droit 943">
                <a:extLst>
                  <a:ext uri="{FF2B5EF4-FFF2-40B4-BE49-F238E27FC236}">
                    <a16:creationId xmlns:a16="http://schemas.microsoft.com/office/drawing/2014/main" id="{6F13F7EA-E5A6-45F7-86D7-48894FBAA463}"/>
                  </a:ext>
                </a:extLst>
              </p:cNvPr>
              <p:cNvCxnSpPr>
                <a:stCxn id="867" idx="6"/>
                <a:endCxn id="932" idx="2"/>
              </p:cNvCxnSpPr>
              <p:nvPr/>
            </p:nvCxnSpPr>
            <p:spPr>
              <a:xfrm flipV="1">
                <a:off x="2825552" y="3390528"/>
                <a:ext cx="681608" cy="2420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5" name="Connecteur droit 944">
                <a:extLst>
                  <a:ext uri="{FF2B5EF4-FFF2-40B4-BE49-F238E27FC236}">
                    <a16:creationId xmlns:a16="http://schemas.microsoft.com/office/drawing/2014/main" id="{57092EF6-266B-48A4-84F3-714EFE8208B2}"/>
                  </a:ext>
                </a:extLst>
              </p:cNvPr>
              <p:cNvCxnSpPr>
                <a:stCxn id="867" idx="6"/>
                <a:endCxn id="933" idx="2"/>
              </p:cNvCxnSpPr>
              <p:nvPr/>
            </p:nvCxnSpPr>
            <p:spPr>
              <a:xfrm>
                <a:off x="2825552" y="3632542"/>
                <a:ext cx="681608" cy="2151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6" name="Connecteur droit 945">
                <a:extLst>
                  <a:ext uri="{FF2B5EF4-FFF2-40B4-BE49-F238E27FC236}">
                    <a16:creationId xmlns:a16="http://schemas.microsoft.com/office/drawing/2014/main" id="{6AE4DAAF-3596-463D-8449-7255C787F89A}"/>
                  </a:ext>
                </a:extLst>
              </p:cNvPr>
              <p:cNvCxnSpPr>
                <a:stCxn id="868" idx="6"/>
                <a:endCxn id="931" idx="2"/>
              </p:cNvCxnSpPr>
              <p:nvPr/>
            </p:nvCxnSpPr>
            <p:spPr>
              <a:xfrm flipV="1">
                <a:off x="2825552" y="2933328"/>
                <a:ext cx="681608" cy="11564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7" name="Connecteur droit 946">
                <a:extLst>
                  <a:ext uri="{FF2B5EF4-FFF2-40B4-BE49-F238E27FC236}">
                    <a16:creationId xmlns:a16="http://schemas.microsoft.com/office/drawing/2014/main" id="{19DAD0B4-14EE-4FCD-BE8B-E51CD482D1FC}"/>
                  </a:ext>
                </a:extLst>
              </p:cNvPr>
              <p:cNvCxnSpPr>
                <a:stCxn id="868" idx="6"/>
                <a:endCxn id="932" idx="2"/>
              </p:cNvCxnSpPr>
              <p:nvPr/>
            </p:nvCxnSpPr>
            <p:spPr>
              <a:xfrm flipV="1">
                <a:off x="2825552" y="3390528"/>
                <a:ext cx="681608" cy="6992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8" name="Connecteur droit 947">
                <a:extLst>
                  <a:ext uri="{FF2B5EF4-FFF2-40B4-BE49-F238E27FC236}">
                    <a16:creationId xmlns:a16="http://schemas.microsoft.com/office/drawing/2014/main" id="{E2EDDDB2-8895-45C2-8BAC-8F01FC780ED4}"/>
                  </a:ext>
                </a:extLst>
              </p:cNvPr>
              <p:cNvCxnSpPr>
                <a:stCxn id="868" idx="6"/>
                <a:endCxn id="933" idx="2"/>
              </p:cNvCxnSpPr>
              <p:nvPr/>
            </p:nvCxnSpPr>
            <p:spPr>
              <a:xfrm flipV="1">
                <a:off x="2825552" y="3847728"/>
                <a:ext cx="681608" cy="2420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9" name="Connecteur droit 948">
                <a:extLst>
                  <a:ext uri="{FF2B5EF4-FFF2-40B4-BE49-F238E27FC236}">
                    <a16:creationId xmlns:a16="http://schemas.microsoft.com/office/drawing/2014/main" id="{42435974-868B-44F3-B088-BE42A07E47AD}"/>
                  </a:ext>
                </a:extLst>
              </p:cNvPr>
              <p:cNvCxnSpPr>
                <a:stCxn id="866" idx="6"/>
                <a:endCxn id="931" idx="2"/>
              </p:cNvCxnSpPr>
              <p:nvPr/>
            </p:nvCxnSpPr>
            <p:spPr>
              <a:xfrm flipV="1">
                <a:off x="2825552" y="2933328"/>
                <a:ext cx="681608" cy="16136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50" name="Connecteur droit 949">
                <a:extLst>
                  <a:ext uri="{FF2B5EF4-FFF2-40B4-BE49-F238E27FC236}">
                    <a16:creationId xmlns:a16="http://schemas.microsoft.com/office/drawing/2014/main" id="{7D1657F1-BC4D-430E-9987-398D9EAEEBA3}"/>
                  </a:ext>
                </a:extLst>
              </p:cNvPr>
              <p:cNvCxnSpPr>
                <a:stCxn id="866" idx="6"/>
                <a:endCxn id="932" idx="2"/>
              </p:cNvCxnSpPr>
              <p:nvPr/>
            </p:nvCxnSpPr>
            <p:spPr>
              <a:xfrm flipV="1">
                <a:off x="2825552" y="3390528"/>
                <a:ext cx="681608" cy="11564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51" name="Connecteur droit 950">
                <a:extLst>
                  <a:ext uri="{FF2B5EF4-FFF2-40B4-BE49-F238E27FC236}">
                    <a16:creationId xmlns:a16="http://schemas.microsoft.com/office/drawing/2014/main" id="{031AD3ED-1CEE-4A93-B98F-55CBF78FA51E}"/>
                  </a:ext>
                </a:extLst>
              </p:cNvPr>
              <p:cNvCxnSpPr>
                <a:stCxn id="866" idx="6"/>
                <a:endCxn id="933" idx="2"/>
              </p:cNvCxnSpPr>
              <p:nvPr/>
            </p:nvCxnSpPr>
            <p:spPr>
              <a:xfrm flipV="1">
                <a:off x="2825552" y="3847728"/>
                <a:ext cx="681608" cy="6992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952" name="Ellipse 951">
                <a:extLst>
                  <a:ext uri="{FF2B5EF4-FFF2-40B4-BE49-F238E27FC236}">
                    <a16:creationId xmlns:a16="http://schemas.microsoft.com/office/drawing/2014/main" id="{8E8A7BC9-A946-4F5A-B131-792895E748EA}"/>
                  </a:ext>
                </a:extLst>
              </p:cNvPr>
              <p:cNvSpPr/>
              <p:nvPr/>
            </p:nvSpPr>
            <p:spPr>
              <a:xfrm>
                <a:off x="615752" y="1484784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53" name="Ellipse 952">
                <a:extLst>
                  <a:ext uri="{FF2B5EF4-FFF2-40B4-BE49-F238E27FC236}">
                    <a16:creationId xmlns:a16="http://schemas.microsoft.com/office/drawing/2014/main" id="{B976FB53-FF1A-45BC-95A0-B7DDD78F5BE8}"/>
                  </a:ext>
                </a:extLst>
              </p:cNvPr>
              <p:cNvSpPr/>
              <p:nvPr/>
            </p:nvSpPr>
            <p:spPr>
              <a:xfrm>
                <a:off x="615752" y="1941984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954" name="Connecteur droit 953">
                <a:extLst>
                  <a:ext uri="{FF2B5EF4-FFF2-40B4-BE49-F238E27FC236}">
                    <a16:creationId xmlns:a16="http://schemas.microsoft.com/office/drawing/2014/main" id="{A7909730-5B69-4784-9A7E-D5E5F656CA78}"/>
                  </a:ext>
                </a:extLst>
              </p:cNvPr>
              <p:cNvCxnSpPr>
                <a:stCxn id="952" idx="6"/>
                <a:endCxn id="851" idx="2"/>
              </p:cNvCxnSpPr>
              <p:nvPr/>
            </p:nvCxnSpPr>
            <p:spPr>
              <a:xfrm>
                <a:off x="920552" y="1637184"/>
                <a:ext cx="609600" cy="4713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55" name="Connecteur droit 954">
                <a:extLst>
                  <a:ext uri="{FF2B5EF4-FFF2-40B4-BE49-F238E27FC236}">
                    <a16:creationId xmlns:a16="http://schemas.microsoft.com/office/drawing/2014/main" id="{6158A18A-A457-4160-81E6-768CA20CF6C0}"/>
                  </a:ext>
                </a:extLst>
              </p:cNvPr>
              <p:cNvCxnSpPr>
                <a:stCxn id="952" idx="6"/>
                <a:endCxn id="852" idx="2"/>
              </p:cNvCxnSpPr>
              <p:nvPr/>
            </p:nvCxnSpPr>
            <p:spPr>
              <a:xfrm>
                <a:off x="920552" y="1637184"/>
                <a:ext cx="609600" cy="9285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56" name="Connecteur droit 955">
                <a:extLst>
                  <a:ext uri="{FF2B5EF4-FFF2-40B4-BE49-F238E27FC236}">
                    <a16:creationId xmlns:a16="http://schemas.microsoft.com/office/drawing/2014/main" id="{6CCE3E93-009F-4BCE-827E-6A8DEB734E53}"/>
                  </a:ext>
                </a:extLst>
              </p:cNvPr>
              <p:cNvCxnSpPr>
                <a:stCxn id="952" idx="6"/>
                <a:endCxn id="853" idx="2"/>
              </p:cNvCxnSpPr>
              <p:nvPr/>
            </p:nvCxnSpPr>
            <p:spPr>
              <a:xfrm>
                <a:off x="920552" y="1637184"/>
                <a:ext cx="609600" cy="13857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57" name="Connecteur droit 956">
                <a:extLst>
                  <a:ext uri="{FF2B5EF4-FFF2-40B4-BE49-F238E27FC236}">
                    <a16:creationId xmlns:a16="http://schemas.microsoft.com/office/drawing/2014/main" id="{1DCB53CB-16E0-4176-B058-5A6B806B5FB7}"/>
                  </a:ext>
                </a:extLst>
              </p:cNvPr>
              <p:cNvCxnSpPr>
                <a:stCxn id="952" idx="6"/>
                <a:endCxn id="854" idx="2"/>
              </p:cNvCxnSpPr>
              <p:nvPr/>
            </p:nvCxnSpPr>
            <p:spPr>
              <a:xfrm>
                <a:off x="920552" y="1637184"/>
                <a:ext cx="609600" cy="18429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58" name="Connecteur droit 957">
                <a:extLst>
                  <a:ext uri="{FF2B5EF4-FFF2-40B4-BE49-F238E27FC236}">
                    <a16:creationId xmlns:a16="http://schemas.microsoft.com/office/drawing/2014/main" id="{046D58A8-93C3-4EDA-9932-F72D96AD4AB9}"/>
                  </a:ext>
                </a:extLst>
              </p:cNvPr>
              <p:cNvCxnSpPr>
                <a:stCxn id="952" idx="6"/>
                <a:endCxn id="855" idx="2"/>
              </p:cNvCxnSpPr>
              <p:nvPr/>
            </p:nvCxnSpPr>
            <p:spPr>
              <a:xfrm>
                <a:off x="920552" y="1637184"/>
                <a:ext cx="609600" cy="23001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59" name="Connecteur droit 958">
                <a:extLst>
                  <a:ext uri="{FF2B5EF4-FFF2-40B4-BE49-F238E27FC236}">
                    <a16:creationId xmlns:a16="http://schemas.microsoft.com/office/drawing/2014/main" id="{BBE2ED10-09C5-48B2-B315-217CE553AEB7}"/>
                  </a:ext>
                </a:extLst>
              </p:cNvPr>
              <p:cNvCxnSpPr>
                <a:stCxn id="952" idx="6"/>
                <a:endCxn id="856" idx="2"/>
              </p:cNvCxnSpPr>
              <p:nvPr/>
            </p:nvCxnSpPr>
            <p:spPr>
              <a:xfrm>
                <a:off x="920552" y="1637184"/>
                <a:ext cx="609600" cy="31383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0" name="Connecteur droit 959">
                <a:extLst>
                  <a:ext uri="{FF2B5EF4-FFF2-40B4-BE49-F238E27FC236}">
                    <a16:creationId xmlns:a16="http://schemas.microsoft.com/office/drawing/2014/main" id="{FBC8DD94-D3D9-479A-B2E8-510469253DCC}"/>
                  </a:ext>
                </a:extLst>
              </p:cNvPr>
              <p:cNvCxnSpPr>
                <a:stCxn id="953" idx="6"/>
                <a:endCxn id="851" idx="2"/>
              </p:cNvCxnSpPr>
              <p:nvPr/>
            </p:nvCxnSpPr>
            <p:spPr>
              <a:xfrm>
                <a:off x="920552" y="2094384"/>
                <a:ext cx="609600" cy="141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1" name="Connecteur droit 960">
                <a:extLst>
                  <a:ext uri="{FF2B5EF4-FFF2-40B4-BE49-F238E27FC236}">
                    <a16:creationId xmlns:a16="http://schemas.microsoft.com/office/drawing/2014/main" id="{41187520-A2B8-4B17-BAE4-DA5AD4CB6F13}"/>
                  </a:ext>
                </a:extLst>
              </p:cNvPr>
              <p:cNvCxnSpPr>
                <a:stCxn id="953" idx="6"/>
                <a:endCxn id="852" idx="2"/>
              </p:cNvCxnSpPr>
              <p:nvPr/>
            </p:nvCxnSpPr>
            <p:spPr>
              <a:xfrm>
                <a:off x="920552" y="2094384"/>
                <a:ext cx="609600" cy="4713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2" name="Connecteur droit 961">
                <a:extLst>
                  <a:ext uri="{FF2B5EF4-FFF2-40B4-BE49-F238E27FC236}">
                    <a16:creationId xmlns:a16="http://schemas.microsoft.com/office/drawing/2014/main" id="{314CACF4-A196-4E7A-BF3E-5537370B936F}"/>
                  </a:ext>
                </a:extLst>
              </p:cNvPr>
              <p:cNvCxnSpPr>
                <a:stCxn id="953" idx="6"/>
                <a:endCxn id="853" idx="2"/>
              </p:cNvCxnSpPr>
              <p:nvPr/>
            </p:nvCxnSpPr>
            <p:spPr>
              <a:xfrm>
                <a:off x="920552" y="2094384"/>
                <a:ext cx="609600" cy="9285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3" name="Connecteur droit 962">
                <a:extLst>
                  <a:ext uri="{FF2B5EF4-FFF2-40B4-BE49-F238E27FC236}">
                    <a16:creationId xmlns:a16="http://schemas.microsoft.com/office/drawing/2014/main" id="{BB2B1208-E46F-4571-9EDA-45F26C34F085}"/>
                  </a:ext>
                </a:extLst>
              </p:cNvPr>
              <p:cNvCxnSpPr>
                <a:stCxn id="953" idx="6"/>
                <a:endCxn id="854" idx="2"/>
              </p:cNvCxnSpPr>
              <p:nvPr/>
            </p:nvCxnSpPr>
            <p:spPr>
              <a:xfrm>
                <a:off x="920552" y="2094384"/>
                <a:ext cx="609600" cy="13857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4" name="Connecteur droit 963">
                <a:extLst>
                  <a:ext uri="{FF2B5EF4-FFF2-40B4-BE49-F238E27FC236}">
                    <a16:creationId xmlns:a16="http://schemas.microsoft.com/office/drawing/2014/main" id="{0E2A6699-C5FA-4AEB-901C-66C646030846}"/>
                  </a:ext>
                </a:extLst>
              </p:cNvPr>
              <p:cNvCxnSpPr>
                <a:stCxn id="953" idx="6"/>
                <a:endCxn id="855" idx="2"/>
              </p:cNvCxnSpPr>
              <p:nvPr/>
            </p:nvCxnSpPr>
            <p:spPr>
              <a:xfrm>
                <a:off x="920552" y="2094384"/>
                <a:ext cx="609600" cy="18429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5" name="Connecteur droit 964">
                <a:extLst>
                  <a:ext uri="{FF2B5EF4-FFF2-40B4-BE49-F238E27FC236}">
                    <a16:creationId xmlns:a16="http://schemas.microsoft.com/office/drawing/2014/main" id="{707DBD54-E13C-4F61-82B6-3655A120D27C}"/>
                  </a:ext>
                </a:extLst>
              </p:cNvPr>
              <p:cNvCxnSpPr>
                <a:stCxn id="869" idx="6"/>
                <a:endCxn id="851" idx="2"/>
              </p:cNvCxnSpPr>
              <p:nvPr/>
            </p:nvCxnSpPr>
            <p:spPr>
              <a:xfrm flipV="1">
                <a:off x="920552" y="2108542"/>
                <a:ext cx="609600" cy="26291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6" name="Connecteur droit 965">
                <a:extLst>
                  <a:ext uri="{FF2B5EF4-FFF2-40B4-BE49-F238E27FC236}">
                    <a16:creationId xmlns:a16="http://schemas.microsoft.com/office/drawing/2014/main" id="{CA248A22-D855-4018-A3DC-62C9BCC0475B}"/>
                  </a:ext>
                </a:extLst>
              </p:cNvPr>
              <p:cNvCxnSpPr>
                <a:stCxn id="869" idx="6"/>
                <a:endCxn id="852" idx="2"/>
              </p:cNvCxnSpPr>
              <p:nvPr/>
            </p:nvCxnSpPr>
            <p:spPr>
              <a:xfrm flipV="1">
                <a:off x="920552" y="2565742"/>
                <a:ext cx="609600" cy="21719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7" name="Connecteur droit 966">
                <a:extLst>
                  <a:ext uri="{FF2B5EF4-FFF2-40B4-BE49-F238E27FC236}">
                    <a16:creationId xmlns:a16="http://schemas.microsoft.com/office/drawing/2014/main" id="{92841806-4E03-426D-8FB8-0250592A8706}"/>
                  </a:ext>
                </a:extLst>
              </p:cNvPr>
              <p:cNvCxnSpPr>
                <a:stCxn id="869" idx="6"/>
                <a:endCxn id="853" idx="2"/>
              </p:cNvCxnSpPr>
              <p:nvPr/>
            </p:nvCxnSpPr>
            <p:spPr>
              <a:xfrm flipV="1">
                <a:off x="920552" y="3022942"/>
                <a:ext cx="609600" cy="17147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8" name="Connecteur droit 967">
                <a:extLst>
                  <a:ext uri="{FF2B5EF4-FFF2-40B4-BE49-F238E27FC236}">
                    <a16:creationId xmlns:a16="http://schemas.microsoft.com/office/drawing/2014/main" id="{D400D86F-E578-4664-B140-294FA687A60F}"/>
                  </a:ext>
                </a:extLst>
              </p:cNvPr>
              <p:cNvCxnSpPr>
                <a:stCxn id="869" idx="6"/>
                <a:endCxn id="854" idx="2"/>
              </p:cNvCxnSpPr>
              <p:nvPr/>
            </p:nvCxnSpPr>
            <p:spPr>
              <a:xfrm flipV="1">
                <a:off x="920552" y="3480142"/>
                <a:ext cx="609600" cy="12575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9" name="Connecteur droit 968">
                <a:extLst>
                  <a:ext uri="{FF2B5EF4-FFF2-40B4-BE49-F238E27FC236}">
                    <a16:creationId xmlns:a16="http://schemas.microsoft.com/office/drawing/2014/main" id="{47F32EF6-CBAE-4B39-BD62-14358AB18AF0}"/>
                  </a:ext>
                </a:extLst>
              </p:cNvPr>
              <p:cNvCxnSpPr>
                <a:stCxn id="869" idx="6"/>
                <a:endCxn id="855" idx="2"/>
              </p:cNvCxnSpPr>
              <p:nvPr/>
            </p:nvCxnSpPr>
            <p:spPr>
              <a:xfrm flipV="1">
                <a:off x="920552" y="3937342"/>
                <a:ext cx="609600" cy="8003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70" name="Connecteur droit 969">
                <a:extLst>
                  <a:ext uri="{FF2B5EF4-FFF2-40B4-BE49-F238E27FC236}">
                    <a16:creationId xmlns:a16="http://schemas.microsoft.com/office/drawing/2014/main" id="{E2B6A3F3-B881-42CF-ACFE-15046D26407B}"/>
                  </a:ext>
                </a:extLst>
              </p:cNvPr>
              <p:cNvCxnSpPr>
                <a:stCxn id="869" idx="6"/>
                <a:endCxn id="856" idx="2"/>
              </p:cNvCxnSpPr>
              <p:nvPr/>
            </p:nvCxnSpPr>
            <p:spPr>
              <a:xfrm>
                <a:off x="920552" y="4737676"/>
                <a:ext cx="609600" cy="3786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71" name="Connecteur droit 970">
                <a:extLst>
                  <a:ext uri="{FF2B5EF4-FFF2-40B4-BE49-F238E27FC236}">
                    <a16:creationId xmlns:a16="http://schemas.microsoft.com/office/drawing/2014/main" id="{A9977BE3-0763-4FF9-AD33-17B39BECAF03}"/>
                  </a:ext>
                </a:extLst>
              </p:cNvPr>
              <p:cNvCxnSpPr>
                <a:stCxn id="870" idx="6"/>
                <a:endCxn id="856" idx="2"/>
              </p:cNvCxnSpPr>
              <p:nvPr/>
            </p:nvCxnSpPr>
            <p:spPr>
              <a:xfrm flipV="1">
                <a:off x="920552" y="4775542"/>
                <a:ext cx="609600" cy="4193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72" name="Connecteur droit 971">
                <a:extLst>
                  <a:ext uri="{FF2B5EF4-FFF2-40B4-BE49-F238E27FC236}">
                    <a16:creationId xmlns:a16="http://schemas.microsoft.com/office/drawing/2014/main" id="{BD357199-F29D-4F25-B3FA-F2A17E1F5186}"/>
                  </a:ext>
                </a:extLst>
              </p:cNvPr>
              <p:cNvCxnSpPr>
                <a:stCxn id="870" idx="6"/>
                <a:endCxn id="855" idx="2"/>
              </p:cNvCxnSpPr>
              <p:nvPr/>
            </p:nvCxnSpPr>
            <p:spPr>
              <a:xfrm flipV="1">
                <a:off x="920552" y="3937342"/>
                <a:ext cx="609600" cy="12575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73" name="Connecteur droit 972">
                <a:extLst>
                  <a:ext uri="{FF2B5EF4-FFF2-40B4-BE49-F238E27FC236}">
                    <a16:creationId xmlns:a16="http://schemas.microsoft.com/office/drawing/2014/main" id="{76DF78D3-12F3-420A-8D52-FFFAD70AF96D}"/>
                  </a:ext>
                </a:extLst>
              </p:cNvPr>
              <p:cNvCxnSpPr>
                <a:stCxn id="870" idx="6"/>
                <a:endCxn id="854" idx="2"/>
              </p:cNvCxnSpPr>
              <p:nvPr/>
            </p:nvCxnSpPr>
            <p:spPr>
              <a:xfrm flipV="1">
                <a:off x="920552" y="3480142"/>
                <a:ext cx="609600" cy="17147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74" name="Connecteur droit 973">
                <a:extLst>
                  <a:ext uri="{FF2B5EF4-FFF2-40B4-BE49-F238E27FC236}">
                    <a16:creationId xmlns:a16="http://schemas.microsoft.com/office/drawing/2014/main" id="{3B147F9B-BE90-4669-B21F-5B7F0D00FBBB}"/>
                  </a:ext>
                </a:extLst>
              </p:cNvPr>
              <p:cNvCxnSpPr>
                <a:stCxn id="870" idx="6"/>
                <a:endCxn id="853" idx="2"/>
              </p:cNvCxnSpPr>
              <p:nvPr/>
            </p:nvCxnSpPr>
            <p:spPr>
              <a:xfrm flipV="1">
                <a:off x="920552" y="3022942"/>
                <a:ext cx="609600" cy="21719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75" name="Connecteur droit 974">
                <a:extLst>
                  <a:ext uri="{FF2B5EF4-FFF2-40B4-BE49-F238E27FC236}">
                    <a16:creationId xmlns:a16="http://schemas.microsoft.com/office/drawing/2014/main" id="{1A2C9E65-BC0A-4BCD-8B60-AD23412F968B}"/>
                  </a:ext>
                </a:extLst>
              </p:cNvPr>
              <p:cNvCxnSpPr>
                <a:stCxn id="870" idx="6"/>
                <a:endCxn id="852" idx="2"/>
              </p:cNvCxnSpPr>
              <p:nvPr/>
            </p:nvCxnSpPr>
            <p:spPr>
              <a:xfrm flipV="1">
                <a:off x="920552" y="2565742"/>
                <a:ext cx="609600" cy="26291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76" name="Connecteur droit 975">
                <a:extLst>
                  <a:ext uri="{FF2B5EF4-FFF2-40B4-BE49-F238E27FC236}">
                    <a16:creationId xmlns:a16="http://schemas.microsoft.com/office/drawing/2014/main" id="{338F9486-9D39-49FB-9847-CFC9F8D7B3E5}"/>
                  </a:ext>
                </a:extLst>
              </p:cNvPr>
              <p:cNvCxnSpPr>
                <a:stCxn id="870" idx="6"/>
                <a:endCxn id="851" idx="2"/>
              </p:cNvCxnSpPr>
              <p:nvPr/>
            </p:nvCxnSpPr>
            <p:spPr>
              <a:xfrm flipV="1">
                <a:off x="920552" y="2108542"/>
                <a:ext cx="609600" cy="30863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977" name="Ellipse 976">
                <a:extLst>
                  <a:ext uri="{FF2B5EF4-FFF2-40B4-BE49-F238E27FC236}">
                    <a16:creationId xmlns:a16="http://schemas.microsoft.com/office/drawing/2014/main" id="{C52BC130-E82F-43CE-BA2D-FA05540E563B}"/>
                  </a:ext>
                </a:extLst>
              </p:cNvPr>
              <p:cNvSpPr/>
              <p:nvPr/>
            </p:nvSpPr>
            <p:spPr>
              <a:xfrm flipH="1">
                <a:off x="3507160" y="27809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8" name="Ellipse 977">
                <a:extLst>
                  <a:ext uri="{FF2B5EF4-FFF2-40B4-BE49-F238E27FC236}">
                    <a16:creationId xmlns:a16="http://schemas.microsoft.com/office/drawing/2014/main" id="{44F69026-DDA8-47AB-B4AD-4FCE8DA1B9FA}"/>
                  </a:ext>
                </a:extLst>
              </p:cNvPr>
              <p:cNvSpPr/>
              <p:nvPr/>
            </p:nvSpPr>
            <p:spPr>
              <a:xfrm flipH="1">
                <a:off x="3507160" y="32381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9" name="Ellipse 978">
                <a:extLst>
                  <a:ext uri="{FF2B5EF4-FFF2-40B4-BE49-F238E27FC236}">
                    <a16:creationId xmlns:a16="http://schemas.microsoft.com/office/drawing/2014/main" id="{3E0DAF08-03B2-449A-96E4-EC07C76BAF94}"/>
                  </a:ext>
                </a:extLst>
              </p:cNvPr>
              <p:cNvSpPr/>
              <p:nvPr/>
            </p:nvSpPr>
            <p:spPr>
              <a:xfrm flipH="1">
                <a:off x="3507160" y="36953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980" name="Connecteur droit 979">
              <a:extLst>
                <a:ext uri="{FF2B5EF4-FFF2-40B4-BE49-F238E27FC236}">
                  <a16:creationId xmlns:a16="http://schemas.microsoft.com/office/drawing/2014/main" id="{DF7BAD7B-1750-475B-818C-F58D8D2C5989}"/>
                </a:ext>
              </a:extLst>
            </p:cNvPr>
            <p:cNvCxnSpPr>
              <a:stCxn id="782" idx="6"/>
              <a:endCxn id="977" idx="2"/>
            </p:cNvCxnSpPr>
            <p:nvPr/>
          </p:nvCxnSpPr>
          <p:spPr>
            <a:xfrm flipH="1">
              <a:off x="6517453" y="3216851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1" name="Connecteur droit 980">
              <a:extLst>
                <a:ext uri="{FF2B5EF4-FFF2-40B4-BE49-F238E27FC236}">
                  <a16:creationId xmlns:a16="http://schemas.microsoft.com/office/drawing/2014/main" id="{8758094C-9DD5-4A46-B284-EAD836CE8ACE}"/>
                </a:ext>
              </a:extLst>
            </p:cNvPr>
            <p:cNvCxnSpPr>
              <a:stCxn id="782" idx="6"/>
              <a:endCxn id="978" idx="2"/>
            </p:cNvCxnSpPr>
            <p:nvPr/>
          </p:nvCxnSpPr>
          <p:spPr>
            <a:xfrm flipH="1">
              <a:off x="6517453" y="3216851"/>
              <a:ext cx="681608" cy="11295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2" name="Connecteur droit 981">
              <a:extLst>
                <a:ext uri="{FF2B5EF4-FFF2-40B4-BE49-F238E27FC236}">
                  <a16:creationId xmlns:a16="http://schemas.microsoft.com/office/drawing/2014/main" id="{AC78FC37-6F72-4FCE-8F40-AEF37D448AE0}"/>
                </a:ext>
              </a:extLst>
            </p:cNvPr>
            <p:cNvCxnSpPr>
              <a:stCxn id="782" idx="6"/>
              <a:endCxn id="979" idx="2"/>
            </p:cNvCxnSpPr>
            <p:nvPr/>
          </p:nvCxnSpPr>
          <p:spPr>
            <a:xfrm flipH="1">
              <a:off x="6517453" y="3216851"/>
              <a:ext cx="681608" cy="15867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3" name="Connecteur droit 982">
              <a:extLst>
                <a:ext uri="{FF2B5EF4-FFF2-40B4-BE49-F238E27FC236}">
                  <a16:creationId xmlns:a16="http://schemas.microsoft.com/office/drawing/2014/main" id="{2B8ECF98-DC93-419F-ACD6-0469C9836A3B}"/>
                </a:ext>
              </a:extLst>
            </p:cNvPr>
            <p:cNvCxnSpPr>
              <a:stCxn id="783" idx="6"/>
              <a:endCxn id="977" idx="2"/>
            </p:cNvCxnSpPr>
            <p:nvPr/>
          </p:nvCxnSpPr>
          <p:spPr>
            <a:xfrm flipH="1">
              <a:off x="6517453" y="3674051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4" name="Connecteur droit 983">
              <a:extLst>
                <a:ext uri="{FF2B5EF4-FFF2-40B4-BE49-F238E27FC236}">
                  <a16:creationId xmlns:a16="http://schemas.microsoft.com/office/drawing/2014/main" id="{9526ABCC-13FD-4E9D-B252-CD141F9054CA}"/>
                </a:ext>
              </a:extLst>
            </p:cNvPr>
            <p:cNvCxnSpPr>
              <a:stCxn id="783" idx="6"/>
              <a:endCxn id="978" idx="2"/>
            </p:cNvCxnSpPr>
            <p:nvPr/>
          </p:nvCxnSpPr>
          <p:spPr>
            <a:xfrm flipH="1">
              <a:off x="6517453" y="3674051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5" name="Connecteur droit 984">
              <a:extLst>
                <a:ext uri="{FF2B5EF4-FFF2-40B4-BE49-F238E27FC236}">
                  <a16:creationId xmlns:a16="http://schemas.microsoft.com/office/drawing/2014/main" id="{4AD6E58D-E11E-4764-976B-33628C6396D6}"/>
                </a:ext>
              </a:extLst>
            </p:cNvPr>
            <p:cNvCxnSpPr>
              <a:stCxn id="783" idx="6"/>
              <a:endCxn id="979" idx="2"/>
            </p:cNvCxnSpPr>
            <p:nvPr/>
          </p:nvCxnSpPr>
          <p:spPr>
            <a:xfrm flipH="1">
              <a:off x="6517453" y="3674051"/>
              <a:ext cx="681608" cy="11295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6" name="Connecteur droit 985">
              <a:extLst>
                <a:ext uri="{FF2B5EF4-FFF2-40B4-BE49-F238E27FC236}">
                  <a16:creationId xmlns:a16="http://schemas.microsoft.com/office/drawing/2014/main" id="{FFF1CFD4-77C3-45E4-8206-3610132343FF}"/>
                </a:ext>
              </a:extLst>
            </p:cNvPr>
            <p:cNvCxnSpPr>
              <a:stCxn id="784" idx="6"/>
              <a:endCxn id="977" idx="2"/>
            </p:cNvCxnSpPr>
            <p:nvPr/>
          </p:nvCxnSpPr>
          <p:spPr>
            <a:xfrm flipH="1" flipV="1">
              <a:off x="6517453" y="3889237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7" name="Connecteur droit 986">
              <a:extLst>
                <a:ext uri="{FF2B5EF4-FFF2-40B4-BE49-F238E27FC236}">
                  <a16:creationId xmlns:a16="http://schemas.microsoft.com/office/drawing/2014/main" id="{6E524FC1-2A7B-42CA-B8BC-FEC20A643E9A}"/>
                </a:ext>
              </a:extLst>
            </p:cNvPr>
            <p:cNvCxnSpPr>
              <a:stCxn id="784" idx="6"/>
              <a:endCxn id="978" idx="2"/>
            </p:cNvCxnSpPr>
            <p:nvPr/>
          </p:nvCxnSpPr>
          <p:spPr>
            <a:xfrm flipH="1">
              <a:off x="6517453" y="4131251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8" name="Connecteur droit 987">
              <a:extLst>
                <a:ext uri="{FF2B5EF4-FFF2-40B4-BE49-F238E27FC236}">
                  <a16:creationId xmlns:a16="http://schemas.microsoft.com/office/drawing/2014/main" id="{831C5D81-50E9-47F9-A18D-3F18DC0FC7D1}"/>
                </a:ext>
              </a:extLst>
            </p:cNvPr>
            <p:cNvCxnSpPr>
              <a:stCxn id="784" idx="6"/>
              <a:endCxn id="979" idx="2"/>
            </p:cNvCxnSpPr>
            <p:nvPr/>
          </p:nvCxnSpPr>
          <p:spPr>
            <a:xfrm flipH="1">
              <a:off x="6517453" y="4131251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9" name="Connecteur droit 988">
              <a:extLst>
                <a:ext uri="{FF2B5EF4-FFF2-40B4-BE49-F238E27FC236}">
                  <a16:creationId xmlns:a16="http://schemas.microsoft.com/office/drawing/2014/main" id="{CBC8FE90-50F2-4DD9-B512-B095BC8C7FB3}"/>
                </a:ext>
              </a:extLst>
            </p:cNvPr>
            <p:cNvCxnSpPr>
              <a:stCxn id="786" idx="6"/>
              <a:endCxn id="977" idx="2"/>
            </p:cNvCxnSpPr>
            <p:nvPr/>
          </p:nvCxnSpPr>
          <p:spPr>
            <a:xfrm flipH="1" flipV="1">
              <a:off x="6517453" y="3889237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90" name="Connecteur droit 989">
              <a:extLst>
                <a:ext uri="{FF2B5EF4-FFF2-40B4-BE49-F238E27FC236}">
                  <a16:creationId xmlns:a16="http://schemas.microsoft.com/office/drawing/2014/main" id="{1AFF6E3B-72BB-4823-92DE-8C738361C3A9}"/>
                </a:ext>
              </a:extLst>
            </p:cNvPr>
            <p:cNvCxnSpPr>
              <a:stCxn id="786" idx="6"/>
              <a:endCxn id="978" idx="2"/>
            </p:cNvCxnSpPr>
            <p:nvPr/>
          </p:nvCxnSpPr>
          <p:spPr>
            <a:xfrm flipH="1" flipV="1">
              <a:off x="6517453" y="4346437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91" name="Connecteur droit 990">
              <a:extLst>
                <a:ext uri="{FF2B5EF4-FFF2-40B4-BE49-F238E27FC236}">
                  <a16:creationId xmlns:a16="http://schemas.microsoft.com/office/drawing/2014/main" id="{3DF5432E-9E82-4D3E-8A55-3377A89B160F}"/>
                </a:ext>
              </a:extLst>
            </p:cNvPr>
            <p:cNvCxnSpPr>
              <a:stCxn id="786" idx="6"/>
              <a:endCxn id="979" idx="2"/>
            </p:cNvCxnSpPr>
            <p:nvPr/>
          </p:nvCxnSpPr>
          <p:spPr>
            <a:xfrm flipH="1">
              <a:off x="6517453" y="4588451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92" name="Connecteur droit 991">
              <a:extLst>
                <a:ext uri="{FF2B5EF4-FFF2-40B4-BE49-F238E27FC236}">
                  <a16:creationId xmlns:a16="http://schemas.microsoft.com/office/drawing/2014/main" id="{9F78124D-13C0-4D35-BBD5-2AB675AA2E27}"/>
                </a:ext>
              </a:extLst>
            </p:cNvPr>
            <p:cNvCxnSpPr>
              <a:stCxn id="787" idx="6"/>
              <a:endCxn id="977" idx="2"/>
            </p:cNvCxnSpPr>
            <p:nvPr/>
          </p:nvCxnSpPr>
          <p:spPr>
            <a:xfrm flipH="1" flipV="1">
              <a:off x="6517453" y="3889237"/>
              <a:ext cx="681608" cy="11564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93" name="Connecteur droit 992">
              <a:extLst>
                <a:ext uri="{FF2B5EF4-FFF2-40B4-BE49-F238E27FC236}">
                  <a16:creationId xmlns:a16="http://schemas.microsoft.com/office/drawing/2014/main" id="{821C9870-8F75-44ED-9F87-E69F782283E9}"/>
                </a:ext>
              </a:extLst>
            </p:cNvPr>
            <p:cNvCxnSpPr>
              <a:stCxn id="787" idx="6"/>
              <a:endCxn id="978" idx="2"/>
            </p:cNvCxnSpPr>
            <p:nvPr/>
          </p:nvCxnSpPr>
          <p:spPr>
            <a:xfrm flipH="1" flipV="1">
              <a:off x="6517453" y="4346437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94" name="Connecteur droit 993">
              <a:extLst>
                <a:ext uri="{FF2B5EF4-FFF2-40B4-BE49-F238E27FC236}">
                  <a16:creationId xmlns:a16="http://schemas.microsoft.com/office/drawing/2014/main" id="{BA5AB290-85F5-4146-A72C-7FF653E6BE9B}"/>
                </a:ext>
              </a:extLst>
            </p:cNvPr>
            <p:cNvCxnSpPr>
              <a:stCxn id="787" idx="6"/>
              <a:endCxn id="979" idx="2"/>
            </p:cNvCxnSpPr>
            <p:nvPr/>
          </p:nvCxnSpPr>
          <p:spPr>
            <a:xfrm flipH="1" flipV="1">
              <a:off x="6517453" y="4803637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95" name="Connecteur droit 994">
              <a:extLst>
                <a:ext uri="{FF2B5EF4-FFF2-40B4-BE49-F238E27FC236}">
                  <a16:creationId xmlns:a16="http://schemas.microsoft.com/office/drawing/2014/main" id="{88B10621-5721-40EB-93E8-338FBCFBE788}"/>
                </a:ext>
              </a:extLst>
            </p:cNvPr>
            <p:cNvCxnSpPr>
              <a:stCxn id="785" idx="6"/>
              <a:endCxn id="977" idx="2"/>
            </p:cNvCxnSpPr>
            <p:nvPr/>
          </p:nvCxnSpPr>
          <p:spPr>
            <a:xfrm flipH="1" flipV="1">
              <a:off x="6517453" y="3889237"/>
              <a:ext cx="681608" cy="16136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96" name="Connecteur droit 995">
              <a:extLst>
                <a:ext uri="{FF2B5EF4-FFF2-40B4-BE49-F238E27FC236}">
                  <a16:creationId xmlns:a16="http://schemas.microsoft.com/office/drawing/2014/main" id="{2D821838-237A-4E3E-9A16-672213B1B1A2}"/>
                </a:ext>
              </a:extLst>
            </p:cNvPr>
            <p:cNvCxnSpPr>
              <a:stCxn id="785" idx="6"/>
              <a:endCxn id="978" idx="2"/>
            </p:cNvCxnSpPr>
            <p:nvPr/>
          </p:nvCxnSpPr>
          <p:spPr>
            <a:xfrm flipH="1" flipV="1">
              <a:off x="6517453" y="4346437"/>
              <a:ext cx="681608" cy="11564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97" name="Connecteur droit 996">
              <a:extLst>
                <a:ext uri="{FF2B5EF4-FFF2-40B4-BE49-F238E27FC236}">
                  <a16:creationId xmlns:a16="http://schemas.microsoft.com/office/drawing/2014/main" id="{2E7509B3-4252-4342-95A1-CA09D8FEBFA7}"/>
                </a:ext>
              </a:extLst>
            </p:cNvPr>
            <p:cNvCxnSpPr>
              <a:stCxn id="785" idx="6"/>
              <a:endCxn id="979" idx="2"/>
            </p:cNvCxnSpPr>
            <p:nvPr/>
          </p:nvCxnSpPr>
          <p:spPr>
            <a:xfrm flipH="1" flipV="1">
              <a:off x="6517453" y="4803637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98" name="Ellipse 997">
              <a:extLst>
                <a:ext uri="{FF2B5EF4-FFF2-40B4-BE49-F238E27FC236}">
                  <a16:creationId xmlns:a16="http://schemas.microsoft.com/office/drawing/2014/main" id="{801C48B1-04CE-4B1E-915E-1FAF5A0D8006}"/>
                </a:ext>
              </a:extLst>
            </p:cNvPr>
            <p:cNvSpPr/>
            <p:nvPr/>
          </p:nvSpPr>
          <p:spPr>
            <a:xfrm flipH="1">
              <a:off x="9104061" y="2440693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9" name="Ellipse 998">
              <a:extLst>
                <a:ext uri="{FF2B5EF4-FFF2-40B4-BE49-F238E27FC236}">
                  <a16:creationId xmlns:a16="http://schemas.microsoft.com/office/drawing/2014/main" id="{92A13EF0-664F-47FD-AD4C-CF0426D2F2F4}"/>
                </a:ext>
              </a:extLst>
            </p:cNvPr>
            <p:cNvSpPr/>
            <p:nvPr/>
          </p:nvSpPr>
          <p:spPr>
            <a:xfrm flipH="1">
              <a:off x="9104061" y="2897893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00" name="Connecteur droit 999">
              <a:extLst>
                <a:ext uri="{FF2B5EF4-FFF2-40B4-BE49-F238E27FC236}">
                  <a16:creationId xmlns:a16="http://schemas.microsoft.com/office/drawing/2014/main" id="{D3317A99-5D3E-4C78-97C3-B402FBF30D49}"/>
                </a:ext>
              </a:extLst>
            </p:cNvPr>
            <p:cNvCxnSpPr>
              <a:stCxn id="998" idx="6"/>
              <a:endCxn id="770" idx="2"/>
            </p:cNvCxnSpPr>
            <p:nvPr/>
          </p:nvCxnSpPr>
          <p:spPr>
            <a:xfrm flipH="1">
              <a:off x="8494461" y="2593093"/>
              <a:ext cx="609600" cy="471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1" name="Connecteur droit 1000">
              <a:extLst>
                <a:ext uri="{FF2B5EF4-FFF2-40B4-BE49-F238E27FC236}">
                  <a16:creationId xmlns:a16="http://schemas.microsoft.com/office/drawing/2014/main" id="{FBECF7ED-D924-429D-817B-383203323325}"/>
                </a:ext>
              </a:extLst>
            </p:cNvPr>
            <p:cNvCxnSpPr>
              <a:stCxn id="998" idx="6"/>
              <a:endCxn id="771" idx="2"/>
            </p:cNvCxnSpPr>
            <p:nvPr/>
          </p:nvCxnSpPr>
          <p:spPr>
            <a:xfrm flipH="1">
              <a:off x="8494461" y="2593093"/>
              <a:ext cx="609600" cy="9285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2" name="Connecteur droit 1001">
              <a:extLst>
                <a:ext uri="{FF2B5EF4-FFF2-40B4-BE49-F238E27FC236}">
                  <a16:creationId xmlns:a16="http://schemas.microsoft.com/office/drawing/2014/main" id="{41AD614D-F6FD-4BBC-A2A7-941F45233CF1}"/>
                </a:ext>
              </a:extLst>
            </p:cNvPr>
            <p:cNvCxnSpPr>
              <a:stCxn id="998" idx="6"/>
              <a:endCxn id="772" idx="2"/>
            </p:cNvCxnSpPr>
            <p:nvPr/>
          </p:nvCxnSpPr>
          <p:spPr>
            <a:xfrm flipH="1">
              <a:off x="8494461" y="2593093"/>
              <a:ext cx="609600" cy="13857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3" name="Connecteur droit 1002">
              <a:extLst>
                <a:ext uri="{FF2B5EF4-FFF2-40B4-BE49-F238E27FC236}">
                  <a16:creationId xmlns:a16="http://schemas.microsoft.com/office/drawing/2014/main" id="{A8E081F1-126E-4130-886D-28355689AF3C}"/>
                </a:ext>
              </a:extLst>
            </p:cNvPr>
            <p:cNvCxnSpPr>
              <a:stCxn id="998" idx="6"/>
              <a:endCxn id="773" idx="2"/>
            </p:cNvCxnSpPr>
            <p:nvPr/>
          </p:nvCxnSpPr>
          <p:spPr>
            <a:xfrm flipH="1">
              <a:off x="8494461" y="2593093"/>
              <a:ext cx="609600" cy="18429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4" name="Connecteur droit 1003">
              <a:extLst>
                <a:ext uri="{FF2B5EF4-FFF2-40B4-BE49-F238E27FC236}">
                  <a16:creationId xmlns:a16="http://schemas.microsoft.com/office/drawing/2014/main" id="{E778B58F-F47B-4969-9C34-787E1BF1BF08}"/>
                </a:ext>
              </a:extLst>
            </p:cNvPr>
            <p:cNvCxnSpPr>
              <a:stCxn id="998" idx="6"/>
              <a:endCxn id="774" idx="2"/>
            </p:cNvCxnSpPr>
            <p:nvPr/>
          </p:nvCxnSpPr>
          <p:spPr>
            <a:xfrm flipH="1">
              <a:off x="8494461" y="2593093"/>
              <a:ext cx="609600" cy="23001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5" name="Connecteur droit 1004">
              <a:extLst>
                <a:ext uri="{FF2B5EF4-FFF2-40B4-BE49-F238E27FC236}">
                  <a16:creationId xmlns:a16="http://schemas.microsoft.com/office/drawing/2014/main" id="{411E38F8-92A9-428C-B884-071E95BC0AFD}"/>
                </a:ext>
              </a:extLst>
            </p:cNvPr>
            <p:cNvCxnSpPr>
              <a:stCxn id="998" idx="6"/>
              <a:endCxn id="775" idx="2"/>
            </p:cNvCxnSpPr>
            <p:nvPr/>
          </p:nvCxnSpPr>
          <p:spPr>
            <a:xfrm flipH="1">
              <a:off x="8494461" y="2593093"/>
              <a:ext cx="609600" cy="3138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6" name="Connecteur droit 1005">
              <a:extLst>
                <a:ext uri="{FF2B5EF4-FFF2-40B4-BE49-F238E27FC236}">
                  <a16:creationId xmlns:a16="http://schemas.microsoft.com/office/drawing/2014/main" id="{676E9E24-A874-4D1C-B612-B1A95850BCF0}"/>
                </a:ext>
              </a:extLst>
            </p:cNvPr>
            <p:cNvCxnSpPr>
              <a:stCxn id="999" idx="6"/>
              <a:endCxn id="770" idx="2"/>
            </p:cNvCxnSpPr>
            <p:nvPr/>
          </p:nvCxnSpPr>
          <p:spPr>
            <a:xfrm flipH="1">
              <a:off x="8494461" y="3050293"/>
              <a:ext cx="609600" cy="141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7" name="Connecteur droit 1006">
              <a:extLst>
                <a:ext uri="{FF2B5EF4-FFF2-40B4-BE49-F238E27FC236}">
                  <a16:creationId xmlns:a16="http://schemas.microsoft.com/office/drawing/2014/main" id="{4F6BEF30-7335-48C2-A361-383825143DC4}"/>
                </a:ext>
              </a:extLst>
            </p:cNvPr>
            <p:cNvCxnSpPr>
              <a:stCxn id="999" idx="6"/>
              <a:endCxn id="771" idx="2"/>
            </p:cNvCxnSpPr>
            <p:nvPr/>
          </p:nvCxnSpPr>
          <p:spPr>
            <a:xfrm flipH="1">
              <a:off x="8494461" y="3050293"/>
              <a:ext cx="609600" cy="471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8" name="Connecteur droit 1007">
              <a:extLst>
                <a:ext uri="{FF2B5EF4-FFF2-40B4-BE49-F238E27FC236}">
                  <a16:creationId xmlns:a16="http://schemas.microsoft.com/office/drawing/2014/main" id="{261854FC-47F1-4D59-B1D9-764798E8F2A4}"/>
                </a:ext>
              </a:extLst>
            </p:cNvPr>
            <p:cNvCxnSpPr>
              <a:stCxn id="999" idx="6"/>
              <a:endCxn id="772" idx="2"/>
            </p:cNvCxnSpPr>
            <p:nvPr/>
          </p:nvCxnSpPr>
          <p:spPr>
            <a:xfrm flipH="1">
              <a:off x="8494461" y="3050293"/>
              <a:ext cx="609600" cy="9285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9" name="Connecteur droit 1008">
              <a:extLst>
                <a:ext uri="{FF2B5EF4-FFF2-40B4-BE49-F238E27FC236}">
                  <a16:creationId xmlns:a16="http://schemas.microsoft.com/office/drawing/2014/main" id="{56F00A00-ED37-4C8E-9CE4-D84811DFF183}"/>
                </a:ext>
              </a:extLst>
            </p:cNvPr>
            <p:cNvCxnSpPr>
              <a:stCxn id="999" idx="6"/>
              <a:endCxn id="773" idx="2"/>
            </p:cNvCxnSpPr>
            <p:nvPr/>
          </p:nvCxnSpPr>
          <p:spPr>
            <a:xfrm flipH="1">
              <a:off x="8494461" y="3050293"/>
              <a:ext cx="609600" cy="13857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0" name="Connecteur droit 1009">
              <a:extLst>
                <a:ext uri="{FF2B5EF4-FFF2-40B4-BE49-F238E27FC236}">
                  <a16:creationId xmlns:a16="http://schemas.microsoft.com/office/drawing/2014/main" id="{7B11C0F0-81D2-4E98-A131-854C52DB69CC}"/>
                </a:ext>
              </a:extLst>
            </p:cNvPr>
            <p:cNvCxnSpPr>
              <a:stCxn id="999" idx="6"/>
              <a:endCxn id="774" idx="2"/>
            </p:cNvCxnSpPr>
            <p:nvPr/>
          </p:nvCxnSpPr>
          <p:spPr>
            <a:xfrm flipH="1">
              <a:off x="8494461" y="3050293"/>
              <a:ext cx="609600" cy="18429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1" name="Connecteur droit 1010">
              <a:extLst>
                <a:ext uri="{FF2B5EF4-FFF2-40B4-BE49-F238E27FC236}">
                  <a16:creationId xmlns:a16="http://schemas.microsoft.com/office/drawing/2014/main" id="{A3E2B617-9C18-450D-BCDB-9D5B183B53C2}"/>
                </a:ext>
              </a:extLst>
            </p:cNvPr>
            <p:cNvCxnSpPr>
              <a:stCxn id="788" idx="6"/>
              <a:endCxn id="770" idx="2"/>
            </p:cNvCxnSpPr>
            <p:nvPr/>
          </p:nvCxnSpPr>
          <p:spPr>
            <a:xfrm flipH="1" flipV="1">
              <a:off x="8494461" y="3064451"/>
              <a:ext cx="609600" cy="26291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2" name="Connecteur droit 1011">
              <a:extLst>
                <a:ext uri="{FF2B5EF4-FFF2-40B4-BE49-F238E27FC236}">
                  <a16:creationId xmlns:a16="http://schemas.microsoft.com/office/drawing/2014/main" id="{AC9CC91B-EAC7-4269-A0F1-C5C854252F46}"/>
                </a:ext>
              </a:extLst>
            </p:cNvPr>
            <p:cNvCxnSpPr>
              <a:stCxn id="788" idx="6"/>
              <a:endCxn id="771" idx="2"/>
            </p:cNvCxnSpPr>
            <p:nvPr/>
          </p:nvCxnSpPr>
          <p:spPr>
            <a:xfrm flipH="1" flipV="1">
              <a:off x="8494461" y="3521651"/>
              <a:ext cx="609600" cy="21719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3" name="Connecteur droit 1012">
              <a:extLst>
                <a:ext uri="{FF2B5EF4-FFF2-40B4-BE49-F238E27FC236}">
                  <a16:creationId xmlns:a16="http://schemas.microsoft.com/office/drawing/2014/main" id="{C413CF0F-7011-462F-8416-7A2AB676E19E}"/>
                </a:ext>
              </a:extLst>
            </p:cNvPr>
            <p:cNvCxnSpPr>
              <a:stCxn id="788" idx="6"/>
              <a:endCxn id="772" idx="2"/>
            </p:cNvCxnSpPr>
            <p:nvPr/>
          </p:nvCxnSpPr>
          <p:spPr>
            <a:xfrm flipH="1" flipV="1">
              <a:off x="8494461" y="3978851"/>
              <a:ext cx="609600" cy="17147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4" name="Connecteur droit 1013">
              <a:extLst>
                <a:ext uri="{FF2B5EF4-FFF2-40B4-BE49-F238E27FC236}">
                  <a16:creationId xmlns:a16="http://schemas.microsoft.com/office/drawing/2014/main" id="{A4B07D3F-CE98-45D6-8B9F-2F38B1A8106C}"/>
                </a:ext>
              </a:extLst>
            </p:cNvPr>
            <p:cNvCxnSpPr>
              <a:stCxn id="788" idx="6"/>
              <a:endCxn id="773" idx="2"/>
            </p:cNvCxnSpPr>
            <p:nvPr/>
          </p:nvCxnSpPr>
          <p:spPr>
            <a:xfrm flipH="1" flipV="1">
              <a:off x="8494461" y="4436051"/>
              <a:ext cx="609600" cy="12575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5" name="Connecteur droit 1014">
              <a:extLst>
                <a:ext uri="{FF2B5EF4-FFF2-40B4-BE49-F238E27FC236}">
                  <a16:creationId xmlns:a16="http://schemas.microsoft.com/office/drawing/2014/main" id="{2891F896-BE39-4074-A47D-03F5F9CCE39E}"/>
                </a:ext>
              </a:extLst>
            </p:cNvPr>
            <p:cNvCxnSpPr>
              <a:stCxn id="788" idx="6"/>
              <a:endCxn id="774" idx="2"/>
            </p:cNvCxnSpPr>
            <p:nvPr/>
          </p:nvCxnSpPr>
          <p:spPr>
            <a:xfrm flipH="1" flipV="1">
              <a:off x="8494461" y="4893251"/>
              <a:ext cx="609600" cy="800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6" name="Connecteur droit 1015">
              <a:extLst>
                <a:ext uri="{FF2B5EF4-FFF2-40B4-BE49-F238E27FC236}">
                  <a16:creationId xmlns:a16="http://schemas.microsoft.com/office/drawing/2014/main" id="{BEB82372-9D7F-40C8-9573-854103E2ECDC}"/>
                </a:ext>
              </a:extLst>
            </p:cNvPr>
            <p:cNvCxnSpPr>
              <a:stCxn id="788" idx="6"/>
              <a:endCxn id="775" idx="2"/>
            </p:cNvCxnSpPr>
            <p:nvPr/>
          </p:nvCxnSpPr>
          <p:spPr>
            <a:xfrm flipH="1">
              <a:off x="8494461" y="5693585"/>
              <a:ext cx="609600" cy="3786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7" name="Connecteur droit 1016">
              <a:extLst>
                <a:ext uri="{FF2B5EF4-FFF2-40B4-BE49-F238E27FC236}">
                  <a16:creationId xmlns:a16="http://schemas.microsoft.com/office/drawing/2014/main" id="{6F0F5678-C4F3-4FE5-9D86-3ACC0F8FD468}"/>
                </a:ext>
              </a:extLst>
            </p:cNvPr>
            <p:cNvCxnSpPr>
              <a:stCxn id="789" idx="6"/>
              <a:endCxn id="775" idx="2"/>
            </p:cNvCxnSpPr>
            <p:nvPr/>
          </p:nvCxnSpPr>
          <p:spPr>
            <a:xfrm flipH="1" flipV="1">
              <a:off x="8494461" y="5731451"/>
              <a:ext cx="609600" cy="419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8" name="Connecteur droit 1017">
              <a:extLst>
                <a:ext uri="{FF2B5EF4-FFF2-40B4-BE49-F238E27FC236}">
                  <a16:creationId xmlns:a16="http://schemas.microsoft.com/office/drawing/2014/main" id="{D690C2EB-9561-48A3-9FE1-FAA03D2FAE2B}"/>
                </a:ext>
              </a:extLst>
            </p:cNvPr>
            <p:cNvCxnSpPr>
              <a:stCxn id="789" idx="6"/>
              <a:endCxn id="774" idx="2"/>
            </p:cNvCxnSpPr>
            <p:nvPr/>
          </p:nvCxnSpPr>
          <p:spPr>
            <a:xfrm flipH="1" flipV="1">
              <a:off x="8494461" y="4893251"/>
              <a:ext cx="609600" cy="12575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9" name="Connecteur droit 1018">
              <a:extLst>
                <a:ext uri="{FF2B5EF4-FFF2-40B4-BE49-F238E27FC236}">
                  <a16:creationId xmlns:a16="http://schemas.microsoft.com/office/drawing/2014/main" id="{FE121DA6-B8D9-4761-8511-D432A09C4181}"/>
                </a:ext>
              </a:extLst>
            </p:cNvPr>
            <p:cNvCxnSpPr>
              <a:stCxn id="789" idx="6"/>
              <a:endCxn id="773" idx="2"/>
            </p:cNvCxnSpPr>
            <p:nvPr/>
          </p:nvCxnSpPr>
          <p:spPr>
            <a:xfrm flipH="1" flipV="1">
              <a:off x="8494461" y="4436051"/>
              <a:ext cx="609600" cy="17147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20" name="Connecteur droit 1019">
              <a:extLst>
                <a:ext uri="{FF2B5EF4-FFF2-40B4-BE49-F238E27FC236}">
                  <a16:creationId xmlns:a16="http://schemas.microsoft.com/office/drawing/2014/main" id="{50C54144-065D-4413-A7FA-257ECE41FBF6}"/>
                </a:ext>
              </a:extLst>
            </p:cNvPr>
            <p:cNvCxnSpPr>
              <a:stCxn id="789" idx="6"/>
              <a:endCxn id="772" idx="2"/>
            </p:cNvCxnSpPr>
            <p:nvPr/>
          </p:nvCxnSpPr>
          <p:spPr>
            <a:xfrm flipH="1" flipV="1">
              <a:off x="8494461" y="3978851"/>
              <a:ext cx="609600" cy="21719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21" name="Connecteur droit 1020">
              <a:extLst>
                <a:ext uri="{FF2B5EF4-FFF2-40B4-BE49-F238E27FC236}">
                  <a16:creationId xmlns:a16="http://schemas.microsoft.com/office/drawing/2014/main" id="{1436FC26-37E1-411B-A6E2-7C265648F9AF}"/>
                </a:ext>
              </a:extLst>
            </p:cNvPr>
            <p:cNvCxnSpPr>
              <a:stCxn id="789" idx="6"/>
              <a:endCxn id="771" idx="2"/>
            </p:cNvCxnSpPr>
            <p:nvPr/>
          </p:nvCxnSpPr>
          <p:spPr>
            <a:xfrm flipH="1" flipV="1">
              <a:off x="8494461" y="3521651"/>
              <a:ext cx="609600" cy="26291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22" name="Connecteur droit 1021">
              <a:extLst>
                <a:ext uri="{FF2B5EF4-FFF2-40B4-BE49-F238E27FC236}">
                  <a16:creationId xmlns:a16="http://schemas.microsoft.com/office/drawing/2014/main" id="{7FDBA5F9-DC8D-4109-8DEA-E32A061BE7BD}"/>
                </a:ext>
              </a:extLst>
            </p:cNvPr>
            <p:cNvCxnSpPr>
              <a:stCxn id="789" idx="6"/>
              <a:endCxn id="770" idx="2"/>
            </p:cNvCxnSpPr>
            <p:nvPr/>
          </p:nvCxnSpPr>
          <p:spPr>
            <a:xfrm flipH="1" flipV="1">
              <a:off x="8494461" y="3064451"/>
              <a:ext cx="609600" cy="3086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sp>
        <p:nvSpPr>
          <p:cNvPr id="1024" name="Ellipse 1023">
            <a:extLst>
              <a:ext uri="{FF2B5EF4-FFF2-40B4-BE49-F238E27FC236}">
                <a16:creationId xmlns:a16="http://schemas.microsoft.com/office/drawing/2014/main" id="{55B1437A-52DF-44E2-8CAC-2A78FF4A1B02}"/>
              </a:ext>
            </a:extLst>
          </p:cNvPr>
          <p:cNvSpPr/>
          <p:nvPr/>
        </p:nvSpPr>
        <p:spPr>
          <a:xfrm>
            <a:off x="5703216" y="3337731"/>
            <a:ext cx="791908" cy="18766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6" name="Connecteur droit 1025">
            <a:extLst>
              <a:ext uri="{FF2B5EF4-FFF2-40B4-BE49-F238E27FC236}">
                <a16:creationId xmlns:a16="http://schemas.microsoft.com/office/drawing/2014/main" id="{387C10F8-937D-4FF2-904A-A94F9601A3A7}"/>
              </a:ext>
            </a:extLst>
          </p:cNvPr>
          <p:cNvCxnSpPr>
            <a:cxnSpLocks/>
            <a:stCxn id="1024" idx="4"/>
          </p:cNvCxnSpPr>
          <p:nvPr/>
        </p:nvCxnSpPr>
        <p:spPr>
          <a:xfrm>
            <a:off x="6099170" y="5214410"/>
            <a:ext cx="395192" cy="8604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ZoneTexte 1026">
            <a:extLst>
              <a:ext uri="{FF2B5EF4-FFF2-40B4-BE49-F238E27FC236}">
                <a16:creationId xmlns:a16="http://schemas.microsoft.com/office/drawing/2014/main" id="{A2578863-3AC7-49A4-8311-89F68EA4FA74}"/>
              </a:ext>
            </a:extLst>
          </p:cNvPr>
          <p:cNvSpPr txBox="1"/>
          <p:nvPr/>
        </p:nvSpPr>
        <p:spPr>
          <a:xfrm>
            <a:off x="6630845" y="6097607"/>
            <a:ext cx="451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Bottleneck/Latent space</a:t>
            </a:r>
          </a:p>
        </p:txBody>
      </p:sp>
    </p:spTree>
    <p:extLst>
      <p:ext uri="{BB962C8B-B14F-4D97-AF65-F5344CB8AC3E}">
        <p14:creationId xmlns:p14="http://schemas.microsoft.com/office/powerpoint/2010/main" val="327527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AEA6D-4845-4D3E-93CB-E52EBC9C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26C594-24D8-4287-85C8-EBAA89B6D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 the second part of the model</a:t>
            </a:r>
          </a:p>
          <a:p>
            <a:endParaRPr lang="en-US" dirty="0"/>
          </a:p>
        </p:txBody>
      </p:sp>
      <p:grpSp>
        <p:nvGrpSpPr>
          <p:cNvPr id="850" name="Groupe 849">
            <a:extLst>
              <a:ext uri="{FF2B5EF4-FFF2-40B4-BE49-F238E27FC236}">
                <a16:creationId xmlns:a16="http://schemas.microsoft.com/office/drawing/2014/main" id="{3AC532F2-CA4F-4618-A146-5EAE0645F341}"/>
              </a:ext>
            </a:extLst>
          </p:cNvPr>
          <p:cNvGrpSpPr/>
          <p:nvPr/>
        </p:nvGrpSpPr>
        <p:grpSpPr>
          <a:xfrm>
            <a:off x="3352769" y="2657510"/>
            <a:ext cx="2877980" cy="3385072"/>
            <a:chOff x="539552" y="1484784"/>
            <a:chExt cx="3272408" cy="3862492"/>
          </a:xfrm>
        </p:grpSpPr>
        <p:sp>
          <p:nvSpPr>
            <p:cNvPr id="851" name="Ellipse 850">
              <a:extLst>
                <a:ext uri="{FF2B5EF4-FFF2-40B4-BE49-F238E27FC236}">
                  <a16:creationId xmlns:a16="http://schemas.microsoft.com/office/drawing/2014/main" id="{BDC18FA5-9C41-4527-828B-7D83075C9C33}"/>
                </a:ext>
              </a:extLst>
            </p:cNvPr>
            <p:cNvSpPr/>
            <p:nvPr/>
          </p:nvSpPr>
          <p:spPr>
            <a:xfrm>
              <a:off x="1530152" y="19561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2" name="Ellipse 851">
              <a:extLst>
                <a:ext uri="{FF2B5EF4-FFF2-40B4-BE49-F238E27FC236}">
                  <a16:creationId xmlns:a16="http://schemas.microsoft.com/office/drawing/2014/main" id="{12DB10BC-887F-4D46-AF8B-315E38DA07D7}"/>
                </a:ext>
              </a:extLst>
            </p:cNvPr>
            <p:cNvSpPr/>
            <p:nvPr/>
          </p:nvSpPr>
          <p:spPr>
            <a:xfrm>
              <a:off x="1530152" y="24133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3" name="Ellipse 852">
              <a:extLst>
                <a:ext uri="{FF2B5EF4-FFF2-40B4-BE49-F238E27FC236}">
                  <a16:creationId xmlns:a16="http://schemas.microsoft.com/office/drawing/2014/main" id="{86C0E9E9-2E62-4803-97A0-E9AD8E6ACD4B}"/>
                </a:ext>
              </a:extLst>
            </p:cNvPr>
            <p:cNvSpPr/>
            <p:nvPr/>
          </p:nvSpPr>
          <p:spPr>
            <a:xfrm>
              <a:off x="1530152" y="28705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4" name="Ellipse 853">
              <a:extLst>
                <a:ext uri="{FF2B5EF4-FFF2-40B4-BE49-F238E27FC236}">
                  <a16:creationId xmlns:a16="http://schemas.microsoft.com/office/drawing/2014/main" id="{8312B8F8-3A83-4293-B688-9D2E5C7B1099}"/>
                </a:ext>
              </a:extLst>
            </p:cNvPr>
            <p:cNvSpPr/>
            <p:nvPr/>
          </p:nvSpPr>
          <p:spPr>
            <a:xfrm>
              <a:off x="1530152" y="33277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5" name="Ellipse 854">
              <a:extLst>
                <a:ext uri="{FF2B5EF4-FFF2-40B4-BE49-F238E27FC236}">
                  <a16:creationId xmlns:a16="http://schemas.microsoft.com/office/drawing/2014/main" id="{847EAEBC-1B80-4093-9CDB-FF876E963180}"/>
                </a:ext>
              </a:extLst>
            </p:cNvPr>
            <p:cNvSpPr/>
            <p:nvPr/>
          </p:nvSpPr>
          <p:spPr>
            <a:xfrm>
              <a:off x="1530152" y="37849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6" name="Ellipse 855">
              <a:extLst>
                <a:ext uri="{FF2B5EF4-FFF2-40B4-BE49-F238E27FC236}">
                  <a16:creationId xmlns:a16="http://schemas.microsoft.com/office/drawing/2014/main" id="{EFAFF649-247C-4F8D-A80C-6DF2D4AEAB67}"/>
                </a:ext>
              </a:extLst>
            </p:cNvPr>
            <p:cNvSpPr/>
            <p:nvPr/>
          </p:nvSpPr>
          <p:spPr>
            <a:xfrm>
              <a:off x="1530152" y="46231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7" name="Ellipse 856">
              <a:extLst>
                <a:ext uri="{FF2B5EF4-FFF2-40B4-BE49-F238E27FC236}">
                  <a16:creationId xmlns:a16="http://schemas.microsoft.com/office/drawing/2014/main" id="{6D0A9F61-16F9-4555-A875-09E4349F59BD}"/>
                </a:ext>
              </a:extLst>
            </p:cNvPr>
            <p:cNvSpPr/>
            <p:nvPr/>
          </p:nvSpPr>
          <p:spPr>
            <a:xfrm>
              <a:off x="615752" y="2421102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8" name="Ellipse 857">
              <a:extLst>
                <a:ext uri="{FF2B5EF4-FFF2-40B4-BE49-F238E27FC236}">
                  <a16:creationId xmlns:a16="http://schemas.microsoft.com/office/drawing/2014/main" id="{D14EDD51-CC3F-4228-BFB7-0AB178F06905}"/>
                </a:ext>
              </a:extLst>
            </p:cNvPr>
            <p:cNvSpPr/>
            <p:nvPr/>
          </p:nvSpPr>
          <p:spPr>
            <a:xfrm>
              <a:off x="615752" y="2878302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9" name="Ellipse 858">
              <a:extLst>
                <a:ext uri="{FF2B5EF4-FFF2-40B4-BE49-F238E27FC236}">
                  <a16:creationId xmlns:a16="http://schemas.microsoft.com/office/drawing/2014/main" id="{E3F742B5-BD43-4F1C-90AA-D2E256FF3E57}"/>
                </a:ext>
              </a:extLst>
            </p:cNvPr>
            <p:cNvSpPr/>
            <p:nvPr/>
          </p:nvSpPr>
          <p:spPr>
            <a:xfrm>
              <a:off x="615752" y="3335502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0" name="Ellipse 859">
              <a:extLst>
                <a:ext uri="{FF2B5EF4-FFF2-40B4-BE49-F238E27FC236}">
                  <a16:creationId xmlns:a16="http://schemas.microsoft.com/office/drawing/2014/main" id="{090FE6CC-D946-4D00-94C2-D967229F92BD}"/>
                </a:ext>
              </a:extLst>
            </p:cNvPr>
            <p:cNvSpPr/>
            <p:nvPr/>
          </p:nvSpPr>
          <p:spPr>
            <a:xfrm>
              <a:off x="615752" y="4097502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1" name="ZoneTexte 13">
              <a:extLst>
                <a:ext uri="{FF2B5EF4-FFF2-40B4-BE49-F238E27FC236}">
                  <a16:creationId xmlns:a16="http://schemas.microsoft.com/office/drawing/2014/main" id="{073B168D-73C1-498B-A256-2F4A93A185D5}"/>
                </a:ext>
              </a:extLst>
            </p:cNvPr>
            <p:cNvSpPr txBox="1"/>
            <p:nvPr/>
          </p:nvSpPr>
          <p:spPr>
            <a:xfrm>
              <a:off x="539552" y="3368944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…</a:t>
              </a:r>
              <a:endPara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2" name="ZoneTexte 14">
              <a:extLst>
                <a:ext uri="{FF2B5EF4-FFF2-40B4-BE49-F238E27FC236}">
                  <a16:creationId xmlns:a16="http://schemas.microsoft.com/office/drawing/2014/main" id="{FEE15A2E-308F-4970-B6E4-F0FF74B21FDF}"/>
                </a:ext>
              </a:extLst>
            </p:cNvPr>
            <p:cNvSpPr txBox="1"/>
            <p:nvPr/>
          </p:nvSpPr>
          <p:spPr>
            <a:xfrm>
              <a:off x="1453952" y="3869266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…</a:t>
              </a:r>
              <a:endPara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3" name="Ellipse 862">
              <a:extLst>
                <a:ext uri="{FF2B5EF4-FFF2-40B4-BE49-F238E27FC236}">
                  <a16:creationId xmlns:a16="http://schemas.microsoft.com/office/drawing/2014/main" id="{270D79A0-3FE7-48F3-B084-69DE6FF9C5E2}"/>
                </a:ext>
              </a:extLst>
            </p:cNvPr>
            <p:cNvSpPr/>
            <p:nvPr/>
          </p:nvSpPr>
          <p:spPr>
            <a:xfrm>
              <a:off x="2520752" y="21085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4" name="Ellipse 863">
              <a:extLst>
                <a:ext uri="{FF2B5EF4-FFF2-40B4-BE49-F238E27FC236}">
                  <a16:creationId xmlns:a16="http://schemas.microsoft.com/office/drawing/2014/main" id="{44E14051-9CEC-4B09-AF95-7AE7B7D45D34}"/>
                </a:ext>
              </a:extLst>
            </p:cNvPr>
            <p:cNvSpPr/>
            <p:nvPr/>
          </p:nvSpPr>
          <p:spPr>
            <a:xfrm>
              <a:off x="2520752" y="25657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5" name="Ellipse 864">
              <a:extLst>
                <a:ext uri="{FF2B5EF4-FFF2-40B4-BE49-F238E27FC236}">
                  <a16:creationId xmlns:a16="http://schemas.microsoft.com/office/drawing/2014/main" id="{1B6BA1D7-326B-4350-BF01-5D14DEBB847B}"/>
                </a:ext>
              </a:extLst>
            </p:cNvPr>
            <p:cNvSpPr/>
            <p:nvPr/>
          </p:nvSpPr>
          <p:spPr>
            <a:xfrm>
              <a:off x="2520752" y="30229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6" name="Ellipse 865">
              <a:extLst>
                <a:ext uri="{FF2B5EF4-FFF2-40B4-BE49-F238E27FC236}">
                  <a16:creationId xmlns:a16="http://schemas.microsoft.com/office/drawing/2014/main" id="{4BD8E037-A56D-48F9-AE54-1766F1DA4A22}"/>
                </a:ext>
              </a:extLst>
            </p:cNvPr>
            <p:cNvSpPr/>
            <p:nvPr/>
          </p:nvSpPr>
          <p:spPr>
            <a:xfrm>
              <a:off x="2520752" y="43945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7" name="Ellipse 866">
              <a:extLst>
                <a:ext uri="{FF2B5EF4-FFF2-40B4-BE49-F238E27FC236}">
                  <a16:creationId xmlns:a16="http://schemas.microsoft.com/office/drawing/2014/main" id="{27E219D5-216C-49E5-AE2E-3C3D86B5357A}"/>
                </a:ext>
              </a:extLst>
            </p:cNvPr>
            <p:cNvSpPr/>
            <p:nvPr/>
          </p:nvSpPr>
          <p:spPr>
            <a:xfrm>
              <a:off x="2520752" y="34801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8" name="Ellipse 867">
              <a:extLst>
                <a:ext uri="{FF2B5EF4-FFF2-40B4-BE49-F238E27FC236}">
                  <a16:creationId xmlns:a16="http://schemas.microsoft.com/office/drawing/2014/main" id="{B768D67B-0C01-4ED4-BFEC-F328B8853904}"/>
                </a:ext>
              </a:extLst>
            </p:cNvPr>
            <p:cNvSpPr/>
            <p:nvPr/>
          </p:nvSpPr>
          <p:spPr>
            <a:xfrm>
              <a:off x="2520752" y="39373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9" name="Ellipse 868">
              <a:extLst>
                <a:ext uri="{FF2B5EF4-FFF2-40B4-BE49-F238E27FC236}">
                  <a16:creationId xmlns:a16="http://schemas.microsoft.com/office/drawing/2014/main" id="{0D6475D4-68DC-46A3-9221-04DD8CD7CCE5}"/>
                </a:ext>
              </a:extLst>
            </p:cNvPr>
            <p:cNvSpPr/>
            <p:nvPr/>
          </p:nvSpPr>
          <p:spPr>
            <a:xfrm>
              <a:off x="615752" y="4585276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0" name="Ellipse 869">
              <a:extLst>
                <a:ext uri="{FF2B5EF4-FFF2-40B4-BE49-F238E27FC236}">
                  <a16:creationId xmlns:a16="http://schemas.microsoft.com/office/drawing/2014/main" id="{F0D4F52C-2F05-4234-A7DB-4BC59682C4E5}"/>
                </a:ext>
              </a:extLst>
            </p:cNvPr>
            <p:cNvSpPr/>
            <p:nvPr/>
          </p:nvSpPr>
          <p:spPr>
            <a:xfrm>
              <a:off x="615752" y="5042476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71" name="Connecteur droit 870">
              <a:extLst>
                <a:ext uri="{FF2B5EF4-FFF2-40B4-BE49-F238E27FC236}">
                  <a16:creationId xmlns:a16="http://schemas.microsoft.com/office/drawing/2014/main" id="{0E5339C0-CE59-4FA0-BCC0-03BF2EA5010E}"/>
                </a:ext>
              </a:extLst>
            </p:cNvPr>
            <p:cNvCxnSpPr>
              <a:stCxn id="857" idx="6"/>
              <a:endCxn id="851" idx="2"/>
            </p:cNvCxnSpPr>
            <p:nvPr/>
          </p:nvCxnSpPr>
          <p:spPr>
            <a:xfrm flipV="1">
              <a:off x="920552" y="2108542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2" name="Connecteur droit 871">
              <a:extLst>
                <a:ext uri="{FF2B5EF4-FFF2-40B4-BE49-F238E27FC236}">
                  <a16:creationId xmlns:a16="http://schemas.microsoft.com/office/drawing/2014/main" id="{5079B4AE-6636-41FA-AE9A-78EBA5E2ECC5}"/>
                </a:ext>
              </a:extLst>
            </p:cNvPr>
            <p:cNvCxnSpPr>
              <a:stCxn id="857" idx="6"/>
              <a:endCxn id="852" idx="2"/>
            </p:cNvCxnSpPr>
            <p:nvPr/>
          </p:nvCxnSpPr>
          <p:spPr>
            <a:xfrm flipV="1">
              <a:off x="920552" y="2565742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3" name="Connecteur droit 872">
              <a:extLst>
                <a:ext uri="{FF2B5EF4-FFF2-40B4-BE49-F238E27FC236}">
                  <a16:creationId xmlns:a16="http://schemas.microsoft.com/office/drawing/2014/main" id="{72053001-8B6C-47BB-BCA4-239B4137F569}"/>
                </a:ext>
              </a:extLst>
            </p:cNvPr>
            <p:cNvCxnSpPr>
              <a:stCxn id="857" idx="6"/>
              <a:endCxn id="853" idx="2"/>
            </p:cNvCxnSpPr>
            <p:nvPr/>
          </p:nvCxnSpPr>
          <p:spPr>
            <a:xfrm>
              <a:off x="920552" y="2573502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4" name="Connecteur droit 873">
              <a:extLst>
                <a:ext uri="{FF2B5EF4-FFF2-40B4-BE49-F238E27FC236}">
                  <a16:creationId xmlns:a16="http://schemas.microsoft.com/office/drawing/2014/main" id="{D4C7DB34-DBA1-44F9-9848-6ECDBCEC72E0}"/>
                </a:ext>
              </a:extLst>
            </p:cNvPr>
            <p:cNvCxnSpPr>
              <a:stCxn id="857" idx="6"/>
              <a:endCxn id="854" idx="2"/>
            </p:cNvCxnSpPr>
            <p:nvPr/>
          </p:nvCxnSpPr>
          <p:spPr>
            <a:xfrm>
              <a:off x="920552" y="2573502"/>
              <a:ext cx="609600" cy="906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5" name="Connecteur droit 874">
              <a:extLst>
                <a:ext uri="{FF2B5EF4-FFF2-40B4-BE49-F238E27FC236}">
                  <a16:creationId xmlns:a16="http://schemas.microsoft.com/office/drawing/2014/main" id="{73D1B677-8AE0-4216-9275-E8CA76042C4D}"/>
                </a:ext>
              </a:extLst>
            </p:cNvPr>
            <p:cNvCxnSpPr>
              <a:stCxn id="857" idx="6"/>
              <a:endCxn id="855" idx="2"/>
            </p:cNvCxnSpPr>
            <p:nvPr/>
          </p:nvCxnSpPr>
          <p:spPr>
            <a:xfrm>
              <a:off x="920552" y="2573502"/>
              <a:ext cx="609600" cy="13638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6" name="Connecteur droit 875">
              <a:extLst>
                <a:ext uri="{FF2B5EF4-FFF2-40B4-BE49-F238E27FC236}">
                  <a16:creationId xmlns:a16="http://schemas.microsoft.com/office/drawing/2014/main" id="{11538AD1-7EA1-49A8-8363-8FDD05DB660C}"/>
                </a:ext>
              </a:extLst>
            </p:cNvPr>
            <p:cNvCxnSpPr>
              <a:stCxn id="858" idx="6"/>
              <a:endCxn id="851" idx="2"/>
            </p:cNvCxnSpPr>
            <p:nvPr/>
          </p:nvCxnSpPr>
          <p:spPr>
            <a:xfrm flipV="1">
              <a:off x="920552" y="2108542"/>
              <a:ext cx="609600" cy="922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7" name="Connecteur droit 876">
              <a:extLst>
                <a:ext uri="{FF2B5EF4-FFF2-40B4-BE49-F238E27FC236}">
                  <a16:creationId xmlns:a16="http://schemas.microsoft.com/office/drawing/2014/main" id="{3171ACA1-1B7C-4D78-9D1E-C723D09E2E65}"/>
                </a:ext>
              </a:extLst>
            </p:cNvPr>
            <p:cNvCxnSpPr>
              <a:stCxn id="858" idx="6"/>
              <a:endCxn id="852" idx="2"/>
            </p:cNvCxnSpPr>
            <p:nvPr/>
          </p:nvCxnSpPr>
          <p:spPr>
            <a:xfrm flipV="1">
              <a:off x="920552" y="2565742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8" name="Connecteur droit 877">
              <a:extLst>
                <a:ext uri="{FF2B5EF4-FFF2-40B4-BE49-F238E27FC236}">
                  <a16:creationId xmlns:a16="http://schemas.microsoft.com/office/drawing/2014/main" id="{6D3AFA9A-251D-4A54-86C7-6B9513BF2163}"/>
                </a:ext>
              </a:extLst>
            </p:cNvPr>
            <p:cNvCxnSpPr>
              <a:stCxn id="858" idx="6"/>
              <a:endCxn id="853" idx="2"/>
            </p:cNvCxnSpPr>
            <p:nvPr/>
          </p:nvCxnSpPr>
          <p:spPr>
            <a:xfrm flipV="1">
              <a:off x="920552" y="3022942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9" name="Connecteur droit 878">
              <a:extLst>
                <a:ext uri="{FF2B5EF4-FFF2-40B4-BE49-F238E27FC236}">
                  <a16:creationId xmlns:a16="http://schemas.microsoft.com/office/drawing/2014/main" id="{71D0C397-E7BA-4773-BBCF-E5F5B5D12B52}"/>
                </a:ext>
              </a:extLst>
            </p:cNvPr>
            <p:cNvCxnSpPr>
              <a:stCxn id="858" idx="6"/>
              <a:endCxn id="854" idx="2"/>
            </p:cNvCxnSpPr>
            <p:nvPr/>
          </p:nvCxnSpPr>
          <p:spPr>
            <a:xfrm>
              <a:off x="920552" y="3030702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0" name="Connecteur droit 879">
              <a:extLst>
                <a:ext uri="{FF2B5EF4-FFF2-40B4-BE49-F238E27FC236}">
                  <a16:creationId xmlns:a16="http://schemas.microsoft.com/office/drawing/2014/main" id="{90A2E199-C7D2-4A72-9BD0-F67C5AA9160B}"/>
                </a:ext>
              </a:extLst>
            </p:cNvPr>
            <p:cNvCxnSpPr>
              <a:stCxn id="858" idx="6"/>
              <a:endCxn id="855" idx="2"/>
            </p:cNvCxnSpPr>
            <p:nvPr/>
          </p:nvCxnSpPr>
          <p:spPr>
            <a:xfrm>
              <a:off x="920552" y="3030702"/>
              <a:ext cx="609600" cy="906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1" name="Connecteur droit 880">
              <a:extLst>
                <a:ext uri="{FF2B5EF4-FFF2-40B4-BE49-F238E27FC236}">
                  <a16:creationId xmlns:a16="http://schemas.microsoft.com/office/drawing/2014/main" id="{06644489-8DD9-46D1-82B2-D49ED4CB603F}"/>
                </a:ext>
              </a:extLst>
            </p:cNvPr>
            <p:cNvCxnSpPr>
              <a:stCxn id="858" idx="6"/>
              <a:endCxn id="856" idx="2"/>
            </p:cNvCxnSpPr>
            <p:nvPr/>
          </p:nvCxnSpPr>
          <p:spPr>
            <a:xfrm>
              <a:off x="920552" y="3030702"/>
              <a:ext cx="609600" cy="17448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2" name="Connecteur droit 881">
              <a:extLst>
                <a:ext uri="{FF2B5EF4-FFF2-40B4-BE49-F238E27FC236}">
                  <a16:creationId xmlns:a16="http://schemas.microsoft.com/office/drawing/2014/main" id="{3C4C656E-E14B-4D7D-954F-7E4F7EE0D3E9}"/>
                </a:ext>
              </a:extLst>
            </p:cNvPr>
            <p:cNvCxnSpPr>
              <a:stCxn id="857" idx="6"/>
              <a:endCxn id="856" idx="2"/>
            </p:cNvCxnSpPr>
            <p:nvPr/>
          </p:nvCxnSpPr>
          <p:spPr>
            <a:xfrm>
              <a:off x="920552" y="2573502"/>
              <a:ext cx="609600" cy="22020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3" name="Connecteur droit 882">
              <a:extLst>
                <a:ext uri="{FF2B5EF4-FFF2-40B4-BE49-F238E27FC236}">
                  <a16:creationId xmlns:a16="http://schemas.microsoft.com/office/drawing/2014/main" id="{25CD51FC-2D2C-4C11-B600-768BC65B148A}"/>
                </a:ext>
              </a:extLst>
            </p:cNvPr>
            <p:cNvCxnSpPr>
              <a:stCxn id="859" idx="6"/>
              <a:endCxn id="851" idx="2"/>
            </p:cNvCxnSpPr>
            <p:nvPr/>
          </p:nvCxnSpPr>
          <p:spPr>
            <a:xfrm flipV="1">
              <a:off x="920552" y="2108542"/>
              <a:ext cx="609600" cy="13793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4" name="Connecteur droit 883">
              <a:extLst>
                <a:ext uri="{FF2B5EF4-FFF2-40B4-BE49-F238E27FC236}">
                  <a16:creationId xmlns:a16="http://schemas.microsoft.com/office/drawing/2014/main" id="{BE341866-B03E-4D28-858F-9B21D8A7A58A}"/>
                </a:ext>
              </a:extLst>
            </p:cNvPr>
            <p:cNvCxnSpPr>
              <a:stCxn id="859" idx="6"/>
              <a:endCxn id="852" idx="2"/>
            </p:cNvCxnSpPr>
            <p:nvPr/>
          </p:nvCxnSpPr>
          <p:spPr>
            <a:xfrm flipV="1">
              <a:off x="920552" y="2565742"/>
              <a:ext cx="609600" cy="922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5" name="Connecteur droit 884">
              <a:extLst>
                <a:ext uri="{FF2B5EF4-FFF2-40B4-BE49-F238E27FC236}">
                  <a16:creationId xmlns:a16="http://schemas.microsoft.com/office/drawing/2014/main" id="{E1C91493-CFA0-40D0-A24E-0E531BF37298}"/>
                </a:ext>
              </a:extLst>
            </p:cNvPr>
            <p:cNvCxnSpPr>
              <a:stCxn id="859" idx="6"/>
              <a:endCxn id="853" idx="2"/>
            </p:cNvCxnSpPr>
            <p:nvPr/>
          </p:nvCxnSpPr>
          <p:spPr>
            <a:xfrm flipV="1">
              <a:off x="920552" y="3022942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6" name="Connecteur droit 885">
              <a:extLst>
                <a:ext uri="{FF2B5EF4-FFF2-40B4-BE49-F238E27FC236}">
                  <a16:creationId xmlns:a16="http://schemas.microsoft.com/office/drawing/2014/main" id="{C761CC31-83E7-4F00-910F-103ED3E6AF4C}"/>
                </a:ext>
              </a:extLst>
            </p:cNvPr>
            <p:cNvCxnSpPr>
              <a:stCxn id="859" idx="6"/>
              <a:endCxn id="854" idx="2"/>
            </p:cNvCxnSpPr>
            <p:nvPr/>
          </p:nvCxnSpPr>
          <p:spPr>
            <a:xfrm flipV="1">
              <a:off x="920552" y="3480142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7" name="Connecteur droit 886">
              <a:extLst>
                <a:ext uri="{FF2B5EF4-FFF2-40B4-BE49-F238E27FC236}">
                  <a16:creationId xmlns:a16="http://schemas.microsoft.com/office/drawing/2014/main" id="{100F5B5C-9565-4303-9FE7-DAC4F193D168}"/>
                </a:ext>
              </a:extLst>
            </p:cNvPr>
            <p:cNvCxnSpPr>
              <a:stCxn id="859" idx="6"/>
              <a:endCxn id="855" idx="2"/>
            </p:cNvCxnSpPr>
            <p:nvPr/>
          </p:nvCxnSpPr>
          <p:spPr>
            <a:xfrm>
              <a:off x="920552" y="3487902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8" name="Connecteur droit 887">
              <a:extLst>
                <a:ext uri="{FF2B5EF4-FFF2-40B4-BE49-F238E27FC236}">
                  <a16:creationId xmlns:a16="http://schemas.microsoft.com/office/drawing/2014/main" id="{4A5961BF-48BF-4813-8333-77A13DF7A3E6}"/>
                </a:ext>
              </a:extLst>
            </p:cNvPr>
            <p:cNvCxnSpPr>
              <a:stCxn id="859" idx="6"/>
              <a:endCxn id="856" idx="2"/>
            </p:cNvCxnSpPr>
            <p:nvPr/>
          </p:nvCxnSpPr>
          <p:spPr>
            <a:xfrm>
              <a:off x="920552" y="3487902"/>
              <a:ext cx="609600" cy="1287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9" name="Connecteur droit 888">
              <a:extLst>
                <a:ext uri="{FF2B5EF4-FFF2-40B4-BE49-F238E27FC236}">
                  <a16:creationId xmlns:a16="http://schemas.microsoft.com/office/drawing/2014/main" id="{D6690E83-15EB-4F14-ACB4-E42C6BE68FBA}"/>
                </a:ext>
              </a:extLst>
            </p:cNvPr>
            <p:cNvCxnSpPr>
              <a:stCxn id="860" idx="6"/>
              <a:endCxn id="851" idx="2"/>
            </p:cNvCxnSpPr>
            <p:nvPr/>
          </p:nvCxnSpPr>
          <p:spPr>
            <a:xfrm flipV="1">
              <a:off x="920552" y="2108542"/>
              <a:ext cx="609600" cy="21413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0" name="Connecteur droit 889">
              <a:extLst>
                <a:ext uri="{FF2B5EF4-FFF2-40B4-BE49-F238E27FC236}">
                  <a16:creationId xmlns:a16="http://schemas.microsoft.com/office/drawing/2014/main" id="{675CF9AB-5C88-4759-8EB1-F66879737485}"/>
                </a:ext>
              </a:extLst>
            </p:cNvPr>
            <p:cNvCxnSpPr>
              <a:stCxn id="860" idx="6"/>
              <a:endCxn id="852" idx="2"/>
            </p:cNvCxnSpPr>
            <p:nvPr/>
          </p:nvCxnSpPr>
          <p:spPr>
            <a:xfrm flipV="1">
              <a:off x="920552" y="2565742"/>
              <a:ext cx="609600" cy="1684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1" name="Connecteur droit 890">
              <a:extLst>
                <a:ext uri="{FF2B5EF4-FFF2-40B4-BE49-F238E27FC236}">
                  <a16:creationId xmlns:a16="http://schemas.microsoft.com/office/drawing/2014/main" id="{5F7ABF70-594F-49D3-A977-40B1CFB056D5}"/>
                </a:ext>
              </a:extLst>
            </p:cNvPr>
            <p:cNvCxnSpPr>
              <a:stCxn id="860" idx="6"/>
              <a:endCxn id="853" idx="2"/>
            </p:cNvCxnSpPr>
            <p:nvPr/>
          </p:nvCxnSpPr>
          <p:spPr>
            <a:xfrm flipV="1">
              <a:off x="920552" y="3022942"/>
              <a:ext cx="609600" cy="1226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2" name="Connecteur droit 891">
              <a:extLst>
                <a:ext uri="{FF2B5EF4-FFF2-40B4-BE49-F238E27FC236}">
                  <a16:creationId xmlns:a16="http://schemas.microsoft.com/office/drawing/2014/main" id="{5638F3B7-7335-4485-80C2-BC28B3B9B45F}"/>
                </a:ext>
              </a:extLst>
            </p:cNvPr>
            <p:cNvCxnSpPr>
              <a:stCxn id="860" idx="6"/>
              <a:endCxn id="854" idx="2"/>
            </p:cNvCxnSpPr>
            <p:nvPr/>
          </p:nvCxnSpPr>
          <p:spPr>
            <a:xfrm flipV="1">
              <a:off x="920552" y="3480142"/>
              <a:ext cx="609600" cy="769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3" name="Connecteur droit 892">
              <a:extLst>
                <a:ext uri="{FF2B5EF4-FFF2-40B4-BE49-F238E27FC236}">
                  <a16:creationId xmlns:a16="http://schemas.microsoft.com/office/drawing/2014/main" id="{8DBBD5A5-B946-46A2-A857-C10E1B083AD4}"/>
                </a:ext>
              </a:extLst>
            </p:cNvPr>
            <p:cNvCxnSpPr>
              <a:stCxn id="860" idx="6"/>
              <a:endCxn id="855" idx="2"/>
            </p:cNvCxnSpPr>
            <p:nvPr/>
          </p:nvCxnSpPr>
          <p:spPr>
            <a:xfrm flipV="1">
              <a:off x="920552" y="3937342"/>
              <a:ext cx="609600" cy="3125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4" name="Connecteur droit 893">
              <a:extLst>
                <a:ext uri="{FF2B5EF4-FFF2-40B4-BE49-F238E27FC236}">
                  <a16:creationId xmlns:a16="http://schemas.microsoft.com/office/drawing/2014/main" id="{4B9DC77B-7349-4B19-9789-7A5F8E7C8969}"/>
                </a:ext>
              </a:extLst>
            </p:cNvPr>
            <p:cNvCxnSpPr>
              <a:stCxn id="860" idx="6"/>
              <a:endCxn id="856" idx="2"/>
            </p:cNvCxnSpPr>
            <p:nvPr/>
          </p:nvCxnSpPr>
          <p:spPr>
            <a:xfrm>
              <a:off x="920552" y="4249902"/>
              <a:ext cx="609600" cy="525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5" name="Connecteur droit 894">
              <a:extLst>
                <a:ext uri="{FF2B5EF4-FFF2-40B4-BE49-F238E27FC236}">
                  <a16:creationId xmlns:a16="http://schemas.microsoft.com/office/drawing/2014/main" id="{5A2E1694-1666-451C-BE48-0D2009CDEB11}"/>
                </a:ext>
              </a:extLst>
            </p:cNvPr>
            <p:cNvCxnSpPr>
              <a:stCxn id="851" idx="6"/>
              <a:endCxn id="863" idx="2"/>
            </p:cNvCxnSpPr>
            <p:nvPr/>
          </p:nvCxnSpPr>
          <p:spPr>
            <a:xfrm>
              <a:off x="1834952" y="21085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6" name="Connecteur droit 895">
              <a:extLst>
                <a:ext uri="{FF2B5EF4-FFF2-40B4-BE49-F238E27FC236}">
                  <a16:creationId xmlns:a16="http://schemas.microsoft.com/office/drawing/2014/main" id="{3304BC4C-9038-4DE7-BB88-BA032ADD027B}"/>
                </a:ext>
              </a:extLst>
            </p:cNvPr>
            <p:cNvCxnSpPr>
              <a:stCxn id="851" idx="6"/>
              <a:endCxn id="864" idx="2"/>
            </p:cNvCxnSpPr>
            <p:nvPr/>
          </p:nvCxnSpPr>
          <p:spPr>
            <a:xfrm>
              <a:off x="1834952" y="21085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7" name="Connecteur droit 896">
              <a:extLst>
                <a:ext uri="{FF2B5EF4-FFF2-40B4-BE49-F238E27FC236}">
                  <a16:creationId xmlns:a16="http://schemas.microsoft.com/office/drawing/2014/main" id="{2D9A9191-A82C-4289-8617-15A9D16F3FE0}"/>
                </a:ext>
              </a:extLst>
            </p:cNvPr>
            <p:cNvCxnSpPr>
              <a:stCxn id="851" idx="6"/>
              <a:endCxn id="865" idx="2"/>
            </p:cNvCxnSpPr>
            <p:nvPr/>
          </p:nvCxnSpPr>
          <p:spPr>
            <a:xfrm>
              <a:off x="1834952" y="2108542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8" name="Connecteur droit 897">
              <a:extLst>
                <a:ext uri="{FF2B5EF4-FFF2-40B4-BE49-F238E27FC236}">
                  <a16:creationId xmlns:a16="http://schemas.microsoft.com/office/drawing/2014/main" id="{F7A28345-FC2A-486C-A93A-ECE3E371AC72}"/>
                </a:ext>
              </a:extLst>
            </p:cNvPr>
            <p:cNvCxnSpPr>
              <a:stCxn id="851" idx="6"/>
              <a:endCxn id="867" idx="2"/>
            </p:cNvCxnSpPr>
            <p:nvPr/>
          </p:nvCxnSpPr>
          <p:spPr>
            <a:xfrm>
              <a:off x="1834952" y="2108542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9" name="Connecteur droit 898">
              <a:extLst>
                <a:ext uri="{FF2B5EF4-FFF2-40B4-BE49-F238E27FC236}">
                  <a16:creationId xmlns:a16="http://schemas.microsoft.com/office/drawing/2014/main" id="{71C6BF67-18C4-4D44-92D0-1E0DA9080B14}"/>
                </a:ext>
              </a:extLst>
            </p:cNvPr>
            <p:cNvCxnSpPr>
              <a:stCxn id="851" idx="6"/>
              <a:endCxn id="868" idx="2"/>
            </p:cNvCxnSpPr>
            <p:nvPr/>
          </p:nvCxnSpPr>
          <p:spPr>
            <a:xfrm>
              <a:off x="1834952" y="2108542"/>
              <a:ext cx="685800" cy="1981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0" name="Connecteur droit 899">
              <a:extLst>
                <a:ext uri="{FF2B5EF4-FFF2-40B4-BE49-F238E27FC236}">
                  <a16:creationId xmlns:a16="http://schemas.microsoft.com/office/drawing/2014/main" id="{F555CA36-3BD6-490B-BF6D-D77627B677B1}"/>
                </a:ext>
              </a:extLst>
            </p:cNvPr>
            <p:cNvCxnSpPr>
              <a:stCxn id="851" idx="6"/>
              <a:endCxn id="866" idx="2"/>
            </p:cNvCxnSpPr>
            <p:nvPr/>
          </p:nvCxnSpPr>
          <p:spPr>
            <a:xfrm>
              <a:off x="1834952" y="2108542"/>
              <a:ext cx="685800" cy="2438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1" name="Connecteur droit 900">
              <a:extLst>
                <a:ext uri="{FF2B5EF4-FFF2-40B4-BE49-F238E27FC236}">
                  <a16:creationId xmlns:a16="http://schemas.microsoft.com/office/drawing/2014/main" id="{C2D06B94-BC8E-4621-BE95-CE91DA6F7AC1}"/>
                </a:ext>
              </a:extLst>
            </p:cNvPr>
            <p:cNvCxnSpPr>
              <a:stCxn id="852" idx="6"/>
              <a:endCxn id="863" idx="2"/>
            </p:cNvCxnSpPr>
            <p:nvPr/>
          </p:nvCxnSpPr>
          <p:spPr>
            <a:xfrm flipV="1">
              <a:off x="1834952" y="2260942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2" name="Connecteur droit 901">
              <a:extLst>
                <a:ext uri="{FF2B5EF4-FFF2-40B4-BE49-F238E27FC236}">
                  <a16:creationId xmlns:a16="http://schemas.microsoft.com/office/drawing/2014/main" id="{62D135CB-F688-4266-ACDE-FB091D6AFC13}"/>
                </a:ext>
              </a:extLst>
            </p:cNvPr>
            <p:cNvCxnSpPr>
              <a:stCxn id="852" idx="6"/>
              <a:endCxn id="864" idx="2"/>
            </p:cNvCxnSpPr>
            <p:nvPr/>
          </p:nvCxnSpPr>
          <p:spPr>
            <a:xfrm>
              <a:off x="1834952" y="25657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3" name="Connecteur droit 902">
              <a:extLst>
                <a:ext uri="{FF2B5EF4-FFF2-40B4-BE49-F238E27FC236}">
                  <a16:creationId xmlns:a16="http://schemas.microsoft.com/office/drawing/2014/main" id="{1D99FF11-2B82-4832-818A-CA9FF6BE68E9}"/>
                </a:ext>
              </a:extLst>
            </p:cNvPr>
            <p:cNvCxnSpPr>
              <a:stCxn id="852" idx="6"/>
              <a:endCxn id="865" idx="2"/>
            </p:cNvCxnSpPr>
            <p:nvPr/>
          </p:nvCxnSpPr>
          <p:spPr>
            <a:xfrm>
              <a:off x="1834952" y="25657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4" name="Connecteur droit 903">
              <a:extLst>
                <a:ext uri="{FF2B5EF4-FFF2-40B4-BE49-F238E27FC236}">
                  <a16:creationId xmlns:a16="http://schemas.microsoft.com/office/drawing/2014/main" id="{22CB2586-2A9D-4D7C-AFA4-BBFF0B8641CE}"/>
                </a:ext>
              </a:extLst>
            </p:cNvPr>
            <p:cNvCxnSpPr>
              <a:stCxn id="852" idx="6"/>
              <a:endCxn id="867" idx="2"/>
            </p:cNvCxnSpPr>
            <p:nvPr/>
          </p:nvCxnSpPr>
          <p:spPr>
            <a:xfrm>
              <a:off x="1834952" y="2565742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5" name="Connecteur droit 904">
              <a:extLst>
                <a:ext uri="{FF2B5EF4-FFF2-40B4-BE49-F238E27FC236}">
                  <a16:creationId xmlns:a16="http://schemas.microsoft.com/office/drawing/2014/main" id="{45CE8784-9433-4A7A-9DC9-1EAF41FFBF40}"/>
                </a:ext>
              </a:extLst>
            </p:cNvPr>
            <p:cNvCxnSpPr>
              <a:stCxn id="852" idx="6"/>
              <a:endCxn id="868" idx="2"/>
            </p:cNvCxnSpPr>
            <p:nvPr/>
          </p:nvCxnSpPr>
          <p:spPr>
            <a:xfrm>
              <a:off x="1834952" y="2565742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6" name="Connecteur droit 905">
              <a:extLst>
                <a:ext uri="{FF2B5EF4-FFF2-40B4-BE49-F238E27FC236}">
                  <a16:creationId xmlns:a16="http://schemas.microsoft.com/office/drawing/2014/main" id="{110FF30E-B08A-4C38-93E4-C6D7D4395B1A}"/>
                </a:ext>
              </a:extLst>
            </p:cNvPr>
            <p:cNvCxnSpPr>
              <a:stCxn id="852" idx="6"/>
              <a:endCxn id="866" idx="2"/>
            </p:cNvCxnSpPr>
            <p:nvPr/>
          </p:nvCxnSpPr>
          <p:spPr>
            <a:xfrm>
              <a:off x="1834952" y="2565742"/>
              <a:ext cx="685800" cy="1981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7" name="Connecteur droit 906">
              <a:extLst>
                <a:ext uri="{FF2B5EF4-FFF2-40B4-BE49-F238E27FC236}">
                  <a16:creationId xmlns:a16="http://schemas.microsoft.com/office/drawing/2014/main" id="{34849CE8-D205-4CA6-B543-DCE83E826837}"/>
                </a:ext>
              </a:extLst>
            </p:cNvPr>
            <p:cNvCxnSpPr>
              <a:stCxn id="853" idx="6"/>
              <a:endCxn id="863" idx="2"/>
            </p:cNvCxnSpPr>
            <p:nvPr/>
          </p:nvCxnSpPr>
          <p:spPr>
            <a:xfrm flipV="1">
              <a:off x="1834952" y="2260942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8" name="Connecteur droit 907">
              <a:extLst>
                <a:ext uri="{FF2B5EF4-FFF2-40B4-BE49-F238E27FC236}">
                  <a16:creationId xmlns:a16="http://schemas.microsoft.com/office/drawing/2014/main" id="{2B836646-DB27-4ECA-90C2-3F7251CA0314}"/>
                </a:ext>
              </a:extLst>
            </p:cNvPr>
            <p:cNvCxnSpPr>
              <a:stCxn id="853" idx="6"/>
              <a:endCxn id="864" idx="2"/>
            </p:cNvCxnSpPr>
            <p:nvPr/>
          </p:nvCxnSpPr>
          <p:spPr>
            <a:xfrm flipV="1">
              <a:off x="1834952" y="2718142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9" name="Connecteur droit 908">
              <a:extLst>
                <a:ext uri="{FF2B5EF4-FFF2-40B4-BE49-F238E27FC236}">
                  <a16:creationId xmlns:a16="http://schemas.microsoft.com/office/drawing/2014/main" id="{8D7DD444-867B-4CCA-AD69-85EA26F00B17}"/>
                </a:ext>
              </a:extLst>
            </p:cNvPr>
            <p:cNvCxnSpPr>
              <a:stCxn id="853" idx="6"/>
              <a:endCxn id="865" idx="2"/>
            </p:cNvCxnSpPr>
            <p:nvPr/>
          </p:nvCxnSpPr>
          <p:spPr>
            <a:xfrm>
              <a:off x="1834952" y="30229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0" name="Connecteur droit 909">
              <a:extLst>
                <a:ext uri="{FF2B5EF4-FFF2-40B4-BE49-F238E27FC236}">
                  <a16:creationId xmlns:a16="http://schemas.microsoft.com/office/drawing/2014/main" id="{15E60B8A-818B-4CE1-AB82-BE3B0302B450}"/>
                </a:ext>
              </a:extLst>
            </p:cNvPr>
            <p:cNvCxnSpPr>
              <a:stCxn id="853" idx="6"/>
              <a:endCxn id="867" idx="2"/>
            </p:cNvCxnSpPr>
            <p:nvPr/>
          </p:nvCxnSpPr>
          <p:spPr>
            <a:xfrm>
              <a:off x="1834952" y="30229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1" name="Connecteur droit 910">
              <a:extLst>
                <a:ext uri="{FF2B5EF4-FFF2-40B4-BE49-F238E27FC236}">
                  <a16:creationId xmlns:a16="http://schemas.microsoft.com/office/drawing/2014/main" id="{4542BD5B-FE02-4997-A388-F6F94C370158}"/>
                </a:ext>
              </a:extLst>
            </p:cNvPr>
            <p:cNvCxnSpPr>
              <a:stCxn id="853" idx="6"/>
              <a:endCxn id="868" idx="2"/>
            </p:cNvCxnSpPr>
            <p:nvPr/>
          </p:nvCxnSpPr>
          <p:spPr>
            <a:xfrm>
              <a:off x="1834952" y="3022942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2" name="Connecteur droit 911">
              <a:extLst>
                <a:ext uri="{FF2B5EF4-FFF2-40B4-BE49-F238E27FC236}">
                  <a16:creationId xmlns:a16="http://schemas.microsoft.com/office/drawing/2014/main" id="{F89D0F6C-8134-40CA-80D0-3FF309567AD1}"/>
                </a:ext>
              </a:extLst>
            </p:cNvPr>
            <p:cNvCxnSpPr>
              <a:stCxn id="853" idx="6"/>
              <a:endCxn id="866" idx="2"/>
            </p:cNvCxnSpPr>
            <p:nvPr/>
          </p:nvCxnSpPr>
          <p:spPr>
            <a:xfrm>
              <a:off x="1834952" y="3022942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3" name="Connecteur droit 912">
              <a:extLst>
                <a:ext uri="{FF2B5EF4-FFF2-40B4-BE49-F238E27FC236}">
                  <a16:creationId xmlns:a16="http://schemas.microsoft.com/office/drawing/2014/main" id="{34AA4A4D-0E56-4454-871B-E936572326EB}"/>
                </a:ext>
              </a:extLst>
            </p:cNvPr>
            <p:cNvCxnSpPr>
              <a:stCxn id="854" idx="6"/>
              <a:endCxn id="863" idx="2"/>
            </p:cNvCxnSpPr>
            <p:nvPr/>
          </p:nvCxnSpPr>
          <p:spPr>
            <a:xfrm flipV="1">
              <a:off x="1834952" y="2260942"/>
              <a:ext cx="685800" cy="1219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4" name="Connecteur droit 913">
              <a:extLst>
                <a:ext uri="{FF2B5EF4-FFF2-40B4-BE49-F238E27FC236}">
                  <a16:creationId xmlns:a16="http://schemas.microsoft.com/office/drawing/2014/main" id="{86DEFF9C-6027-431A-BA96-BA936EC35BAD}"/>
                </a:ext>
              </a:extLst>
            </p:cNvPr>
            <p:cNvCxnSpPr>
              <a:stCxn id="854" idx="6"/>
              <a:endCxn id="864" idx="2"/>
            </p:cNvCxnSpPr>
            <p:nvPr/>
          </p:nvCxnSpPr>
          <p:spPr>
            <a:xfrm flipV="1">
              <a:off x="1834952" y="2718142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5" name="Connecteur droit 914">
              <a:extLst>
                <a:ext uri="{FF2B5EF4-FFF2-40B4-BE49-F238E27FC236}">
                  <a16:creationId xmlns:a16="http://schemas.microsoft.com/office/drawing/2014/main" id="{62333A7A-B2AE-412A-B21D-263179783DFC}"/>
                </a:ext>
              </a:extLst>
            </p:cNvPr>
            <p:cNvCxnSpPr>
              <a:stCxn id="854" idx="6"/>
              <a:endCxn id="865" idx="2"/>
            </p:cNvCxnSpPr>
            <p:nvPr/>
          </p:nvCxnSpPr>
          <p:spPr>
            <a:xfrm flipV="1">
              <a:off x="1834952" y="3175342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6" name="Connecteur droit 915">
              <a:extLst>
                <a:ext uri="{FF2B5EF4-FFF2-40B4-BE49-F238E27FC236}">
                  <a16:creationId xmlns:a16="http://schemas.microsoft.com/office/drawing/2014/main" id="{1BA9F76E-3F78-4794-8AFA-3C9EA5B24274}"/>
                </a:ext>
              </a:extLst>
            </p:cNvPr>
            <p:cNvCxnSpPr>
              <a:stCxn id="854" idx="6"/>
              <a:endCxn id="867" idx="2"/>
            </p:cNvCxnSpPr>
            <p:nvPr/>
          </p:nvCxnSpPr>
          <p:spPr>
            <a:xfrm>
              <a:off x="1834952" y="34801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7" name="Connecteur droit 916">
              <a:extLst>
                <a:ext uri="{FF2B5EF4-FFF2-40B4-BE49-F238E27FC236}">
                  <a16:creationId xmlns:a16="http://schemas.microsoft.com/office/drawing/2014/main" id="{DF1B02BB-664E-4166-BF44-18D5F3833AC2}"/>
                </a:ext>
              </a:extLst>
            </p:cNvPr>
            <p:cNvCxnSpPr>
              <a:stCxn id="854" idx="6"/>
              <a:endCxn id="868" idx="2"/>
            </p:cNvCxnSpPr>
            <p:nvPr/>
          </p:nvCxnSpPr>
          <p:spPr>
            <a:xfrm>
              <a:off x="1834952" y="34801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8" name="Connecteur droit 917">
              <a:extLst>
                <a:ext uri="{FF2B5EF4-FFF2-40B4-BE49-F238E27FC236}">
                  <a16:creationId xmlns:a16="http://schemas.microsoft.com/office/drawing/2014/main" id="{F28AFE71-3292-428C-B864-2ADDE6B08D82}"/>
                </a:ext>
              </a:extLst>
            </p:cNvPr>
            <p:cNvCxnSpPr>
              <a:stCxn id="854" idx="6"/>
              <a:endCxn id="866" idx="2"/>
            </p:cNvCxnSpPr>
            <p:nvPr/>
          </p:nvCxnSpPr>
          <p:spPr>
            <a:xfrm>
              <a:off x="1834952" y="3480142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9" name="Connecteur droit 918">
              <a:extLst>
                <a:ext uri="{FF2B5EF4-FFF2-40B4-BE49-F238E27FC236}">
                  <a16:creationId xmlns:a16="http://schemas.microsoft.com/office/drawing/2014/main" id="{E517CFC3-1D8F-4F1B-84C9-DBAFE981D2D0}"/>
                </a:ext>
              </a:extLst>
            </p:cNvPr>
            <p:cNvCxnSpPr>
              <a:endCxn id="863" idx="2"/>
            </p:cNvCxnSpPr>
            <p:nvPr/>
          </p:nvCxnSpPr>
          <p:spPr>
            <a:xfrm flipV="1">
              <a:off x="2063552" y="2260942"/>
              <a:ext cx="457200" cy="1697032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0" name="Connecteur droit 919">
              <a:extLst>
                <a:ext uri="{FF2B5EF4-FFF2-40B4-BE49-F238E27FC236}">
                  <a16:creationId xmlns:a16="http://schemas.microsoft.com/office/drawing/2014/main" id="{5B391075-9DD4-4A40-A4F7-0A56F2442FE0}"/>
                </a:ext>
              </a:extLst>
            </p:cNvPr>
            <p:cNvCxnSpPr>
              <a:stCxn id="855" idx="6"/>
              <a:endCxn id="864" idx="2"/>
            </p:cNvCxnSpPr>
            <p:nvPr/>
          </p:nvCxnSpPr>
          <p:spPr>
            <a:xfrm flipV="1">
              <a:off x="1834952" y="2718142"/>
              <a:ext cx="685800" cy="1219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1" name="Connecteur droit 920">
              <a:extLst>
                <a:ext uri="{FF2B5EF4-FFF2-40B4-BE49-F238E27FC236}">
                  <a16:creationId xmlns:a16="http://schemas.microsoft.com/office/drawing/2014/main" id="{9772209C-B9B3-48EB-A06A-C4CC85B066E6}"/>
                </a:ext>
              </a:extLst>
            </p:cNvPr>
            <p:cNvCxnSpPr>
              <a:stCxn id="855" idx="6"/>
              <a:endCxn id="865" idx="2"/>
            </p:cNvCxnSpPr>
            <p:nvPr/>
          </p:nvCxnSpPr>
          <p:spPr>
            <a:xfrm flipV="1">
              <a:off x="1834952" y="3175342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2" name="Connecteur droit 921">
              <a:extLst>
                <a:ext uri="{FF2B5EF4-FFF2-40B4-BE49-F238E27FC236}">
                  <a16:creationId xmlns:a16="http://schemas.microsoft.com/office/drawing/2014/main" id="{006DE846-64E9-4E90-8B83-E8588D7B3B4F}"/>
                </a:ext>
              </a:extLst>
            </p:cNvPr>
            <p:cNvCxnSpPr>
              <a:stCxn id="855" idx="6"/>
              <a:endCxn id="867" idx="2"/>
            </p:cNvCxnSpPr>
            <p:nvPr/>
          </p:nvCxnSpPr>
          <p:spPr>
            <a:xfrm flipV="1">
              <a:off x="1834952" y="3632542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3" name="Connecteur droit 922">
              <a:extLst>
                <a:ext uri="{FF2B5EF4-FFF2-40B4-BE49-F238E27FC236}">
                  <a16:creationId xmlns:a16="http://schemas.microsoft.com/office/drawing/2014/main" id="{FF317734-3D59-4E0B-8137-C90CE228B570}"/>
                </a:ext>
              </a:extLst>
            </p:cNvPr>
            <p:cNvCxnSpPr>
              <a:stCxn id="855" idx="6"/>
              <a:endCxn id="868" idx="2"/>
            </p:cNvCxnSpPr>
            <p:nvPr/>
          </p:nvCxnSpPr>
          <p:spPr>
            <a:xfrm>
              <a:off x="1834952" y="39373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4" name="Connecteur droit 923">
              <a:extLst>
                <a:ext uri="{FF2B5EF4-FFF2-40B4-BE49-F238E27FC236}">
                  <a16:creationId xmlns:a16="http://schemas.microsoft.com/office/drawing/2014/main" id="{08B2A78A-D909-48E8-8D6C-BFDF0B507C56}"/>
                </a:ext>
              </a:extLst>
            </p:cNvPr>
            <p:cNvCxnSpPr>
              <a:stCxn id="855" idx="6"/>
              <a:endCxn id="866" idx="2"/>
            </p:cNvCxnSpPr>
            <p:nvPr/>
          </p:nvCxnSpPr>
          <p:spPr>
            <a:xfrm>
              <a:off x="1834952" y="39373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5" name="Connecteur droit 924">
              <a:extLst>
                <a:ext uri="{FF2B5EF4-FFF2-40B4-BE49-F238E27FC236}">
                  <a16:creationId xmlns:a16="http://schemas.microsoft.com/office/drawing/2014/main" id="{3E60284D-A8FC-4E67-8486-95894871C7CD}"/>
                </a:ext>
              </a:extLst>
            </p:cNvPr>
            <p:cNvCxnSpPr>
              <a:stCxn id="856" idx="6"/>
              <a:endCxn id="863" idx="2"/>
            </p:cNvCxnSpPr>
            <p:nvPr/>
          </p:nvCxnSpPr>
          <p:spPr>
            <a:xfrm flipV="1">
              <a:off x="1834952" y="2260942"/>
              <a:ext cx="685800" cy="2514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6" name="Connecteur droit 925">
              <a:extLst>
                <a:ext uri="{FF2B5EF4-FFF2-40B4-BE49-F238E27FC236}">
                  <a16:creationId xmlns:a16="http://schemas.microsoft.com/office/drawing/2014/main" id="{B71AFE16-5C80-47D8-8E4C-5BD558D697CD}"/>
                </a:ext>
              </a:extLst>
            </p:cNvPr>
            <p:cNvCxnSpPr>
              <a:stCxn id="856" idx="6"/>
              <a:endCxn id="864" idx="2"/>
            </p:cNvCxnSpPr>
            <p:nvPr/>
          </p:nvCxnSpPr>
          <p:spPr>
            <a:xfrm flipV="1">
              <a:off x="1834952" y="2718142"/>
              <a:ext cx="685800" cy="2057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7" name="Connecteur droit 926">
              <a:extLst>
                <a:ext uri="{FF2B5EF4-FFF2-40B4-BE49-F238E27FC236}">
                  <a16:creationId xmlns:a16="http://schemas.microsoft.com/office/drawing/2014/main" id="{9D449388-764C-4EED-A61D-FDF14FB4EFB3}"/>
                </a:ext>
              </a:extLst>
            </p:cNvPr>
            <p:cNvCxnSpPr>
              <a:stCxn id="856" idx="6"/>
              <a:endCxn id="865" idx="2"/>
            </p:cNvCxnSpPr>
            <p:nvPr/>
          </p:nvCxnSpPr>
          <p:spPr>
            <a:xfrm flipV="1">
              <a:off x="1834952" y="3175342"/>
              <a:ext cx="685800" cy="1600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8" name="Connecteur droit 927">
              <a:extLst>
                <a:ext uri="{FF2B5EF4-FFF2-40B4-BE49-F238E27FC236}">
                  <a16:creationId xmlns:a16="http://schemas.microsoft.com/office/drawing/2014/main" id="{37134E2F-1A1D-450A-8D28-50E3E48F5080}"/>
                </a:ext>
              </a:extLst>
            </p:cNvPr>
            <p:cNvCxnSpPr>
              <a:stCxn id="856" idx="6"/>
              <a:endCxn id="867" idx="2"/>
            </p:cNvCxnSpPr>
            <p:nvPr/>
          </p:nvCxnSpPr>
          <p:spPr>
            <a:xfrm flipV="1">
              <a:off x="1834952" y="3632542"/>
              <a:ext cx="685800" cy="1143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9" name="Connecteur droit 928">
              <a:extLst>
                <a:ext uri="{FF2B5EF4-FFF2-40B4-BE49-F238E27FC236}">
                  <a16:creationId xmlns:a16="http://schemas.microsoft.com/office/drawing/2014/main" id="{227A42E4-FD89-4255-A372-83730B7A61FF}"/>
                </a:ext>
              </a:extLst>
            </p:cNvPr>
            <p:cNvCxnSpPr>
              <a:stCxn id="856" idx="6"/>
              <a:endCxn id="868" idx="2"/>
            </p:cNvCxnSpPr>
            <p:nvPr/>
          </p:nvCxnSpPr>
          <p:spPr>
            <a:xfrm flipV="1">
              <a:off x="1834952" y="4089742"/>
              <a:ext cx="685800" cy="685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0" name="Connecteur droit 929">
              <a:extLst>
                <a:ext uri="{FF2B5EF4-FFF2-40B4-BE49-F238E27FC236}">
                  <a16:creationId xmlns:a16="http://schemas.microsoft.com/office/drawing/2014/main" id="{7E9ED4F5-9AE5-4E63-A47F-3C1973B7E9E3}"/>
                </a:ext>
              </a:extLst>
            </p:cNvPr>
            <p:cNvCxnSpPr>
              <a:stCxn id="856" idx="6"/>
              <a:endCxn id="866" idx="2"/>
            </p:cNvCxnSpPr>
            <p:nvPr/>
          </p:nvCxnSpPr>
          <p:spPr>
            <a:xfrm flipV="1">
              <a:off x="1834952" y="4546942"/>
              <a:ext cx="685800" cy="228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31" name="Ellipse 930">
              <a:extLst>
                <a:ext uri="{FF2B5EF4-FFF2-40B4-BE49-F238E27FC236}">
                  <a16:creationId xmlns:a16="http://schemas.microsoft.com/office/drawing/2014/main" id="{30FA2862-FB8E-4DC1-9452-F24BA1CA5AB8}"/>
                </a:ext>
              </a:extLst>
            </p:cNvPr>
            <p:cNvSpPr/>
            <p:nvPr/>
          </p:nvSpPr>
          <p:spPr>
            <a:xfrm>
              <a:off x="3507160" y="27809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2" name="Ellipse 931">
              <a:extLst>
                <a:ext uri="{FF2B5EF4-FFF2-40B4-BE49-F238E27FC236}">
                  <a16:creationId xmlns:a16="http://schemas.microsoft.com/office/drawing/2014/main" id="{1CCA53F5-BBBE-48E3-86E2-52282572FD08}"/>
                </a:ext>
              </a:extLst>
            </p:cNvPr>
            <p:cNvSpPr/>
            <p:nvPr/>
          </p:nvSpPr>
          <p:spPr>
            <a:xfrm>
              <a:off x="3507160" y="32381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3" name="Ellipse 932">
              <a:extLst>
                <a:ext uri="{FF2B5EF4-FFF2-40B4-BE49-F238E27FC236}">
                  <a16:creationId xmlns:a16="http://schemas.microsoft.com/office/drawing/2014/main" id="{21FEF3E1-7781-4A4E-A8DB-5D3511374214}"/>
                </a:ext>
              </a:extLst>
            </p:cNvPr>
            <p:cNvSpPr/>
            <p:nvPr/>
          </p:nvSpPr>
          <p:spPr>
            <a:xfrm>
              <a:off x="3507160" y="36953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34" name="Connecteur droit 933">
              <a:extLst>
                <a:ext uri="{FF2B5EF4-FFF2-40B4-BE49-F238E27FC236}">
                  <a16:creationId xmlns:a16="http://schemas.microsoft.com/office/drawing/2014/main" id="{E29F0866-E203-4F6D-9BBB-266B6C8F6C97}"/>
                </a:ext>
              </a:extLst>
            </p:cNvPr>
            <p:cNvCxnSpPr>
              <a:stCxn id="863" idx="6"/>
              <a:endCxn id="931" idx="2"/>
            </p:cNvCxnSpPr>
            <p:nvPr/>
          </p:nvCxnSpPr>
          <p:spPr>
            <a:xfrm>
              <a:off x="2825552" y="2260942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5" name="Connecteur droit 934">
              <a:extLst>
                <a:ext uri="{FF2B5EF4-FFF2-40B4-BE49-F238E27FC236}">
                  <a16:creationId xmlns:a16="http://schemas.microsoft.com/office/drawing/2014/main" id="{003833AB-CA4B-44FA-94F8-3F44C33A6747}"/>
                </a:ext>
              </a:extLst>
            </p:cNvPr>
            <p:cNvCxnSpPr>
              <a:stCxn id="863" idx="6"/>
              <a:endCxn id="932" idx="2"/>
            </p:cNvCxnSpPr>
            <p:nvPr/>
          </p:nvCxnSpPr>
          <p:spPr>
            <a:xfrm>
              <a:off x="2825552" y="2260942"/>
              <a:ext cx="681608" cy="11295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6" name="Connecteur droit 935">
              <a:extLst>
                <a:ext uri="{FF2B5EF4-FFF2-40B4-BE49-F238E27FC236}">
                  <a16:creationId xmlns:a16="http://schemas.microsoft.com/office/drawing/2014/main" id="{6B431D5F-747D-455C-B4D4-3FE94CBFCAD1}"/>
                </a:ext>
              </a:extLst>
            </p:cNvPr>
            <p:cNvCxnSpPr>
              <a:stCxn id="863" idx="6"/>
              <a:endCxn id="933" idx="2"/>
            </p:cNvCxnSpPr>
            <p:nvPr/>
          </p:nvCxnSpPr>
          <p:spPr>
            <a:xfrm>
              <a:off x="2825552" y="2260942"/>
              <a:ext cx="681608" cy="15867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7" name="Connecteur droit 936">
              <a:extLst>
                <a:ext uri="{FF2B5EF4-FFF2-40B4-BE49-F238E27FC236}">
                  <a16:creationId xmlns:a16="http://schemas.microsoft.com/office/drawing/2014/main" id="{08067135-A3B9-4BD9-B819-BD2436AEA992}"/>
                </a:ext>
              </a:extLst>
            </p:cNvPr>
            <p:cNvCxnSpPr>
              <a:stCxn id="864" idx="6"/>
              <a:endCxn id="931" idx="2"/>
            </p:cNvCxnSpPr>
            <p:nvPr/>
          </p:nvCxnSpPr>
          <p:spPr>
            <a:xfrm>
              <a:off x="2825552" y="2718142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8" name="Connecteur droit 937">
              <a:extLst>
                <a:ext uri="{FF2B5EF4-FFF2-40B4-BE49-F238E27FC236}">
                  <a16:creationId xmlns:a16="http://schemas.microsoft.com/office/drawing/2014/main" id="{23007A8F-B8A0-4F56-9A25-3EBCA13ED980}"/>
                </a:ext>
              </a:extLst>
            </p:cNvPr>
            <p:cNvCxnSpPr>
              <a:stCxn id="864" idx="6"/>
              <a:endCxn id="932" idx="2"/>
            </p:cNvCxnSpPr>
            <p:nvPr/>
          </p:nvCxnSpPr>
          <p:spPr>
            <a:xfrm>
              <a:off x="2825552" y="2718142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9" name="Connecteur droit 938">
              <a:extLst>
                <a:ext uri="{FF2B5EF4-FFF2-40B4-BE49-F238E27FC236}">
                  <a16:creationId xmlns:a16="http://schemas.microsoft.com/office/drawing/2014/main" id="{B0159FB7-B25C-4B11-9A35-F6B9279E18D7}"/>
                </a:ext>
              </a:extLst>
            </p:cNvPr>
            <p:cNvCxnSpPr>
              <a:stCxn id="864" idx="6"/>
              <a:endCxn id="933" idx="2"/>
            </p:cNvCxnSpPr>
            <p:nvPr/>
          </p:nvCxnSpPr>
          <p:spPr>
            <a:xfrm>
              <a:off x="2825552" y="2718142"/>
              <a:ext cx="681608" cy="11295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0" name="Connecteur droit 939">
              <a:extLst>
                <a:ext uri="{FF2B5EF4-FFF2-40B4-BE49-F238E27FC236}">
                  <a16:creationId xmlns:a16="http://schemas.microsoft.com/office/drawing/2014/main" id="{893B9D11-F04B-471E-A3B8-63506B8C8AC4}"/>
                </a:ext>
              </a:extLst>
            </p:cNvPr>
            <p:cNvCxnSpPr>
              <a:stCxn id="865" idx="6"/>
              <a:endCxn id="931" idx="2"/>
            </p:cNvCxnSpPr>
            <p:nvPr/>
          </p:nvCxnSpPr>
          <p:spPr>
            <a:xfrm flipV="1">
              <a:off x="2825552" y="2933328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1" name="Connecteur droit 940">
              <a:extLst>
                <a:ext uri="{FF2B5EF4-FFF2-40B4-BE49-F238E27FC236}">
                  <a16:creationId xmlns:a16="http://schemas.microsoft.com/office/drawing/2014/main" id="{241FA957-25B6-49D2-8C4B-1EC17CEC84C1}"/>
                </a:ext>
              </a:extLst>
            </p:cNvPr>
            <p:cNvCxnSpPr>
              <a:stCxn id="865" idx="6"/>
              <a:endCxn id="932" idx="2"/>
            </p:cNvCxnSpPr>
            <p:nvPr/>
          </p:nvCxnSpPr>
          <p:spPr>
            <a:xfrm>
              <a:off x="2825552" y="3175342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2" name="Connecteur droit 941">
              <a:extLst>
                <a:ext uri="{FF2B5EF4-FFF2-40B4-BE49-F238E27FC236}">
                  <a16:creationId xmlns:a16="http://schemas.microsoft.com/office/drawing/2014/main" id="{105D135A-7A1C-4039-BE09-344DEA525790}"/>
                </a:ext>
              </a:extLst>
            </p:cNvPr>
            <p:cNvCxnSpPr>
              <a:stCxn id="865" idx="6"/>
              <a:endCxn id="933" idx="2"/>
            </p:cNvCxnSpPr>
            <p:nvPr/>
          </p:nvCxnSpPr>
          <p:spPr>
            <a:xfrm>
              <a:off x="2825552" y="3175342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3" name="Connecteur droit 942">
              <a:extLst>
                <a:ext uri="{FF2B5EF4-FFF2-40B4-BE49-F238E27FC236}">
                  <a16:creationId xmlns:a16="http://schemas.microsoft.com/office/drawing/2014/main" id="{893ADCE7-6E94-485C-9D96-A67FBCFDDB8E}"/>
                </a:ext>
              </a:extLst>
            </p:cNvPr>
            <p:cNvCxnSpPr>
              <a:stCxn id="867" idx="6"/>
              <a:endCxn id="931" idx="2"/>
            </p:cNvCxnSpPr>
            <p:nvPr/>
          </p:nvCxnSpPr>
          <p:spPr>
            <a:xfrm flipV="1">
              <a:off x="2825552" y="2933328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4" name="Connecteur droit 943">
              <a:extLst>
                <a:ext uri="{FF2B5EF4-FFF2-40B4-BE49-F238E27FC236}">
                  <a16:creationId xmlns:a16="http://schemas.microsoft.com/office/drawing/2014/main" id="{6F13F7EA-E5A6-45F7-86D7-48894FBAA463}"/>
                </a:ext>
              </a:extLst>
            </p:cNvPr>
            <p:cNvCxnSpPr>
              <a:stCxn id="867" idx="6"/>
              <a:endCxn id="932" idx="2"/>
            </p:cNvCxnSpPr>
            <p:nvPr/>
          </p:nvCxnSpPr>
          <p:spPr>
            <a:xfrm flipV="1">
              <a:off x="2825552" y="3390528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5" name="Connecteur droit 944">
              <a:extLst>
                <a:ext uri="{FF2B5EF4-FFF2-40B4-BE49-F238E27FC236}">
                  <a16:creationId xmlns:a16="http://schemas.microsoft.com/office/drawing/2014/main" id="{57092EF6-266B-48A4-84F3-714EFE8208B2}"/>
                </a:ext>
              </a:extLst>
            </p:cNvPr>
            <p:cNvCxnSpPr>
              <a:stCxn id="867" idx="6"/>
              <a:endCxn id="933" idx="2"/>
            </p:cNvCxnSpPr>
            <p:nvPr/>
          </p:nvCxnSpPr>
          <p:spPr>
            <a:xfrm>
              <a:off x="2825552" y="3632542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6" name="Connecteur droit 945">
              <a:extLst>
                <a:ext uri="{FF2B5EF4-FFF2-40B4-BE49-F238E27FC236}">
                  <a16:creationId xmlns:a16="http://schemas.microsoft.com/office/drawing/2014/main" id="{6AE4DAAF-3596-463D-8449-7255C787F89A}"/>
                </a:ext>
              </a:extLst>
            </p:cNvPr>
            <p:cNvCxnSpPr>
              <a:stCxn id="868" idx="6"/>
              <a:endCxn id="931" idx="2"/>
            </p:cNvCxnSpPr>
            <p:nvPr/>
          </p:nvCxnSpPr>
          <p:spPr>
            <a:xfrm flipV="1">
              <a:off x="2825552" y="2933328"/>
              <a:ext cx="681608" cy="11564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7" name="Connecteur droit 946">
              <a:extLst>
                <a:ext uri="{FF2B5EF4-FFF2-40B4-BE49-F238E27FC236}">
                  <a16:creationId xmlns:a16="http://schemas.microsoft.com/office/drawing/2014/main" id="{19DAD0B4-14EE-4FCD-BE8B-E51CD482D1FC}"/>
                </a:ext>
              </a:extLst>
            </p:cNvPr>
            <p:cNvCxnSpPr>
              <a:stCxn id="868" idx="6"/>
              <a:endCxn id="932" idx="2"/>
            </p:cNvCxnSpPr>
            <p:nvPr/>
          </p:nvCxnSpPr>
          <p:spPr>
            <a:xfrm flipV="1">
              <a:off x="2825552" y="3390528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8" name="Connecteur droit 947">
              <a:extLst>
                <a:ext uri="{FF2B5EF4-FFF2-40B4-BE49-F238E27FC236}">
                  <a16:creationId xmlns:a16="http://schemas.microsoft.com/office/drawing/2014/main" id="{E2EDDDB2-8895-45C2-8BAC-8F01FC780ED4}"/>
                </a:ext>
              </a:extLst>
            </p:cNvPr>
            <p:cNvCxnSpPr>
              <a:stCxn id="868" idx="6"/>
              <a:endCxn id="933" idx="2"/>
            </p:cNvCxnSpPr>
            <p:nvPr/>
          </p:nvCxnSpPr>
          <p:spPr>
            <a:xfrm flipV="1">
              <a:off x="2825552" y="3847728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9" name="Connecteur droit 948">
              <a:extLst>
                <a:ext uri="{FF2B5EF4-FFF2-40B4-BE49-F238E27FC236}">
                  <a16:creationId xmlns:a16="http://schemas.microsoft.com/office/drawing/2014/main" id="{42435974-868B-44F3-B088-BE42A07E47AD}"/>
                </a:ext>
              </a:extLst>
            </p:cNvPr>
            <p:cNvCxnSpPr>
              <a:stCxn id="866" idx="6"/>
              <a:endCxn id="931" idx="2"/>
            </p:cNvCxnSpPr>
            <p:nvPr/>
          </p:nvCxnSpPr>
          <p:spPr>
            <a:xfrm flipV="1">
              <a:off x="2825552" y="2933328"/>
              <a:ext cx="681608" cy="16136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0" name="Connecteur droit 949">
              <a:extLst>
                <a:ext uri="{FF2B5EF4-FFF2-40B4-BE49-F238E27FC236}">
                  <a16:creationId xmlns:a16="http://schemas.microsoft.com/office/drawing/2014/main" id="{7D1657F1-BC4D-430E-9987-398D9EAEEBA3}"/>
                </a:ext>
              </a:extLst>
            </p:cNvPr>
            <p:cNvCxnSpPr>
              <a:stCxn id="866" idx="6"/>
              <a:endCxn id="932" idx="2"/>
            </p:cNvCxnSpPr>
            <p:nvPr/>
          </p:nvCxnSpPr>
          <p:spPr>
            <a:xfrm flipV="1">
              <a:off x="2825552" y="3390528"/>
              <a:ext cx="681608" cy="11564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1" name="Connecteur droit 950">
              <a:extLst>
                <a:ext uri="{FF2B5EF4-FFF2-40B4-BE49-F238E27FC236}">
                  <a16:creationId xmlns:a16="http://schemas.microsoft.com/office/drawing/2014/main" id="{031AD3ED-1CEE-4A93-B98F-55CBF78FA51E}"/>
                </a:ext>
              </a:extLst>
            </p:cNvPr>
            <p:cNvCxnSpPr>
              <a:stCxn id="866" idx="6"/>
              <a:endCxn id="933" idx="2"/>
            </p:cNvCxnSpPr>
            <p:nvPr/>
          </p:nvCxnSpPr>
          <p:spPr>
            <a:xfrm flipV="1">
              <a:off x="2825552" y="3847728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52" name="Ellipse 951">
              <a:extLst>
                <a:ext uri="{FF2B5EF4-FFF2-40B4-BE49-F238E27FC236}">
                  <a16:creationId xmlns:a16="http://schemas.microsoft.com/office/drawing/2014/main" id="{8E8A7BC9-A946-4F5A-B131-792895E748EA}"/>
                </a:ext>
              </a:extLst>
            </p:cNvPr>
            <p:cNvSpPr/>
            <p:nvPr/>
          </p:nvSpPr>
          <p:spPr>
            <a:xfrm>
              <a:off x="615752" y="1484784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3" name="Ellipse 952">
              <a:extLst>
                <a:ext uri="{FF2B5EF4-FFF2-40B4-BE49-F238E27FC236}">
                  <a16:creationId xmlns:a16="http://schemas.microsoft.com/office/drawing/2014/main" id="{B976FB53-FF1A-45BC-95A0-B7DDD78F5BE8}"/>
                </a:ext>
              </a:extLst>
            </p:cNvPr>
            <p:cNvSpPr/>
            <p:nvPr/>
          </p:nvSpPr>
          <p:spPr>
            <a:xfrm>
              <a:off x="615752" y="1941984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54" name="Connecteur droit 953">
              <a:extLst>
                <a:ext uri="{FF2B5EF4-FFF2-40B4-BE49-F238E27FC236}">
                  <a16:creationId xmlns:a16="http://schemas.microsoft.com/office/drawing/2014/main" id="{A7909730-5B69-4784-9A7E-D5E5F656CA78}"/>
                </a:ext>
              </a:extLst>
            </p:cNvPr>
            <p:cNvCxnSpPr>
              <a:stCxn id="952" idx="6"/>
              <a:endCxn id="851" idx="2"/>
            </p:cNvCxnSpPr>
            <p:nvPr/>
          </p:nvCxnSpPr>
          <p:spPr>
            <a:xfrm>
              <a:off x="920552" y="1637184"/>
              <a:ext cx="609600" cy="471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5" name="Connecteur droit 954">
              <a:extLst>
                <a:ext uri="{FF2B5EF4-FFF2-40B4-BE49-F238E27FC236}">
                  <a16:creationId xmlns:a16="http://schemas.microsoft.com/office/drawing/2014/main" id="{6158A18A-A457-4160-81E6-768CA20CF6C0}"/>
                </a:ext>
              </a:extLst>
            </p:cNvPr>
            <p:cNvCxnSpPr>
              <a:stCxn id="952" idx="6"/>
              <a:endCxn id="852" idx="2"/>
            </p:cNvCxnSpPr>
            <p:nvPr/>
          </p:nvCxnSpPr>
          <p:spPr>
            <a:xfrm>
              <a:off x="920552" y="1637184"/>
              <a:ext cx="609600" cy="9285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6" name="Connecteur droit 955">
              <a:extLst>
                <a:ext uri="{FF2B5EF4-FFF2-40B4-BE49-F238E27FC236}">
                  <a16:creationId xmlns:a16="http://schemas.microsoft.com/office/drawing/2014/main" id="{6CCE3E93-009F-4BCE-827E-6A8DEB734E53}"/>
                </a:ext>
              </a:extLst>
            </p:cNvPr>
            <p:cNvCxnSpPr>
              <a:stCxn id="952" idx="6"/>
              <a:endCxn id="853" idx="2"/>
            </p:cNvCxnSpPr>
            <p:nvPr/>
          </p:nvCxnSpPr>
          <p:spPr>
            <a:xfrm>
              <a:off x="920552" y="1637184"/>
              <a:ext cx="609600" cy="13857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7" name="Connecteur droit 956">
              <a:extLst>
                <a:ext uri="{FF2B5EF4-FFF2-40B4-BE49-F238E27FC236}">
                  <a16:creationId xmlns:a16="http://schemas.microsoft.com/office/drawing/2014/main" id="{1DCB53CB-16E0-4176-B058-5A6B806B5FB7}"/>
                </a:ext>
              </a:extLst>
            </p:cNvPr>
            <p:cNvCxnSpPr>
              <a:stCxn id="952" idx="6"/>
              <a:endCxn id="854" idx="2"/>
            </p:cNvCxnSpPr>
            <p:nvPr/>
          </p:nvCxnSpPr>
          <p:spPr>
            <a:xfrm>
              <a:off x="920552" y="1637184"/>
              <a:ext cx="609600" cy="18429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8" name="Connecteur droit 957">
              <a:extLst>
                <a:ext uri="{FF2B5EF4-FFF2-40B4-BE49-F238E27FC236}">
                  <a16:creationId xmlns:a16="http://schemas.microsoft.com/office/drawing/2014/main" id="{046D58A8-93C3-4EDA-9932-F72D96AD4AB9}"/>
                </a:ext>
              </a:extLst>
            </p:cNvPr>
            <p:cNvCxnSpPr>
              <a:stCxn id="952" idx="6"/>
              <a:endCxn id="855" idx="2"/>
            </p:cNvCxnSpPr>
            <p:nvPr/>
          </p:nvCxnSpPr>
          <p:spPr>
            <a:xfrm>
              <a:off x="920552" y="1637184"/>
              <a:ext cx="609600" cy="23001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9" name="Connecteur droit 958">
              <a:extLst>
                <a:ext uri="{FF2B5EF4-FFF2-40B4-BE49-F238E27FC236}">
                  <a16:creationId xmlns:a16="http://schemas.microsoft.com/office/drawing/2014/main" id="{BBE2ED10-09C5-48B2-B315-217CE553AEB7}"/>
                </a:ext>
              </a:extLst>
            </p:cNvPr>
            <p:cNvCxnSpPr>
              <a:stCxn id="952" idx="6"/>
              <a:endCxn id="856" idx="2"/>
            </p:cNvCxnSpPr>
            <p:nvPr/>
          </p:nvCxnSpPr>
          <p:spPr>
            <a:xfrm>
              <a:off x="920552" y="1637184"/>
              <a:ext cx="609600" cy="3138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0" name="Connecteur droit 959">
              <a:extLst>
                <a:ext uri="{FF2B5EF4-FFF2-40B4-BE49-F238E27FC236}">
                  <a16:creationId xmlns:a16="http://schemas.microsoft.com/office/drawing/2014/main" id="{FBC8DD94-D3D9-479A-B2E8-510469253DCC}"/>
                </a:ext>
              </a:extLst>
            </p:cNvPr>
            <p:cNvCxnSpPr>
              <a:stCxn id="953" idx="6"/>
              <a:endCxn id="851" idx="2"/>
            </p:cNvCxnSpPr>
            <p:nvPr/>
          </p:nvCxnSpPr>
          <p:spPr>
            <a:xfrm>
              <a:off x="920552" y="2094384"/>
              <a:ext cx="609600" cy="141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1" name="Connecteur droit 960">
              <a:extLst>
                <a:ext uri="{FF2B5EF4-FFF2-40B4-BE49-F238E27FC236}">
                  <a16:creationId xmlns:a16="http://schemas.microsoft.com/office/drawing/2014/main" id="{41187520-A2B8-4B17-BAE4-DA5AD4CB6F13}"/>
                </a:ext>
              </a:extLst>
            </p:cNvPr>
            <p:cNvCxnSpPr>
              <a:stCxn id="953" idx="6"/>
              <a:endCxn id="852" idx="2"/>
            </p:cNvCxnSpPr>
            <p:nvPr/>
          </p:nvCxnSpPr>
          <p:spPr>
            <a:xfrm>
              <a:off x="920552" y="2094384"/>
              <a:ext cx="609600" cy="471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2" name="Connecteur droit 961">
              <a:extLst>
                <a:ext uri="{FF2B5EF4-FFF2-40B4-BE49-F238E27FC236}">
                  <a16:creationId xmlns:a16="http://schemas.microsoft.com/office/drawing/2014/main" id="{314CACF4-A196-4E7A-BF3E-5537370B936F}"/>
                </a:ext>
              </a:extLst>
            </p:cNvPr>
            <p:cNvCxnSpPr>
              <a:stCxn id="953" idx="6"/>
              <a:endCxn id="853" idx="2"/>
            </p:cNvCxnSpPr>
            <p:nvPr/>
          </p:nvCxnSpPr>
          <p:spPr>
            <a:xfrm>
              <a:off x="920552" y="2094384"/>
              <a:ext cx="609600" cy="9285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3" name="Connecteur droit 962">
              <a:extLst>
                <a:ext uri="{FF2B5EF4-FFF2-40B4-BE49-F238E27FC236}">
                  <a16:creationId xmlns:a16="http://schemas.microsoft.com/office/drawing/2014/main" id="{BB2B1208-E46F-4571-9EDA-45F26C34F085}"/>
                </a:ext>
              </a:extLst>
            </p:cNvPr>
            <p:cNvCxnSpPr>
              <a:stCxn id="953" idx="6"/>
              <a:endCxn id="854" idx="2"/>
            </p:cNvCxnSpPr>
            <p:nvPr/>
          </p:nvCxnSpPr>
          <p:spPr>
            <a:xfrm>
              <a:off x="920552" y="2094384"/>
              <a:ext cx="609600" cy="13857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4" name="Connecteur droit 963">
              <a:extLst>
                <a:ext uri="{FF2B5EF4-FFF2-40B4-BE49-F238E27FC236}">
                  <a16:creationId xmlns:a16="http://schemas.microsoft.com/office/drawing/2014/main" id="{0E2A6699-C5FA-4AEB-901C-66C646030846}"/>
                </a:ext>
              </a:extLst>
            </p:cNvPr>
            <p:cNvCxnSpPr>
              <a:stCxn id="953" idx="6"/>
              <a:endCxn id="855" idx="2"/>
            </p:cNvCxnSpPr>
            <p:nvPr/>
          </p:nvCxnSpPr>
          <p:spPr>
            <a:xfrm>
              <a:off x="920552" y="2094384"/>
              <a:ext cx="609600" cy="18429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5" name="Connecteur droit 964">
              <a:extLst>
                <a:ext uri="{FF2B5EF4-FFF2-40B4-BE49-F238E27FC236}">
                  <a16:creationId xmlns:a16="http://schemas.microsoft.com/office/drawing/2014/main" id="{707DBD54-E13C-4F61-82B6-3655A120D27C}"/>
                </a:ext>
              </a:extLst>
            </p:cNvPr>
            <p:cNvCxnSpPr>
              <a:stCxn id="869" idx="6"/>
              <a:endCxn id="851" idx="2"/>
            </p:cNvCxnSpPr>
            <p:nvPr/>
          </p:nvCxnSpPr>
          <p:spPr>
            <a:xfrm flipV="1">
              <a:off x="920552" y="2108542"/>
              <a:ext cx="609600" cy="26291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6" name="Connecteur droit 965">
              <a:extLst>
                <a:ext uri="{FF2B5EF4-FFF2-40B4-BE49-F238E27FC236}">
                  <a16:creationId xmlns:a16="http://schemas.microsoft.com/office/drawing/2014/main" id="{CA248A22-D855-4018-A3DC-62C9BCC0475B}"/>
                </a:ext>
              </a:extLst>
            </p:cNvPr>
            <p:cNvCxnSpPr>
              <a:stCxn id="869" idx="6"/>
              <a:endCxn id="852" idx="2"/>
            </p:cNvCxnSpPr>
            <p:nvPr/>
          </p:nvCxnSpPr>
          <p:spPr>
            <a:xfrm flipV="1">
              <a:off x="920552" y="2565742"/>
              <a:ext cx="609600" cy="21719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7" name="Connecteur droit 966">
              <a:extLst>
                <a:ext uri="{FF2B5EF4-FFF2-40B4-BE49-F238E27FC236}">
                  <a16:creationId xmlns:a16="http://schemas.microsoft.com/office/drawing/2014/main" id="{92841806-4E03-426D-8FB8-0250592A8706}"/>
                </a:ext>
              </a:extLst>
            </p:cNvPr>
            <p:cNvCxnSpPr>
              <a:stCxn id="869" idx="6"/>
              <a:endCxn id="853" idx="2"/>
            </p:cNvCxnSpPr>
            <p:nvPr/>
          </p:nvCxnSpPr>
          <p:spPr>
            <a:xfrm flipV="1">
              <a:off x="920552" y="3022942"/>
              <a:ext cx="609600" cy="17147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8" name="Connecteur droit 967">
              <a:extLst>
                <a:ext uri="{FF2B5EF4-FFF2-40B4-BE49-F238E27FC236}">
                  <a16:creationId xmlns:a16="http://schemas.microsoft.com/office/drawing/2014/main" id="{D400D86F-E578-4664-B140-294FA687A60F}"/>
                </a:ext>
              </a:extLst>
            </p:cNvPr>
            <p:cNvCxnSpPr>
              <a:stCxn id="869" idx="6"/>
              <a:endCxn id="854" idx="2"/>
            </p:cNvCxnSpPr>
            <p:nvPr/>
          </p:nvCxnSpPr>
          <p:spPr>
            <a:xfrm flipV="1">
              <a:off x="920552" y="3480142"/>
              <a:ext cx="609600" cy="12575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9" name="Connecteur droit 968">
              <a:extLst>
                <a:ext uri="{FF2B5EF4-FFF2-40B4-BE49-F238E27FC236}">
                  <a16:creationId xmlns:a16="http://schemas.microsoft.com/office/drawing/2014/main" id="{47F32EF6-CBAE-4B39-BD62-14358AB18AF0}"/>
                </a:ext>
              </a:extLst>
            </p:cNvPr>
            <p:cNvCxnSpPr>
              <a:stCxn id="869" idx="6"/>
              <a:endCxn id="855" idx="2"/>
            </p:cNvCxnSpPr>
            <p:nvPr/>
          </p:nvCxnSpPr>
          <p:spPr>
            <a:xfrm flipV="1">
              <a:off x="920552" y="3937342"/>
              <a:ext cx="609600" cy="800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0" name="Connecteur droit 969">
              <a:extLst>
                <a:ext uri="{FF2B5EF4-FFF2-40B4-BE49-F238E27FC236}">
                  <a16:creationId xmlns:a16="http://schemas.microsoft.com/office/drawing/2014/main" id="{E2B6A3F3-B881-42CF-ACFE-15046D26407B}"/>
                </a:ext>
              </a:extLst>
            </p:cNvPr>
            <p:cNvCxnSpPr>
              <a:stCxn id="869" idx="6"/>
              <a:endCxn id="856" idx="2"/>
            </p:cNvCxnSpPr>
            <p:nvPr/>
          </p:nvCxnSpPr>
          <p:spPr>
            <a:xfrm>
              <a:off x="920552" y="4737676"/>
              <a:ext cx="609600" cy="3786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1" name="Connecteur droit 970">
              <a:extLst>
                <a:ext uri="{FF2B5EF4-FFF2-40B4-BE49-F238E27FC236}">
                  <a16:creationId xmlns:a16="http://schemas.microsoft.com/office/drawing/2014/main" id="{A9977BE3-0763-4FF9-AD33-17B39BECAF03}"/>
                </a:ext>
              </a:extLst>
            </p:cNvPr>
            <p:cNvCxnSpPr>
              <a:stCxn id="870" idx="6"/>
              <a:endCxn id="856" idx="2"/>
            </p:cNvCxnSpPr>
            <p:nvPr/>
          </p:nvCxnSpPr>
          <p:spPr>
            <a:xfrm flipV="1">
              <a:off x="920552" y="4775542"/>
              <a:ext cx="609600" cy="419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2" name="Connecteur droit 971">
              <a:extLst>
                <a:ext uri="{FF2B5EF4-FFF2-40B4-BE49-F238E27FC236}">
                  <a16:creationId xmlns:a16="http://schemas.microsoft.com/office/drawing/2014/main" id="{BD357199-F29D-4F25-B3FA-F2A17E1F5186}"/>
                </a:ext>
              </a:extLst>
            </p:cNvPr>
            <p:cNvCxnSpPr>
              <a:stCxn id="870" idx="6"/>
              <a:endCxn id="855" idx="2"/>
            </p:cNvCxnSpPr>
            <p:nvPr/>
          </p:nvCxnSpPr>
          <p:spPr>
            <a:xfrm flipV="1">
              <a:off x="920552" y="3937342"/>
              <a:ext cx="609600" cy="12575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3" name="Connecteur droit 972">
              <a:extLst>
                <a:ext uri="{FF2B5EF4-FFF2-40B4-BE49-F238E27FC236}">
                  <a16:creationId xmlns:a16="http://schemas.microsoft.com/office/drawing/2014/main" id="{76DF78D3-12F3-420A-8D52-FFFAD70AF96D}"/>
                </a:ext>
              </a:extLst>
            </p:cNvPr>
            <p:cNvCxnSpPr>
              <a:stCxn id="870" idx="6"/>
              <a:endCxn id="854" idx="2"/>
            </p:cNvCxnSpPr>
            <p:nvPr/>
          </p:nvCxnSpPr>
          <p:spPr>
            <a:xfrm flipV="1">
              <a:off x="920552" y="3480142"/>
              <a:ext cx="609600" cy="17147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4" name="Connecteur droit 973">
              <a:extLst>
                <a:ext uri="{FF2B5EF4-FFF2-40B4-BE49-F238E27FC236}">
                  <a16:creationId xmlns:a16="http://schemas.microsoft.com/office/drawing/2014/main" id="{3B147F9B-BE90-4669-B21F-5B7F0D00FBBB}"/>
                </a:ext>
              </a:extLst>
            </p:cNvPr>
            <p:cNvCxnSpPr>
              <a:stCxn id="870" idx="6"/>
              <a:endCxn id="853" idx="2"/>
            </p:cNvCxnSpPr>
            <p:nvPr/>
          </p:nvCxnSpPr>
          <p:spPr>
            <a:xfrm flipV="1">
              <a:off x="920552" y="3022942"/>
              <a:ext cx="609600" cy="21719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5" name="Connecteur droit 974">
              <a:extLst>
                <a:ext uri="{FF2B5EF4-FFF2-40B4-BE49-F238E27FC236}">
                  <a16:creationId xmlns:a16="http://schemas.microsoft.com/office/drawing/2014/main" id="{1A2C9E65-BC0A-4BCD-8B60-AD23412F968B}"/>
                </a:ext>
              </a:extLst>
            </p:cNvPr>
            <p:cNvCxnSpPr>
              <a:stCxn id="870" idx="6"/>
              <a:endCxn id="852" idx="2"/>
            </p:cNvCxnSpPr>
            <p:nvPr/>
          </p:nvCxnSpPr>
          <p:spPr>
            <a:xfrm flipV="1">
              <a:off x="920552" y="2565742"/>
              <a:ext cx="609600" cy="26291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6" name="Connecteur droit 975">
              <a:extLst>
                <a:ext uri="{FF2B5EF4-FFF2-40B4-BE49-F238E27FC236}">
                  <a16:creationId xmlns:a16="http://schemas.microsoft.com/office/drawing/2014/main" id="{338F9486-9D39-49FB-9847-CFC9F8D7B3E5}"/>
                </a:ext>
              </a:extLst>
            </p:cNvPr>
            <p:cNvCxnSpPr>
              <a:stCxn id="870" idx="6"/>
              <a:endCxn id="851" idx="2"/>
            </p:cNvCxnSpPr>
            <p:nvPr/>
          </p:nvCxnSpPr>
          <p:spPr>
            <a:xfrm flipV="1">
              <a:off x="920552" y="2108542"/>
              <a:ext cx="609600" cy="3086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77" name="Ellipse 976">
              <a:extLst>
                <a:ext uri="{FF2B5EF4-FFF2-40B4-BE49-F238E27FC236}">
                  <a16:creationId xmlns:a16="http://schemas.microsoft.com/office/drawing/2014/main" id="{C52BC130-E82F-43CE-BA2D-FA05540E563B}"/>
                </a:ext>
              </a:extLst>
            </p:cNvPr>
            <p:cNvSpPr/>
            <p:nvPr/>
          </p:nvSpPr>
          <p:spPr>
            <a:xfrm flipH="1">
              <a:off x="3507160" y="27809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8" name="Ellipse 977">
              <a:extLst>
                <a:ext uri="{FF2B5EF4-FFF2-40B4-BE49-F238E27FC236}">
                  <a16:creationId xmlns:a16="http://schemas.microsoft.com/office/drawing/2014/main" id="{44F69026-DDA8-47AB-B4AD-4FCE8DA1B9FA}"/>
                </a:ext>
              </a:extLst>
            </p:cNvPr>
            <p:cNvSpPr/>
            <p:nvPr/>
          </p:nvSpPr>
          <p:spPr>
            <a:xfrm flipH="1">
              <a:off x="3507160" y="32381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9" name="Ellipse 978">
              <a:extLst>
                <a:ext uri="{FF2B5EF4-FFF2-40B4-BE49-F238E27FC236}">
                  <a16:creationId xmlns:a16="http://schemas.microsoft.com/office/drawing/2014/main" id="{3E0DAF08-03B2-449A-96E4-EC07C76BAF94}"/>
                </a:ext>
              </a:extLst>
            </p:cNvPr>
            <p:cNvSpPr/>
            <p:nvPr/>
          </p:nvSpPr>
          <p:spPr>
            <a:xfrm flipH="1">
              <a:off x="3507160" y="36953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134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AEA6D-4845-4D3E-93CB-E52EBC9C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26C594-24D8-4287-85C8-EBAA89B6D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 the second part of the model</a:t>
            </a:r>
          </a:p>
          <a:p>
            <a:r>
              <a:rPr lang="en-US" dirty="0"/>
              <a:t>Going from input to (lower dimensionality) bottleneck</a:t>
            </a:r>
          </a:p>
        </p:txBody>
      </p:sp>
      <p:grpSp>
        <p:nvGrpSpPr>
          <p:cNvPr id="850" name="Groupe 849">
            <a:extLst>
              <a:ext uri="{FF2B5EF4-FFF2-40B4-BE49-F238E27FC236}">
                <a16:creationId xmlns:a16="http://schemas.microsoft.com/office/drawing/2014/main" id="{3AC532F2-CA4F-4618-A146-5EAE0645F341}"/>
              </a:ext>
            </a:extLst>
          </p:cNvPr>
          <p:cNvGrpSpPr/>
          <p:nvPr/>
        </p:nvGrpSpPr>
        <p:grpSpPr>
          <a:xfrm>
            <a:off x="3352769" y="2657510"/>
            <a:ext cx="2877980" cy="3385072"/>
            <a:chOff x="539552" y="1484784"/>
            <a:chExt cx="3272408" cy="3862492"/>
          </a:xfrm>
        </p:grpSpPr>
        <p:sp>
          <p:nvSpPr>
            <p:cNvPr id="851" name="Ellipse 850">
              <a:extLst>
                <a:ext uri="{FF2B5EF4-FFF2-40B4-BE49-F238E27FC236}">
                  <a16:creationId xmlns:a16="http://schemas.microsoft.com/office/drawing/2014/main" id="{BDC18FA5-9C41-4527-828B-7D83075C9C33}"/>
                </a:ext>
              </a:extLst>
            </p:cNvPr>
            <p:cNvSpPr/>
            <p:nvPr/>
          </p:nvSpPr>
          <p:spPr>
            <a:xfrm>
              <a:off x="1530152" y="19561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2" name="Ellipse 851">
              <a:extLst>
                <a:ext uri="{FF2B5EF4-FFF2-40B4-BE49-F238E27FC236}">
                  <a16:creationId xmlns:a16="http://schemas.microsoft.com/office/drawing/2014/main" id="{12DB10BC-887F-4D46-AF8B-315E38DA07D7}"/>
                </a:ext>
              </a:extLst>
            </p:cNvPr>
            <p:cNvSpPr/>
            <p:nvPr/>
          </p:nvSpPr>
          <p:spPr>
            <a:xfrm>
              <a:off x="1530152" y="24133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3" name="Ellipse 852">
              <a:extLst>
                <a:ext uri="{FF2B5EF4-FFF2-40B4-BE49-F238E27FC236}">
                  <a16:creationId xmlns:a16="http://schemas.microsoft.com/office/drawing/2014/main" id="{86C0E9E9-2E62-4803-97A0-E9AD8E6ACD4B}"/>
                </a:ext>
              </a:extLst>
            </p:cNvPr>
            <p:cNvSpPr/>
            <p:nvPr/>
          </p:nvSpPr>
          <p:spPr>
            <a:xfrm>
              <a:off x="1530152" y="28705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4" name="Ellipse 853">
              <a:extLst>
                <a:ext uri="{FF2B5EF4-FFF2-40B4-BE49-F238E27FC236}">
                  <a16:creationId xmlns:a16="http://schemas.microsoft.com/office/drawing/2014/main" id="{8312B8F8-3A83-4293-B688-9D2E5C7B1099}"/>
                </a:ext>
              </a:extLst>
            </p:cNvPr>
            <p:cNvSpPr/>
            <p:nvPr/>
          </p:nvSpPr>
          <p:spPr>
            <a:xfrm>
              <a:off x="1530152" y="33277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5" name="Ellipse 854">
              <a:extLst>
                <a:ext uri="{FF2B5EF4-FFF2-40B4-BE49-F238E27FC236}">
                  <a16:creationId xmlns:a16="http://schemas.microsoft.com/office/drawing/2014/main" id="{847EAEBC-1B80-4093-9CDB-FF876E963180}"/>
                </a:ext>
              </a:extLst>
            </p:cNvPr>
            <p:cNvSpPr/>
            <p:nvPr/>
          </p:nvSpPr>
          <p:spPr>
            <a:xfrm>
              <a:off x="1530152" y="37849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6" name="Ellipse 855">
              <a:extLst>
                <a:ext uri="{FF2B5EF4-FFF2-40B4-BE49-F238E27FC236}">
                  <a16:creationId xmlns:a16="http://schemas.microsoft.com/office/drawing/2014/main" id="{EFAFF649-247C-4F8D-A80C-6DF2D4AEAB67}"/>
                </a:ext>
              </a:extLst>
            </p:cNvPr>
            <p:cNvSpPr/>
            <p:nvPr/>
          </p:nvSpPr>
          <p:spPr>
            <a:xfrm>
              <a:off x="1530152" y="46231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7" name="Ellipse 856">
              <a:extLst>
                <a:ext uri="{FF2B5EF4-FFF2-40B4-BE49-F238E27FC236}">
                  <a16:creationId xmlns:a16="http://schemas.microsoft.com/office/drawing/2014/main" id="{6D0A9F61-16F9-4555-A875-09E4349F59BD}"/>
                </a:ext>
              </a:extLst>
            </p:cNvPr>
            <p:cNvSpPr/>
            <p:nvPr/>
          </p:nvSpPr>
          <p:spPr>
            <a:xfrm>
              <a:off x="615752" y="2421102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8" name="Ellipse 857">
              <a:extLst>
                <a:ext uri="{FF2B5EF4-FFF2-40B4-BE49-F238E27FC236}">
                  <a16:creationId xmlns:a16="http://schemas.microsoft.com/office/drawing/2014/main" id="{D14EDD51-CC3F-4228-BFB7-0AB178F06905}"/>
                </a:ext>
              </a:extLst>
            </p:cNvPr>
            <p:cNvSpPr/>
            <p:nvPr/>
          </p:nvSpPr>
          <p:spPr>
            <a:xfrm>
              <a:off x="615752" y="2878302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9" name="Ellipse 858">
              <a:extLst>
                <a:ext uri="{FF2B5EF4-FFF2-40B4-BE49-F238E27FC236}">
                  <a16:creationId xmlns:a16="http://schemas.microsoft.com/office/drawing/2014/main" id="{E3F742B5-BD43-4F1C-90AA-D2E256FF3E57}"/>
                </a:ext>
              </a:extLst>
            </p:cNvPr>
            <p:cNvSpPr/>
            <p:nvPr/>
          </p:nvSpPr>
          <p:spPr>
            <a:xfrm>
              <a:off x="615752" y="3335502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0" name="Ellipse 859">
              <a:extLst>
                <a:ext uri="{FF2B5EF4-FFF2-40B4-BE49-F238E27FC236}">
                  <a16:creationId xmlns:a16="http://schemas.microsoft.com/office/drawing/2014/main" id="{090FE6CC-D946-4D00-94C2-D967229F92BD}"/>
                </a:ext>
              </a:extLst>
            </p:cNvPr>
            <p:cNvSpPr/>
            <p:nvPr/>
          </p:nvSpPr>
          <p:spPr>
            <a:xfrm>
              <a:off x="615752" y="4097502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1" name="ZoneTexte 13">
              <a:extLst>
                <a:ext uri="{FF2B5EF4-FFF2-40B4-BE49-F238E27FC236}">
                  <a16:creationId xmlns:a16="http://schemas.microsoft.com/office/drawing/2014/main" id="{073B168D-73C1-498B-A256-2F4A93A185D5}"/>
                </a:ext>
              </a:extLst>
            </p:cNvPr>
            <p:cNvSpPr txBox="1"/>
            <p:nvPr/>
          </p:nvSpPr>
          <p:spPr>
            <a:xfrm>
              <a:off x="539552" y="3368944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…</a:t>
              </a:r>
              <a:endPara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2" name="ZoneTexte 14">
              <a:extLst>
                <a:ext uri="{FF2B5EF4-FFF2-40B4-BE49-F238E27FC236}">
                  <a16:creationId xmlns:a16="http://schemas.microsoft.com/office/drawing/2014/main" id="{FEE15A2E-308F-4970-B6E4-F0FF74B21FDF}"/>
                </a:ext>
              </a:extLst>
            </p:cNvPr>
            <p:cNvSpPr txBox="1"/>
            <p:nvPr/>
          </p:nvSpPr>
          <p:spPr>
            <a:xfrm>
              <a:off x="1453952" y="3869266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…</a:t>
              </a:r>
              <a:endPara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3" name="Ellipse 862">
              <a:extLst>
                <a:ext uri="{FF2B5EF4-FFF2-40B4-BE49-F238E27FC236}">
                  <a16:creationId xmlns:a16="http://schemas.microsoft.com/office/drawing/2014/main" id="{270D79A0-3FE7-48F3-B084-69DE6FF9C5E2}"/>
                </a:ext>
              </a:extLst>
            </p:cNvPr>
            <p:cNvSpPr/>
            <p:nvPr/>
          </p:nvSpPr>
          <p:spPr>
            <a:xfrm>
              <a:off x="2520752" y="21085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4" name="Ellipse 863">
              <a:extLst>
                <a:ext uri="{FF2B5EF4-FFF2-40B4-BE49-F238E27FC236}">
                  <a16:creationId xmlns:a16="http://schemas.microsoft.com/office/drawing/2014/main" id="{44E14051-9CEC-4B09-AF95-7AE7B7D45D34}"/>
                </a:ext>
              </a:extLst>
            </p:cNvPr>
            <p:cNvSpPr/>
            <p:nvPr/>
          </p:nvSpPr>
          <p:spPr>
            <a:xfrm>
              <a:off x="2520752" y="25657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5" name="Ellipse 864">
              <a:extLst>
                <a:ext uri="{FF2B5EF4-FFF2-40B4-BE49-F238E27FC236}">
                  <a16:creationId xmlns:a16="http://schemas.microsoft.com/office/drawing/2014/main" id="{1B6BA1D7-326B-4350-BF01-5D14DEBB847B}"/>
                </a:ext>
              </a:extLst>
            </p:cNvPr>
            <p:cNvSpPr/>
            <p:nvPr/>
          </p:nvSpPr>
          <p:spPr>
            <a:xfrm>
              <a:off x="2520752" y="30229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6" name="Ellipse 865">
              <a:extLst>
                <a:ext uri="{FF2B5EF4-FFF2-40B4-BE49-F238E27FC236}">
                  <a16:creationId xmlns:a16="http://schemas.microsoft.com/office/drawing/2014/main" id="{4BD8E037-A56D-48F9-AE54-1766F1DA4A22}"/>
                </a:ext>
              </a:extLst>
            </p:cNvPr>
            <p:cNvSpPr/>
            <p:nvPr/>
          </p:nvSpPr>
          <p:spPr>
            <a:xfrm>
              <a:off x="2520752" y="43945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7" name="Ellipse 866">
              <a:extLst>
                <a:ext uri="{FF2B5EF4-FFF2-40B4-BE49-F238E27FC236}">
                  <a16:creationId xmlns:a16="http://schemas.microsoft.com/office/drawing/2014/main" id="{27E219D5-216C-49E5-AE2E-3C3D86B5357A}"/>
                </a:ext>
              </a:extLst>
            </p:cNvPr>
            <p:cNvSpPr/>
            <p:nvPr/>
          </p:nvSpPr>
          <p:spPr>
            <a:xfrm>
              <a:off x="2520752" y="34801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8" name="Ellipse 867">
              <a:extLst>
                <a:ext uri="{FF2B5EF4-FFF2-40B4-BE49-F238E27FC236}">
                  <a16:creationId xmlns:a16="http://schemas.microsoft.com/office/drawing/2014/main" id="{B768D67B-0C01-4ED4-BFEC-F328B8853904}"/>
                </a:ext>
              </a:extLst>
            </p:cNvPr>
            <p:cNvSpPr/>
            <p:nvPr/>
          </p:nvSpPr>
          <p:spPr>
            <a:xfrm>
              <a:off x="2520752" y="39373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9" name="Ellipse 868">
              <a:extLst>
                <a:ext uri="{FF2B5EF4-FFF2-40B4-BE49-F238E27FC236}">
                  <a16:creationId xmlns:a16="http://schemas.microsoft.com/office/drawing/2014/main" id="{0D6475D4-68DC-46A3-9221-04DD8CD7CCE5}"/>
                </a:ext>
              </a:extLst>
            </p:cNvPr>
            <p:cNvSpPr/>
            <p:nvPr/>
          </p:nvSpPr>
          <p:spPr>
            <a:xfrm>
              <a:off x="615752" y="4585276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0" name="Ellipse 869">
              <a:extLst>
                <a:ext uri="{FF2B5EF4-FFF2-40B4-BE49-F238E27FC236}">
                  <a16:creationId xmlns:a16="http://schemas.microsoft.com/office/drawing/2014/main" id="{F0D4F52C-2F05-4234-A7DB-4BC59682C4E5}"/>
                </a:ext>
              </a:extLst>
            </p:cNvPr>
            <p:cNvSpPr/>
            <p:nvPr/>
          </p:nvSpPr>
          <p:spPr>
            <a:xfrm>
              <a:off x="615752" y="5042476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71" name="Connecteur droit 870">
              <a:extLst>
                <a:ext uri="{FF2B5EF4-FFF2-40B4-BE49-F238E27FC236}">
                  <a16:creationId xmlns:a16="http://schemas.microsoft.com/office/drawing/2014/main" id="{0E5339C0-CE59-4FA0-BCC0-03BF2EA5010E}"/>
                </a:ext>
              </a:extLst>
            </p:cNvPr>
            <p:cNvCxnSpPr>
              <a:stCxn id="857" idx="6"/>
              <a:endCxn id="851" idx="2"/>
            </p:cNvCxnSpPr>
            <p:nvPr/>
          </p:nvCxnSpPr>
          <p:spPr>
            <a:xfrm flipV="1">
              <a:off x="920552" y="2108542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2" name="Connecteur droit 871">
              <a:extLst>
                <a:ext uri="{FF2B5EF4-FFF2-40B4-BE49-F238E27FC236}">
                  <a16:creationId xmlns:a16="http://schemas.microsoft.com/office/drawing/2014/main" id="{5079B4AE-6636-41FA-AE9A-78EBA5E2ECC5}"/>
                </a:ext>
              </a:extLst>
            </p:cNvPr>
            <p:cNvCxnSpPr>
              <a:stCxn id="857" idx="6"/>
              <a:endCxn id="852" idx="2"/>
            </p:cNvCxnSpPr>
            <p:nvPr/>
          </p:nvCxnSpPr>
          <p:spPr>
            <a:xfrm flipV="1">
              <a:off x="920552" y="2565742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3" name="Connecteur droit 872">
              <a:extLst>
                <a:ext uri="{FF2B5EF4-FFF2-40B4-BE49-F238E27FC236}">
                  <a16:creationId xmlns:a16="http://schemas.microsoft.com/office/drawing/2014/main" id="{72053001-8B6C-47BB-BCA4-239B4137F569}"/>
                </a:ext>
              </a:extLst>
            </p:cNvPr>
            <p:cNvCxnSpPr>
              <a:stCxn id="857" idx="6"/>
              <a:endCxn id="853" idx="2"/>
            </p:cNvCxnSpPr>
            <p:nvPr/>
          </p:nvCxnSpPr>
          <p:spPr>
            <a:xfrm>
              <a:off x="920552" y="2573502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4" name="Connecteur droit 873">
              <a:extLst>
                <a:ext uri="{FF2B5EF4-FFF2-40B4-BE49-F238E27FC236}">
                  <a16:creationId xmlns:a16="http://schemas.microsoft.com/office/drawing/2014/main" id="{D4C7DB34-DBA1-44F9-9848-6ECDBCEC72E0}"/>
                </a:ext>
              </a:extLst>
            </p:cNvPr>
            <p:cNvCxnSpPr>
              <a:stCxn id="857" idx="6"/>
              <a:endCxn id="854" idx="2"/>
            </p:cNvCxnSpPr>
            <p:nvPr/>
          </p:nvCxnSpPr>
          <p:spPr>
            <a:xfrm>
              <a:off x="920552" y="2573502"/>
              <a:ext cx="609600" cy="906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5" name="Connecteur droit 874">
              <a:extLst>
                <a:ext uri="{FF2B5EF4-FFF2-40B4-BE49-F238E27FC236}">
                  <a16:creationId xmlns:a16="http://schemas.microsoft.com/office/drawing/2014/main" id="{73D1B677-8AE0-4216-9275-E8CA76042C4D}"/>
                </a:ext>
              </a:extLst>
            </p:cNvPr>
            <p:cNvCxnSpPr>
              <a:stCxn id="857" idx="6"/>
              <a:endCxn id="855" idx="2"/>
            </p:cNvCxnSpPr>
            <p:nvPr/>
          </p:nvCxnSpPr>
          <p:spPr>
            <a:xfrm>
              <a:off x="920552" y="2573502"/>
              <a:ext cx="609600" cy="13638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6" name="Connecteur droit 875">
              <a:extLst>
                <a:ext uri="{FF2B5EF4-FFF2-40B4-BE49-F238E27FC236}">
                  <a16:creationId xmlns:a16="http://schemas.microsoft.com/office/drawing/2014/main" id="{11538AD1-7EA1-49A8-8363-8FDD05DB660C}"/>
                </a:ext>
              </a:extLst>
            </p:cNvPr>
            <p:cNvCxnSpPr>
              <a:stCxn id="858" idx="6"/>
              <a:endCxn id="851" idx="2"/>
            </p:cNvCxnSpPr>
            <p:nvPr/>
          </p:nvCxnSpPr>
          <p:spPr>
            <a:xfrm flipV="1">
              <a:off x="920552" y="2108542"/>
              <a:ext cx="609600" cy="922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7" name="Connecteur droit 876">
              <a:extLst>
                <a:ext uri="{FF2B5EF4-FFF2-40B4-BE49-F238E27FC236}">
                  <a16:creationId xmlns:a16="http://schemas.microsoft.com/office/drawing/2014/main" id="{3171ACA1-1B7C-4D78-9D1E-C723D09E2E65}"/>
                </a:ext>
              </a:extLst>
            </p:cNvPr>
            <p:cNvCxnSpPr>
              <a:stCxn id="858" idx="6"/>
              <a:endCxn id="852" idx="2"/>
            </p:cNvCxnSpPr>
            <p:nvPr/>
          </p:nvCxnSpPr>
          <p:spPr>
            <a:xfrm flipV="1">
              <a:off x="920552" y="2565742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8" name="Connecteur droit 877">
              <a:extLst>
                <a:ext uri="{FF2B5EF4-FFF2-40B4-BE49-F238E27FC236}">
                  <a16:creationId xmlns:a16="http://schemas.microsoft.com/office/drawing/2014/main" id="{6D3AFA9A-251D-4A54-86C7-6B9513BF2163}"/>
                </a:ext>
              </a:extLst>
            </p:cNvPr>
            <p:cNvCxnSpPr>
              <a:stCxn id="858" idx="6"/>
              <a:endCxn id="853" idx="2"/>
            </p:cNvCxnSpPr>
            <p:nvPr/>
          </p:nvCxnSpPr>
          <p:spPr>
            <a:xfrm flipV="1">
              <a:off x="920552" y="3022942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9" name="Connecteur droit 878">
              <a:extLst>
                <a:ext uri="{FF2B5EF4-FFF2-40B4-BE49-F238E27FC236}">
                  <a16:creationId xmlns:a16="http://schemas.microsoft.com/office/drawing/2014/main" id="{71D0C397-E7BA-4773-BBCF-E5F5B5D12B52}"/>
                </a:ext>
              </a:extLst>
            </p:cNvPr>
            <p:cNvCxnSpPr>
              <a:stCxn id="858" idx="6"/>
              <a:endCxn id="854" idx="2"/>
            </p:cNvCxnSpPr>
            <p:nvPr/>
          </p:nvCxnSpPr>
          <p:spPr>
            <a:xfrm>
              <a:off x="920552" y="3030702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0" name="Connecteur droit 879">
              <a:extLst>
                <a:ext uri="{FF2B5EF4-FFF2-40B4-BE49-F238E27FC236}">
                  <a16:creationId xmlns:a16="http://schemas.microsoft.com/office/drawing/2014/main" id="{90A2E199-C7D2-4A72-9BD0-F67C5AA9160B}"/>
                </a:ext>
              </a:extLst>
            </p:cNvPr>
            <p:cNvCxnSpPr>
              <a:stCxn id="858" idx="6"/>
              <a:endCxn id="855" idx="2"/>
            </p:cNvCxnSpPr>
            <p:nvPr/>
          </p:nvCxnSpPr>
          <p:spPr>
            <a:xfrm>
              <a:off x="920552" y="3030702"/>
              <a:ext cx="609600" cy="906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1" name="Connecteur droit 880">
              <a:extLst>
                <a:ext uri="{FF2B5EF4-FFF2-40B4-BE49-F238E27FC236}">
                  <a16:creationId xmlns:a16="http://schemas.microsoft.com/office/drawing/2014/main" id="{06644489-8DD9-46D1-82B2-D49ED4CB603F}"/>
                </a:ext>
              </a:extLst>
            </p:cNvPr>
            <p:cNvCxnSpPr>
              <a:stCxn id="858" idx="6"/>
              <a:endCxn id="856" idx="2"/>
            </p:cNvCxnSpPr>
            <p:nvPr/>
          </p:nvCxnSpPr>
          <p:spPr>
            <a:xfrm>
              <a:off x="920552" y="3030702"/>
              <a:ext cx="609600" cy="17448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2" name="Connecteur droit 881">
              <a:extLst>
                <a:ext uri="{FF2B5EF4-FFF2-40B4-BE49-F238E27FC236}">
                  <a16:creationId xmlns:a16="http://schemas.microsoft.com/office/drawing/2014/main" id="{3C4C656E-E14B-4D7D-954F-7E4F7EE0D3E9}"/>
                </a:ext>
              </a:extLst>
            </p:cNvPr>
            <p:cNvCxnSpPr>
              <a:stCxn id="857" idx="6"/>
              <a:endCxn id="856" idx="2"/>
            </p:cNvCxnSpPr>
            <p:nvPr/>
          </p:nvCxnSpPr>
          <p:spPr>
            <a:xfrm>
              <a:off x="920552" y="2573502"/>
              <a:ext cx="609600" cy="22020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3" name="Connecteur droit 882">
              <a:extLst>
                <a:ext uri="{FF2B5EF4-FFF2-40B4-BE49-F238E27FC236}">
                  <a16:creationId xmlns:a16="http://schemas.microsoft.com/office/drawing/2014/main" id="{25CD51FC-2D2C-4C11-B600-768BC65B148A}"/>
                </a:ext>
              </a:extLst>
            </p:cNvPr>
            <p:cNvCxnSpPr>
              <a:stCxn id="859" idx="6"/>
              <a:endCxn id="851" idx="2"/>
            </p:cNvCxnSpPr>
            <p:nvPr/>
          </p:nvCxnSpPr>
          <p:spPr>
            <a:xfrm flipV="1">
              <a:off x="920552" y="2108542"/>
              <a:ext cx="609600" cy="13793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4" name="Connecteur droit 883">
              <a:extLst>
                <a:ext uri="{FF2B5EF4-FFF2-40B4-BE49-F238E27FC236}">
                  <a16:creationId xmlns:a16="http://schemas.microsoft.com/office/drawing/2014/main" id="{BE341866-B03E-4D28-858F-9B21D8A7A58A}"/>
                </a:ext>
              </a:extLst>
            </p:cNvPr>
            <p:cNvCxnSpPr>
              <a:stCxn id="859" idx="6"/>
              <a:endCxn id="852" idx="2"/>
            </p:cNvCxnSpPr>
            <p:nvPr/>
          </p:nvCxnSpPr>
          <p:spPr>
            <a:xfrm flipV="1">
              <a:off x="920552" y="2565742"/>
              <a:ext cx="609600" cy="922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5" name="Connecteur droit 884">
              <a:extLst>
                <a:ext uri="{FF2B5EF4-FFF2-40B4-BE49-F238E27FC236}">
                  <a16:creationId xmlns:a16="http://schemas.microsoft.com/office/drawing/2014/main" id="{E1C91493-CFA0-40D0-A24E-0E531BF37298}"/>
                </a:ext>
              </a:extLst>
            </p:cNvPr>
            <p:cNvCxnSpPr>
              <a:stCxn id="859" idx="6"/>
              <a:endCxn id="853" idx="2"/>
            </p:cNvCxnSpPr>
            <p:nvPr/>
          </p:nvCxnSpPr>
          <p:spPr>
            <a:xfrm flipV="1">
              <a:off x="920552" y="3022942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6" name="Connecteur droit 885">
              <a:extLst>
                <a:ext uri="{FF2B5EF4-FFF2-40B4-BE49-F238E27FC236}">
                  <a16:creationId xmlns:a16="http://schemas.microsoft.com/office/drawing/2014/main" id="{C761CC31-83E7-4F00-910F-103ED3E6AF4C}"/>
                </a:ext>
              </a:extLst>
            </p:cNvPr>
            <p:cNvCxnSpPr>
              <a:stCxn id="859" idx="6"/>
              <a:endCxn id="854" idx="2"/>
            </p:cNvCxnSpPr>
            <p:nvPr/>
          </p:nvCxnSpPr>
          <p:spPr>
            <a:xfrm flipV="1">
              <a:off x="920552" y="3480142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7" name="Connecteur droit 886">
              <a:extLst>
                <a:ext uri="{FF2B5EF4-FFF2-40B4-BE49-F238E27FC236}">
                  <a16:creationId xmlns:a16="http://schemas.microsoft.com/office/drawing/2014/main" id="{100F5B5C-9565-4303-9FE7-DAC4F193D168}"/>
                </a:ext>
              </a:extLst>
            </p:cNvPr>
            <p:cNvCxnSpPr>
              <a:stCxn id="859" idx="6"/>
              <a:endCxn id="855" idx="2"/>
            </p:cNvCxnSpPr>
            <p:nvPr/>
          </p:nvCxnSpPr>
          <p:spPr>
            <a:xfrm>
              <a:off x="920552" y="3487902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8" name="Connecteur droit 887">
              <a:extLst>
                <a:ext uri="{FF2B5EF4-FFF2-40B4-BE49-F238E27FC236}">
                  <a16:creationId xmlns:a16="http://schemas.microsoft.com/office/drawing/2014/main" id="{4A5961BF-48BF-4813-8333-77A13DF7A3E6}"/>
                </a:ext>
              </a:extLst>
            </p:cNvPr>
            <p:cNvCxnSpPr>
              <a:stCxn id="859" idx="6"/>
              <a:endCxn id="856" idx="2"/>
            </p:cNvCxnSpPr>
            <p:nvPr/>
          </p:nvCxnSpPr>
          <p:spPr>
            <a:xfrm>
              <a:off x="920552" y="3487902"/>
              <a:ext cx="609600" cy="1287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9" name="Connecteur droit 888">
              <a:extLst>
                <a:ext uri="{FF2B5EF4-FFF2-40B4-BE49-F238E27FC236}">
                  <a16:creationId xmlns:a16="http://schemas.microsoft.com/office/drawing/2014/main" id="{D6690E83-15EB-4F14-ACB4-E42C6BE68FBA}"/>
                </a:ext>
              </a:extLst>
            </p:cNvPr>
            <p:cNvCxnSpPr>
              <a:stCxn id="860" idx="6"/>
              <a:endCxn id="851" idx="2"/>
            </p:cNvCxnSpPr>
            <p:nvPr/>
          </p:nvCxnSpPr>
          <p:spPr>
            <a:xfrm flipV="1">
              <a:off x="920552" y="2108542"/>
              <a:ext cx="609600" cy="21413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0" name="Connecteur droit 889">
              <a:extLst>
                <a:ext uri="{FF2B5EF4-FFF2-40B4-BE49-F238E27FC236}">
                  <a16:creationId xmlns:a16="http://schemas.microsoft.com/office/drawing/2014/main" id="{675CF9AB-5C88-4759-8EB1-F66879737485}"/>
                </a:ext>
              </a:extLst>
            </p:cNvPr>
            <p:cNvCxnSpPr>
              <a:stCxn id="860" idx="6"/>
              <a:endCxn id="852" idx="2"/>
            </p:cNvCxnSpPr>
            <p:nvPr/>
          </p:nvCxnSpPr>
          <p:spPr>
            <a:xfrm flipV="1">
              <a:off x="920552" y="2565742"/>
              <a:ext cx="609600" cy="1684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1" name="Connecteur droit 890">
              <a:extLst>
                <a:ext uri="{FF2B5EF4-FFF2-40B4-BE49-F238E27FC236}">
                  <a16:creationId xmlns:a16="http://schemas.microsoft.com/office/drawing/2014/main" id="{5F7ABF70-594F-49D3-A977-40B1CFB056D5}"/>
                </a:ext>
              </a:extLst>
            </p:cNvPr>
            <p:cNvCxnSpPr>
              <a:stCxn id="860" idx="6"/>
              <a:endCxn id="853" idx="2"/>
            </p:cNvCxnSpPr>
            <p:nvPr/>
          </p:nvCxnSpPr>
          <p:spPr>
            <a:xfrm flipV="1">
              <a:off x="920552" y="3022942"/>
              <a:ext cx="609600" cy="1226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2" name="Connecteur droit 891">
              <a:extLst>
                <a:ext uri="{FF2B5EF4-FFF2-40B4-BE49-F238E27FC236}">
                  <a16:creationId xmlns:a16="http://schemas.microsoft.com/office/drawing/2014/main" id="{5638F3B7-7335-4485-80C2-BC28B3B9B45F}"/>
                </a:ext>
              </a:extLst>
            </p:cNvPr>
            <p:cNvCxnSpPr>
              <a:stCxn id="860" idx="6"/>
              <a:endCxn id="854" idx="2"/>
            </p:cNvCxnSpPr>
            <p:nvPr/>
          </p:nvCxnSpPr>
          <p:spPr>
            <a:xfrm flipV="1">
              <a:off x="920552" y="3480142"/>
              <a:ext cx="609600" cy="769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3" name="Connecteur droit 892">
              <a:extLst>
                <a:ext uri="{FF2B5EF4-FFF2-40B4-BE49-F238E27FC236}">
                  <a16:creationId xmlns:a16="http://schemas.microsoft.com/office/drawing/2014/main" id="{8DBBD5A5-B946-46A2-A857-C10E1B083AD4}"/>
                </a:ext>
              </a:extLst>
            </p:cNvPr>
            <p:cNvCxnSpPr>
              <a:stCxn id="860" idx="6"/>
              <a:endCxn id="855" idx="2"/>
            </p:cNvCxnSpPr>
            <p:nvPr/>
          </p:nvCxnSpPr>
          <p:spPr>
            <a:xfrm flipV="1">
              <a:off x="920552" y="3937342"/>
              <a:ext cx="609600" cy="3125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4" name="Connecteur droit 893">
              <a:extLst>
                <a:ext uri="{FF2B5EF4-FFF2-40B4-BE49-F238E27FC236}">
                  <a16:creationId xmlns:a16="http://schemas.microsoft.com/office/drawing/2014/main" id="{4B9DC77B-7349-4B19-9789-7A5F8E7C8969}"/>
                </a:ext>
              </a:extLst>
            </p:cNvPr>
            <p:cNvCxnSpPr>
              <a:stCxn id="860" idx="6"/>
              <a:endCxn id="856" idx="2"/>
            </p:cNvCxnSpPr>
            <p:nvPr/>
          </p:nvCxnSpPr>
          <p:spPr>
            <a:xfrm>
              <a:off x="920552" y="4249902"/>
              <a:ext cx="609600" cy="525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5" name="Connecteur droit 894">
              <a:extLst>
                <a:ext uri="{FF2B5EF4-FFF2-40B4-BE49-F238E27FC236}">
                  <a16:creationId xmlns:a16="http://schemas.microsoft.com/office/drawing/2014/main" id="{5A2E1694-1666-451C-BE48-0D2009CDEB11}"/>
                </a:ext>
              </a:extLst>
            </p:cNvPr>
            <p:cNvCxnSpPr>
              <a:stCxn id="851" idx="6"/>
              <a:endCxn id="863" idx="2"/>
            </p:cNvCxnSpPr>
            <p:nvPr/>
          </p:nvCxnSpPr>
          <p:spPr>
            <a:xfrm>
              <a:off x="1834952" y="21085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6" name="Connecteur droit 895">
              <a:extLst>
                <a:ext uri="{FF2B5EF4-FFF2-40B4-BE49-F238E27FC236}">
                  <a16:creationId xmlns:a16="http://schemas.microsoft.com/office/drawing/2014/main" id="{3304BC4C-9038-4DE7-BB88-BA032ADD027B}"/>
                </a:ext>
              </a:extLst>
            </p:cNvPr>
            <p:cNvCxnSpPr>
              <a:stCxn id="851" idx="6"/>
              <a:endCxn id="864" idx="2"/>
            </p:cNvCxnSpPr>
            <p:nvPr/>
          </p:nvCxnSpPr>
          <p:spPr>
            <a:xfrm>
              <a:off x="1834952" y="21085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7" name="Connecteur droit 896">
              <a:extLst>
                <a:ext uri="{FF2B5EF4-FFF2-40B4-BE49-F238E27FC236}">
                  <a16:creationId xmlns:a16="http://schemas.microsoft.com/office/drawing/2014/main" id="{2D9A9191-A82C-4289-8617-15A9D16F3FE0}"/>
                </a:ext>
              </a:extLst>
            </p:cNvPr>
            <p:cNvCxnSpPr>
              <a:stCxn id="851" idx="6"/>
              <a:endCxn id="865" idx="2"/>
            </p:cNvCxnSpPr>
            <p:nvPr/>
          </p:nvCxnSpPr>
          <p:spPr>
            <a:xfrm>
              <a:off x="1834952" y="2108542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8" name="Connecteur droit 897">
              <a:extLst>
                <a:ext uri="{FF2B5EF4-FFF2-40B4-BE49-F238E27FC236}">
                  <a16:creationId xmlns:a16="http://schemas.microsoft.com/office/drawing/2014/main" id="{F7A28345-FC2A-486C-A93A-ECE3E371AC72}"/>
                </a:ext>
              </a:extLst>
            </p:cNvPr>
            <p:cNvCxnSpPr>
              <a:stCxn id="851" idx="6"/>
              <a:endCxn id="867" idx="2"/>
            </p:cNvCxnSpPr>
            <p:nvPr/>
          </p:nvCxnSpPr>
          <p:spPr>
            <a:xfrm>
              <a:off x="1834952" y="2108542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9" name="Connecteur droit 898">
              <a:extLst>
                <a:ext uri="{FF2B5EF4-FFF2-40B4-BE49-F238E27FC236}">
                  <a16:creationId xmlns:a16="http://schemas.microsoft.com/office/drawing/2014/main" id="{71C6BF67-18C4-4D44-92D0-1E0DA9080B14}"/>
                </a:ext>
              </a:extLst>
            </p:cNvPr>
            <p:cNvCxnSpPr>
              <a:stCxn id="851" idx="6"/>
              <a:endCxn id="868" idx="2"/>
            </p:cNvCxnSpPr>
            <p:nvPr/>
          </p:nvCxnSpPr>
          <p:spPr>
            <a:xfrm>
              <a:off x="1834952" y="2108542"/>
              <a:ext cx="685800" cy="1981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0" name="Connecteur droit 899">
              <a:extLst>
                <a:ext uri="{FF2B5EF4-FFF2-40B4-BE49-F238E27FC236}">
                  <a16:creationId xmlns:a16="http://schemas.microsoft.com/office/drawing/2014/main" id="{F555CA36-3BD6-490B-BF6D-D77627B677B1}"/>
                </a:ext>
              </a:extLst>
            </p:cNvPr>
            <p:cNvCxnSpPr>
              <a:stCxn id="851" idx="6"/>
              <a:endCxn id="866" idx="2"/>
            </p:cNvCxnSpPr>
            <p:nvPr/>
          </p:nvCxnSpPr>
          <p:spPr>
            <a:xfrm>
              <a:off x="1834952" y="2108542"/>
              <a:ext cx="685800" cy="2438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1" name="Connecteur droit 900">
              <a:extLst>
                <a:ext uri="{FF2B5EF4-FFF2-40B4-BE49-F238E27FC236}">
                  <a16:creationId xmlns:a16="http://schemas.microsoft.com/office/drawing/2014/main" id="{C2D06B94-BC8E-4621-BE95-CE91DA6F7AC1}"/>
                </a:ext>
              </a:extLst>
            </p:cNvPr>
            <p:cNvCxnSpPr>
              <a:stCxn id="852" idx="6"/>
              <a:endCxn id="863" idx="2"/>
            </p:cNvCxnSpPr>
            <p:nvPr/>
          </p:nvCxnSpPr>
          <p:spPr>
            <a:xfrm flipV="1">
              <a:off x="1834952" y="2260942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2" name="Connecteur droit 901">
              <a:extLst>
                <a:ext uri="{FF2B5EF4-FFF2-40B4-BE49-F238E27FC236}">
                  <a16:creationId xmlns:a16="http://schemas.microsoft.com/office/drawing/2014/main" id="{62D135CB-F688-4266-ACDE-FB091D6AFC13}"/>
                </a:ext>
              </a:extLst>
            </p:cNvPr>
            <p:cNvCxnSpPr>
              <a:stCxn id="852" idx="6"/>
              <a:endCxn id="864" idx="2"/>
            </p:cNvCxnSpPr>
            <p:nvPr/>
          </p:nvCxnSpPr>
          <p:spPr>
            <a:xfrm>
              <a:off x="1834952" y="25657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3" name="Connecteur droit 902">
              <a:extLst>
                <a:ext uri="{FF2B5EF4-FFF2-40B4-BE49-F238E27FC236}">
                  <a16:creationId xmlns:a16="http://schemas.microsoft.com/office/drawing/2014/main" id="{1D99FF11-2B82-4832-818A-CA9FF6BE68E9}"/>
                </a:ext>
              </a:extLst>
            </p:cNvPr>
            <p:cNvCxnSpPr>
              <a:stCxn id="852" idx="6"/>
              <a:endCxn id="865" idx="2"/>
            </p:cNvCxnSpPr>
            <p:nvPr/>
          </p:nvCxnSpPr>
          <p:spPr>
            <a:xfrm>
              <a:off x="1834952" y="25657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4" name="Connecteur droit 903">
              <a:extLst>
                <a:ext uri="{FF2B5EF4-FFF2-40B4-BE49-F238E27FC236}">
                  <a16:creationId xmlns:a16="http://schemas.microsoft.com/office/drawing/2014/main" id="{22CB2586-2A9D-4D7C-AFA4-BBFF0B8641CE}"/>
                </a:ext>
              </a:extLst>
            </p:cNvPr>
            <p:cNvCxnSpPr>
              <a:stCxn id="852" idx="6"/>
              <a:endCxn id="867" idx="2"/>
            </p:cNvCxnSpPr>
            <p:nvPr/>
          </p:nvCxnSpPr>
          <p:spPr>
            <a:xfrm>
              <a:off x="1834952" y="2565742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5" name="Connecteur droit 904">
              <a:extLst>
                <a:ext uri="{FF2B5EF4-FFF2-40B4-BE49-F238E27FC236}">
                  <a16:creationId xmlns:a16="http://schemas.microsoft.com/office/drawing/2014/main" id="{45CE8784-9433-4A7A-9DC9-1EAF41FFBF40}"/>
                </a:ext>
              </a:extLst>
            </p:cNvPr>
            <p:cNvCxnSpPr>
              <a:stCxn id="852" idx="6"/>
              <a:endCxn id="868" idx="2"/>
            </p:cNvCxnSpPr>
            <p:nvPr/>
          </p:nvCxnSpPr>
          <p:spPr>
            <a:xfrm>
              <a:off x="1834952" y="2565742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6" name="Connecteur droit 905">
              <a:extLst>
                <a:ext uri="{FF2B5EF4-FFF2-40B4-BE49-F238E27FC236}">
                  <a16:creationId xmlns:a16="http://schemas.microsoft.com/office/drawing/2014/main" id="{110FF30E-B08A-4C38-93E4-C6D7D4395B1A}"/>
                </a:ext>
              </a:extLst>
            </p:cNvPr>
            <p:cNvCxnSpPr>
              <a:stCxn id="852" idx="6"/>
              <a:endCxn id="866" idx="2"/>
            </p:cNvCxnSpPr>
            <p:nvPr/>
          </p:nvCxnSpPr>
          <p:spPr>
            <a:xfrm>
              <a:off x="1834952" y="2565742"/>
              <a:ext cx="685800" cy="1981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7" name="Connecteur droit 906">
              <a:extLst>
                <a:ext uri="{FF2B5EF4-FFF2-40B4-BE49-F238E27FC236}">
                  <a16:creationId xmlns:a16="http://schemas.microsoft.com/office/drawing/2014/main" id="{34849CE8-D205-4CA6-B543-DCE83E826837}"/>
                </a:ext>
              </a:extLst>
            </p:cNvPr>
            <p:cNvCxnSpPr>
              <a:stCxn id="853" idx="6"/>
              <a:endCxn id="863" idx="2"/>
            </p:cNvCxnSpPr>
            <p:nvPr/>
          </p:nvCxnSpPr>
          <p:spPr>
            <a:xfrm flipV="1">
              <a:off x="1834952" y="2260942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8" name="Connecteur droit 907">
              <a:extLst>
                <a:ext uri="{FF2B5EF4-FFF2-40B4-BE49-F238E27FC236}">
                  <a16:creationId xmlns:a16="http://schemas.microsoft.com/office/drawing/2014/main" id="{2B836646-DB27-4ECA-90C2-3F7251CA0314}"/>
                </a:ext>
              </a:extLst>
            </p:cNvPr>
            <p:cNvCxnSpPr>
              <a:stCxn id="853" idx="6"/>
              <a:endCxn id="864" idx="2"/>
            </p:cNvCxnSpPr>
            <p:nvPr/>
          </p:nvCxnSpPr>
          <p:spPr>
            <a:xfrm flipV="1">
              <a:off x="1834952" y="2718142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9" name="Connecteur droit 908">
              <a:extLst>
                <a:ext uri="{FF2B5EF4-FFF2-40B4-BE49-F238E27FC236}">
                  <a16:creationId xmlns:a16="http://schemas.microsoft.com/office/drawing/2014/main" id="{8D7DD444-867B-4CCA-AD69-85EA26F00B17}"/>
                </a:ext>
              </a:extLst>
            </p:cNvPr>
            <p:cNvCxnSpPr>
              <a:stCxn id="853" idx="6"/>
              <a:endCxn id="865" idx="2"/>
            </p:cNvCxnSpPr>
            <p:nvPr/>
          </p:nvCxnSpPr>
          <p:spPr>
            <a:xfrm>
              <a:off x="1834952" y="30229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0" name="Connecteur droit 909">
              <a:extLst>
                <a:ext uri="{FF2B5EF4-FFF2-40B4-BE49-F238E27FC236}">
                  <a16:creationId xmlns:a16="http://schemas.microsoft.com/office/drawing/2014/main" id="{15E60B8A-818B-4CE1-AB82-BE3B0302B450}"/>
                </a:ext>
              </a:extLst>
            </p:cNvPr>
            <p:cNvCxnSpPr>
              <a:stCxn id="853" idx="6"/>
              <a:endCxn id="867" idx="2"/>
            </p:cNvCxnSpPr>
            <p:nvPr/>
          </p:nvCxnSpPr>
          <p:spPr>
            <a:xfrm>
              <a:off x="1834952" y="30229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1" name="Connecteur droit 910">
              <a:extLst>
                <a:ext uri="{FF2B5EF4-FFF2-40B4-BE49-F238E27FC236}">
                  <a16:creationId xmlns:a16="http://schemas.microsoft.com/office/drawing/2014/main" id="{4542BD5B-FE02-4997-A388-F6F94C370158}"/>
                </a:ext>
              </a:extLst>
            </p:cNvPr>
            <p:cNvCxnSpPr>
              <a:stCxn id="853" idx="6"/>
              <a:endCxn id="868" idx="2"/>
            </p:cNvCxnSpPr>
            <p:nvPr/>
          </p:nvCxnSpPr>
          <p:spPr>
            <a:xfrm>
              <a:off x="1834952" y="3022942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2" name="Connecteur droit 911">
              <a:extLst>
                <a:ext uri="{FF2B5EF4-FFF2-40B4-BE49-F238E27FC236}">
                  <a16:creationId xmlns:a16="http://schemas.microsoft.com/office/drawing/2014/main" id="{F89D0F6C-8134-40CA-80D0-3FF309567AD1}"/>
                </a:ext>
              </a:extLst>
            </p:cNvPr>
            <p:cNvCxnSpPr>
              <a:stCxn id="853" idx="6"/>
              <a:endCxn id="866" idx="2"/>
            </p:cNvCxnSpPr>
            <p:nvPr/>
          </p:nvCxnSpPr>
          <p:spPr>
            <a:xfrm>
              <a:off x="1834952" y="3022942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3" name="Connecteur droit 912">
              <a:extLst>
                <a:ext uri="{FF2B5EF4-FFF2-40B4-BE49-F238E27FC236}">
                  <a16:creationId xmlns:a16="http://schemas.microsoft.com/office/drawing/2014/main" id="{34AA4A4D-0E56-4454-871B-E936572326EB}"/>
                </a:ext>
              </a:extLst>
            </p:cNvPr>
            <p:cNvCxnSpPr>
              <a:stCxn id="854" idx="6"/>
              <a:endCxn id="863" idx="2"/>
            </p:cNvCxnSpPr>
            <p:nvPr/>
          </p:nvCxnSpPr>
          <p:spPr>
            <a:xfrm flipV="1">
              <a:off x="1834952" y="2260942"/>
              <a:ext cx="685800" cy="1219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4" name="Connecteur droit 913">
              <a:extLst>
                <a:ext uri="{FF2B5EF4-FFF2-40B4-BE49-F238E27FC236}">
                  <a16:creationId xmlns:a16="http://schemas.microsoft.com/office/drawing/2014/main" id="{86DEFF9C-6027-431A-BA96-BA936EC35BAD}"/>
                </a:ext>
              </a:extLst>
            </p:cNvPr>
            <p:cNvCxnSpPr>
              <a:stCxn id="854" idx="6"/>
              <a:endCxn id="864" idx="2"/>
            </p:cNvCxnSpPr>
            <p:nvPr/>
          </p:nvCxnSpPr>
          <p:spPr>
            <a:xfrm flipV="1">
              <a:off x="1834952" y="2718142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5" name="Connecteur droit 914">
              <a:extLst>
                <a:ext uri="{FF2B5EF4-FFF2-40B4-BE49-F238E27FC236}">
                  <a16:creationId xmlns:a16="http://schemas.microsoft.com/office/drawing/2014/main" id="{62333A7A-B2AE-412A-B21D-263179783DFC}"/>
                </a:ext>
              </a:extLst>
            </p:cNvPr>
            <p:cNvCxnSpPr>
              <a:stCxn id="854" idx="6"/>
              <a:endCxn id="865" idx="2"/>
            </p:cNvCxnSpPr>
            <p:nvPr/>
          </p:nvCxnSpPr>
          <p:spPr>
            <a:xfrm flipV="1">
              <a:off x="1834952" y="3175342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6" name="Connecteur droit 915">
              <a:extLst>
                <a:ext uri="{FF2B5EF4-FFF2-40B4-BE49-F238E27FC236}">
                  <a16:creationId xmlns:a16="http://schemas.microsoft.com/office/drawing/2014/main" id="{1BA9F76E-3F78-4794-8AFA-3C9EA5B24274}"/>
                </a:ext>
              </a:extLst>
            </p:cNvPr>
            <p:cNvCxnSpPr>
              <a:stCxn id="854" idx="6"/>
              <a:endCxn id="867" idx="2"/>
            </p:cNvCxnSpPr>
            <p:nvPr/>
          </p:nvCxnSpPr>
          <p:spPr>
            <a:xfrm>
              <a:off x="1834952" y="34801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7" name="Connecteur droit 916">
              <a:extLst>
                <a:ext uri="{FF2B5EF4-FFF2-40B4-BE49-F238E27FC236}">
                  <a16:creationId xmlns:a16="http://schemas.microsoft.com/office/drawing/2014/main" id="{DF1B02BB-664E-4166-BF44-18D5F3833AC2}"/>
                </a:ext>
              </a:extLst>
            </p:cNvPr>
            <p:cNvCxnSpPr>
              <a:stCxn id="854" idx="6"/>
              <a:endCxn id="868" idx="2"/>
            </p:cNvCxnSpPr>
            <p:nvPr/>
          </p:nvCxnSpPr>
          <p:spPr>
            <a:xfrm>
              <a:off x="1834952" y="34801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8" name="Connecteur droit 917">
              <a:extLst>
                <a:ext uri="{FF2B5EF4-FFF2-40B4-BE49-F238E27FC236}">
                  <a16:creationId xmlns:a16="http://schemas.microsoft.com/office/drawing/2014/main" id="{F28AFE71-3292-428C-B864-2ADDE6B08D82}"/>
                </a:ext>
              </a:extLst>
            </p:cNvPr>
            <p:cNvCxnSpPr>
              <a:stCxn id="854" idx="6"/>
              <a:endCxn id="866" idx="2"/>
            </p:cNvCxnSpPr>
            <p:nvPr/>
          </p:nvCxnSpPr>
          <p:spPr>
            <a:xfrm>
              <a:off x="1834952" y="3480142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9" name="Connecteur droit 918">
              <a:extLst>
                <a:ext uri="{FF2B5EF4-FFF2-40B4-BE49-F238E27FC236}">
                  <a16:creationId xmlns:a16="http://schemas.microsoft.com/office/drawing/2014/main" id="{E517CFC3-1D8F-4F1B-84C9-DBAFE981D2D0}"/>
                </a:ext>
              </a:extLst>
            </p:cNvPr>
            <p:cNvCxnSpPr>
              <a:endCxn id="863" idx="2"/>
            </p:cNvCxnSpPr>
            <p:nvPr/>
          </p:nvCxnSpPr>
          <p:spPr>
            <a:xfrm flipV="1">
              <a:off x="2063552" y="2260942"/>
              <a:ext cx="457200" cy="1697032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0" name="Connecteur droit 919">
              <a:extLst>
                <a:ext uri="{FF2B5EF4-FFF2-40B4-BE49-F238E27FC236}">
                  <a16:creationId xmlns:a16="http://schemas.microsoft.com/office/drawing/2014/main" id="{5B391075-9DD4-4A40-A4F7-0A56F2442FE0}"/>
                </a:ext>
              </a:extLst>
            </p:cNvPr>
            <p:cNvCxnSpPr>
              <a:stCxn id="855" idx="6"/>
              <a:endCxn id="864" idx="2"/>
            </p:cNvCxnSpPr>
            <p:nvPr/>
          </p:nvCxnSpPr>
          <p:spPr>
            <a:xfrm flipV="1">
              <a:off x="1834952" y="2718142"/>
              <a:ext cx="685800" cy="1219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1" name="Connecteur droit 920">
              <a:extLst>
                <a:ext uri="{FF2B5EF4-FFF2-40B4-BE49-F238E27FC236}">
                  <a16:creationId xmlns:a16="http://schemas.microsoft.com/office/drawing/2014/main" id="{9772209C-B9B3-48EB-A06A-C4CC85B066E6}"/>
                </a:ext>
              </a:extLst>
            </p:cNvPr>
            <p:cNvCxnSpPr>
              <a:stCxn id="855" idx="6"/>
              <a:endCxn id="865" idx="2"/>
            </p:cNvCxnSpPr>
            <p:nvPr/>
          </p:nvCxnSpPr>
          <p:spPr>
            <a:xfrm flipV="1">
              <a:off x="1834952" y="3175342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2" name="Connecteur droit 921">
              <a:extLst>
                <a:ext uri="{FF2B5EF4-FFF2-40B4-BE49-F238E27FC236}">
                  <a16:creationId xmlns:a16="http://schemas.microsoft.com/office/drawing/2014/main" id="{006DE846-64E9-4E90-8B83-E8588D7B3B4F}"/>
                </a:ext>
              </a:extLst>
            </p:cNvPr>
            <p:cNvCxnSpPr>
              <a:stCxn id="855" idx="6"/>
              <a:endCxn id="867" idx="2"/>
            </p:cNvCxnSpPr>
            <p:nvPr/>
          </p:nvCxnSpPr>
          <p:spPr>
            <a:xfrm flipV="1">
              <a:off x="1834952" y="3632542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3" name="Connecteur droit 922">
              <a:extLst>
                <a:ext uri="{FF2B5EF4-FFF2-40B4-BE49-F238E27FC236}">
                  <a16:creationId xmlns:a16="http://schemas.microsoft.com/office/drawing/2014/main" id="{FF317734-3D59-4E0B-8137-C90CE228B570}"/>
                </a:ext>
              </a:extLst>
            </p:cNvPr>
            <p:cNvCxnSpPr>
              <a:stCxn id="855" idx="6"/>
              <a:endCxn id="868" idx="2"/>
            </p:cNvCxnSpPr>
            <p:nvPr/>
          </p:nvCxnSpPr>
          <p:spPr>
            <a:xfrm>
              <a:off x="1834952" y="39373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4" name="Connecteur droit 923">
              <a:extLst>
                <a:ext uri="{FF2B5EF4-FFF2-40B4-BE49-F238E27FC236}">
                  <a16:creationId xmlns:a16="http://schemas.microsoft.com/office/drawing/2014/main" id="{08B2A78A-D909-48E8-8D6C-BFDF0B507C56}"/>
                </a:ext>
              </a:extLst>
            </p:cNvPr>
            <p:cNvCxnSpPr>
              <a:stCxn id="855" idx="6"/>
              <a:endCxn id="866" idx="2"/>
            </p:cNvCxnSpPr>
            <p:nvPr/>
          </p:nvCxnSpPr>
          <p:spPr>
            <a:xfrm>
              <a:off x="1834952" y="39373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5" name="Connecteur droit 924">
              <a:extLst>
                <a:ext uri="{FF2B5EF4-FFF2-40B4-BE49-F238E27FC236}">
                  <a16:creationId xmlns:a16="http://schemas.microsoft.com/office/drawing/2014/main" id="{3E60284D-A8FC-4E67-8486-95894871C7CD}"/>
                </a:ext>
              </a:extLst>
            </p:cNvPr>
            <p:cNvCxnSpPr>
              <a:stCxn id="856" idx="6"/>
              <a:endCxn id="863" idx="2"/>
            </p:cNvCxnSpPr>
            <p:nvPr/>
          </p:nvCxnSpPr>
          <p:spPr>
            <a:xfrm flipV="1">
              <a:off x="1834952" y="2260942"/>
              <a:ext cx="685800" cy="2514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6" name="Connecteur droit 925">
              <a:extLst>
                <a:ext uri="{FF2B5EF4-FFF2-40B4-BE49-F238E27FC236}">
                  <a16:creationId xmlns:a16="http://schemas.microsoft.com/office/drawing/2014/main" id="{B71AFE16-5C80-47D8-8E4C-5BD558D697CD}"/>
                </a:ext>
              </a:extLst>
            </p:cNvPr>
            <p:cNvCxnSpPr>
              <a:stCxn id="856" idx="6"/>
              <a:endCxn id="864" idx="2"/>
            </p:cNvCxnSpPr>
            <p:nvPr/>
          </p:nvCxnSpPr>
          <p:spPr>
            <a:xfrm flipV="1">
              <a:off x="1834952" y="2718142"/>
              <a:ext cx="685800" cy="2057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7" name="Connecteur droit 926">
              <a:extLst>
                <a:ext uri="{FF2B5EF4-FFF2-40B4-BE49-F238E27FC236}">
                  <a16:creationId xmlns:a16="http://schemas.microsoft.com/office/drawing/2014/main" id="{9D449388-764C-4EED-A61D-FDF14FB4EFB3}"/>
                </a:ext>
              </a:extLst>
            </p:cNvPr>
            <p:cNvCxnSpPr>
              <a:stCxn id="856" idx="6"/>
              <a:endCxn id="865" idx="2"/>
            </p:cNvCxnSpPr>
            <p:nvPr/>
          </p:nvCxnSpPr>
          <p:spPr>
            <a:xfrm flipV="1">
              <a:off x="1834952" y="3175342"/>
              <a:ext cx="685800" cy="1600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8" name="Connecteur droit 927">
              <a:extLst>
                <a:ext uri="{FF2B5EF4-FFF2-40B4-BE49-F238E27FC236}">
                  <a16:creationId xmlns:a16="http://schemas.microsoft.com/office/drawing/2014/main" id="{37134E2F-1A1D-450A-8D28-50E3E48F5080}"/>
                </a:ext>
              </a:extLst>
            </p:cNvPr>
            <p:cNvCxnSpPr>
              <a:stCxn id="856" idx="6"/>
              <a:endCxn id="867" idx="2"/>
            </p:cNvCxnSpPr>
            <p:nvPr/>
          </p:nvCxnSpPr>
          <p:spPr>
            <a:xfrm flipV="1">
              <a:off x="1834952" y="3632542"/>
              <a:ext cx="685800" cy="1143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9" name="Connecteur droit 928">
              <a:extLst>
                <a:ext uri="{FF2B5EF4-FFF2-40B4-BE49-F238E27FC236}">
                  <a16:creationId xmlns:a16="http://schemas.microsoft.com/office/drawing/2014/main" id="{227A42E4-FD89-4255-A372-83730B7A61FF}"/>
                </a:ext>
              </a:extLst>
            </p:cNvPr>
            <p:cNvCxnSpPr>
              <a:stCxn id="856" idx="6"/>
              <a:endCxn id="868" idx="2"/>
            </p:cNvCxnSpPr>
            <p:nvPr/>
          </p:nvCxnSpPr>
          <p:spPr>
            <a:xfrm flipV="1">
              <a:off x="1834952" y="4089742"/>
              <a:ext cx="685800" cy="685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0" name="Connecteur droit 929">
              <a:extLst>
                <a:ext uri="{FF2B5EF4-FFF2-40B4-BE49-F238E27FC236}">
                  <a16:creationId xmlns:a16="http://schemas.microsoft.com/office/drawing/2014/main" id="{7E9ED4F5-9AE5-4E63-A47F-3C1973B7E9E3}"/>
                </a:ext>
              </a:extLst>
            </p:cNvPr>
            <p:cNvCxnSpPr>
              <a:stCxn id="856" idx="6"/>
              <a:endCxn id="866" idx="2"/>
            </p:cNvCxnSpPr>
            <p:nvPr/>
          </p:nvCxnSpPr>
          <p:spPr>
            <a:xfrm flipV="1">
              <a:off x="1834952" y="4546942"/>
              <a:ext cx="685800" cy="228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31" name="Ellipse 930">
              <a:extLst>
                <a:ext uri="{FF2B5EF4-FFF2-40B4-BE49-F238E27FC236}">
                  <a16:creationId xmlns:a16="http://schemas.microsoft.com/office/drawing/2014/main" id="{30FA2862-FB8E-4DC1-9452-F24BA1CA5AB8}"/>
                </a:ext>
              </a:extLst>
            </p:cNvPr>
            <p:cNvSpPr/>
            <p:nvPr/>
          </p:nvSpPr>
          <p:spPr>
            <a:xfrm>
              <a:off x="3507160" y="27809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2" name="Ellipse 931">
              <a:extLst>
                <a:ext uri="{FF2B5EF4-FFF2-40B4-BE49-F238E27FC236}">
                  <a16:creationId xmlns:a16="http://schemas.microsoft.com/office/drawing/2014/main" id="{1CCA53F5-BBBE-48E3-86E2-52282572FD08}"/>
                </a:ext>
              </a:extLst>
            </p:cNvPr>
            <p:cNvSpPr/>
            <p:nvPr/>
          </p:nvSpPr>
          <p:spPr>
            <a:xfrm>
              <a:off x="3507160" y="32381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3" name="Ellipse 932">
              <a:extLst>
                <a:ext uri="{FF2B5EF4-FFF2-40B4-BE49-F238E27FC236}">
                  <a16:creationId xmlns:a16="http://schemas.microsoft.com/office/drawing/2014/main" id="{21FEF3E1-7781-4A4E-A8DB-5D3511374214}"/>
                </a:ext>
              </a:extLst>
            </p:cNvPr>
            <p:cNvSpPr/>
            <p:nvPr/>
          </p:nvSpPr>
          <p:spPr>
            <a:xfrm>
              <a:off x="3507160" y="36953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34" name="Connecteur droit 933">
              <a:extLst>
                <a:ext uri="{FF2B5EF4-FFF2-40B4-BE49-F238E27FC236}">
                  <a16:creationId xmlns:a16="http://schemas.microsoft.com/office/drawing/2014/main" id="{E29F0866-E203-4F6D-9BBB-266B6C8F6C97}"/>
                </a:ext>
              </a:extLst>
            </p:cNvPr>
            <p:cNvCxnSpPr>
              <a:stCxn id="863" idx="6"/>
              <a:endCxn id="931" idx="2"/>
            </p:cNvCxnSpPr>
            <p:nvPr/>
          </p:nvCxnSpPr>
          <p:spPr>
            <a:xfrm>
              <a:off x="2825552" y="2260942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5" name="Connecteur droit 934">
              <a:extLst>
                <a:ext uri="{FF2B5EF4-FFF2-40B4-BE49-F238E27FC236}">
                  <a16:creationId xmlns:a16="http://schemas.microsoft.com/office/drawing/2014/main" id="{003833AB-CA4B-44FA-94F8-3F44C33A6747}"/>
                </a:ext>
              </a:extLst>
            </p:cNvPr>
            <p:cNvCxnSpPr>
              <a:stCxn id="863" idx="6"/>
              <a:endCxn id="932" idx="2"/>
            </p:cNvCxnSpPr>
            <p:nvPr/>
          </p:nvCxnSpPr>
          <p:spPr>
            <a:xfrm>
              <a:off x="2825552" y="2260942"/>
              <a:ext cx="681608" cy="11295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6" name="Connecteur droit 935">
              <a:extLst>
                <a:ext uri="{FF2B5EF4-FFF2-40B4-BE49-F238E27FC236}">
                  <a16:creationId xmlns:a16="http://schemas.microsoft.com/office/drawing/2014/main" id="{6B431D5F-747D-455C-B4D4-3FE94CBFCAD1}"/>
                </a:ext>
              </a:extLst>
            </p:cNvPr>
            <p:cNvCxnSpPr>
              <a:stCxn id="863" idx="6"/>
              <a:endCxn id="933" idx="2"/>
            </p:cNvCxnSpPr>
            <p:nvPr/>
          </p:nvCxnSpPr>
          <p:spPr>
            <a:xfrm>
              <a:off x="2825552" y="2260942"/>
              <a:ext cx="681608" cy="15867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7" name="Connecteur droit 936">
              <a:extLst>
                <a:ext uri="{FF2B5EF4-FFF2-40B4-BE49-F238E27FC236}">
                  <a16:creationId xmlns:a16="http://schemas.microsoft.com/office/drawing/2014/main" id="{08067135-A3B9-4BD9-B819-BD2436AEA992}"/>
                </a:ext>
              </a:extLst>
            </p:cNvPr>
            <p:cNvCxnSpPr>
              <a:stCxn id="864" idx="6"/>
              <a:endCxn id="931" idx="2"/>
            </p:cNvCxnSpPr>
            <p:nvPr/>
          </p:nvCxnSpPr>
          <p:spPr>
            <a:xfrm>
              <a:off x="2825552" y="2718142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8" name="Connecteur droit 937">
              <a:extLst>
                <a:ext uri="{FF2B5EF4-FFF2-40B4-BE49-F238E27FC236}">
                  <a16:creationId xmlns:a16="http://schemas.microsoft.com/office/drawing/2014/main" id="{23007A8F-B8A0-4F56-9A25-3EBCA13ED980}"/>
                </a:ext>
              </a:extLst>
            </p:cNvPr>
            <p:cNvCxnSpPr>
              <a:stCxn id="864" idx="6"/>
              <a:endCxn id="932" idx="2"/>
            </p:cNvCxnSpPr>
            <p:nvPr/>
          </p:nvCxnSpPr>
          <p:spPr>
            <a:xfrm>
              <a:off x="2825552" y="2718142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9" name="Connecteur droit 938">
              <a:extLst>
                <a:ext uri="{FF2B5EF4-FFF2-40B4-BE49-F238E27FC236}">
                  <a16:creationId xmlns:a16="http://schemas.microsoft.com/office/drawing/2014/main" id="{B0159FB7-B25C-4B11-9A35-F6B9279E18D7}"/>
                </a:ext>
              </a:extLst>
            </p:cNvPr>
            <p:cNvCxnSpPr>
              <a:stCxn id="864" idx="6"/>
              <a:endCxn id="933" idx="2"/>
            </p:cNvCxnSpPr>
            <p:nvPr/>
          </p:nvCxnSpPr>
          <p:spPr>
            <a:xfrm>
              <a:off x="2825552" y="2718142"/>
              <a:ext cx="681608" cy="11295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0" name="Connecteur droit 939">
              <a:extLst>
                <a:ext uri="{FF2B5EF4-FFF2-40B4-BE49-F238E27FC236}">
                  <a16:creationId xmlns:a16="http://schemas.microsoft.com/office/drawing/2014/main" id="{893B9D11-F04B-471E-A3B8-63506B8C8AC4}"/>
                </a:ext>
              </a:extLst>
            </p:cNvPr>
            <p:cNvCxnSpPr>
              <a:stCxn id="865" idx="6"/>
              <a:endCxn id="931" idx="2"/>
            </p:cNvCxnSpPr>
            <p:nvPr/>
          </p:nvCxnSpPr>
          <p:spPr>
            <a:xfrm flipV="1">
              <a:off x="2825552" y="2933328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1" name="Connecteur droit 940">
              <a:extLst>
                <a:ext uri="{FF2B5EF4-FFF2-40B4-BE49-F238E27FC236}">
                  <a16:creationId xmlns:a16="http://schemas.microsoft.com/office/drawing/2014/main" id="{241FA957-25B6-49D2-8C4B-1EC17CEC84C1}"/>
                </a:ext>
              </a:extLst>
            </p:cNvPr>
            <p:cNvCxnSpPr>
              <a:stCxn id="865" idx="6"/>
              <a:endCxn id="932" idx="2"/>
            </p:cNvCxnSpPr>
            <p:nvPr/>
          </p:nvCxnSpPr>
          <p:spPr>
            <a:xfrm>
              <a:off x="2825552" y="3175342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2" name="Connecteur droit 941">
              <a:extLst>
                <a:ext uri="{FF2B5EF4-FFF2-40B4-BE49-F238E27FC236}">
                  <a16:creationId xmlns:a16="http://schemas.microsoft.com/office/drawing/2014/main" id="{105D135A-7A1C-4039-BE09-344DEA525790}"/>
                </a:ext>
              </a:extLst>
            </p:cNvPr>
            <p:cNvCxnSpPr>
              <a:stCxn id="865" idx="6"/>
              <a:endCxn id="933" idx="2"/>
            </p:cNvCxnSpPr>
            <p:nvPr/>
          </p:nvCxnSpPr>
          <p:spPr>
            <a:xfrm>
              <a:off x="2825552" y="3175342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3" name="Connecteur droit 942">
              <a:extLst>
                <a:ext uri="{FF2B5EF4-FFF2-40B4-BE49-F238E27FC236}">
                  <a16:creationId xmlns:a16="http://schemas.microsoft.com/office/drawing/2014/main" id="{893ADCE7-6E94-485C-9D96-A67FBCFDDB8E}"/>
                </a:ext>
              </a:extLst>
            </p:cNvPr>
            <p:cNvCxnSpPr>
              <a:stCxn id="867" idx="6"/>
              <a:endCxn id="931" idx="2"/>
            </p:cNvCxnSpPr>
            <p:nvPr/>
          </p:nvCxnSpPr>
          <p:spPr>
            <a:xfrm flipV="1">
              <a:off x="2825552" y="2933328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4" name="Connecteur droit 943">
              <a:extLst>
                <a:ext uri="{FF2B5EF4-FFF2-40B4-BE49-F238E27FC236}">
                  <a16:creationId xmlns:a16="http://schemas.microsoft.com/office/drawing/2014/main" id="{6F13F7EA-E5A6-45F7-86D7-48894FBAA463}"/>
                </a:ext>
              </a:extLst>
            </p:cNvPr>
            <p:cNvCxnSpPr>
              <a:stCxn id="867" idx="6"/>
              <a:endCxn id="932" idx="2"/>
            </p:cNvCxnSpPr>
            <p:nvPr/>
          </p:nvCxnSpPr>
          <p:spPr>
            <a:xfrm flipV="1">
              <a:off x="2825552" y="3390528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5" name="Connecteur droit 944">
              <a:extLst>
                <a:ext uri="{FF2B5EF4-FFF2-40B4-BE49-F238E27FC236}">
                  <a16:creationId xmlns:a16="http://schemas.microsoft.com/office/drawing/2014/main" id="{57092EF6-266B-48A4-84F3-714EFE8208B2}"/>
                </a:ext>
              </a:extLst>
            </p:cNvPr>
            <p:cNvCxnSpPr>
              <a:stCxn id="867" idx="6"/>
              <a:endCxn id="933" idx="2"/>
            </p:cNvCxnSpPr>
            <p:nvPr/>
          </p:nvCxnSpPr>
          <p:spPr>
            <a:xfrm>
              <a:off x="2825552" y="3632542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6" name="Connecteur droit 945">
              <a:extLst>
                <a:ext uri="{FF2B5EF4-FFF2-40B4-BE49-F238E27FC236}">
                  <a16:creationId xmlns:a16="http://schemas.microsoft.com/office/drawing/2014/main" id="{6AE4DAAF-3596-463D-8449-7255C787F89A}"/>
                </a:ext>
              </a:extLst>
            </p:cNvPr>
            <p:cNvCxnSpPr>
              <a:stCxn id="868" idx="6"/>
              <a:endCxn id="931" idx="2"/>
            </p:cNvCxnSpPr>
            <p:nvPr/>
          </p:nvCxnSpPr>
          <p:spPr>
            <a:xfrm flipV="1">
              <a:off x="2825552" y="2933328"/>
              <a:ext cx="681608" cy="11564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7" name="Connecteur droit 946">
              <a:extLst>
                <a:ext uri="{FF2B5EF4-FFF2-40B4-BE49-F238E27FC236}">
                  <a16:creationId xmlns:a16="http://schemas.microsoft.com/office/drawing/2014/main" id="{19DAD0B4-14EE-4FCD-BE8B-E51CD482D1FC}"/>
                </a:ext>
              </a:extLst>
            </p:cNvPr>
            <p:cNvCxnSpPr>
              <a:stCxn id="868" idx="6"/>
              <a:endCxn id="932" idx="2"/>
            </p:cNvCxnSpPr>
            <p:nvPr/>
          </p:nvCxnSpPr>
          <p:spPr>
            <a:xfrm flipV="1">
              <a:off x="2825552" y="3390528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8" name="Connecteur droit 947">
              <a:extLst>
                <a:ext uri="{FF2B5EF4-FFF2-40B4-BE49-F238E27FC236}">
                  <a16:creationId xmlns:a16="http://schemas.microsoft.com/office/drawing/2014/main" id="{E2EDDDB2-8895-45C2-8BAC-8F01FC780ED4}"/>
                </a:ext>
              </a:extLst>
            </p:cNvPr>
            <p:cNvCxnSpPr>
              <a:stCxn id="868" idx="6"/>
              <a:endCxn id="933" idx="2"/>
            </p:cNvCxnSpPr>
            <p:nvPr/>
          </p:nvCxnSpPr>
          <p:spPr>
            <a:xfrm flipV="1">
              <a:off x="2825552" y="3847728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9" name="Connecteur droit 948">
              <a:extLst>
                <a:ext uri="{FF2B5EF4-FFF2-40B4-BE49-F238E27FC236}">
                  <a16:creationId xmlns:a16="http://schemas.microsoft.com/office/drawing/2014/main" id="{42435974-868B-44F3-B088-BE42A07E47AD}"/>
                </a:ext>
              </a:extLst>
            </p:cNvPr>
            <p:cNvCxnSpPr>
              <a:stCxn id="866" idx="6"/>
              <a:endCxn id="931" idx="2"/>
            </p:cNvCxnSpPr>
            <p:nvPr/>
          </p:nvCxnSpPr>
          <p:spPr>
            <a:xfrm flipV="1">
              <a:off x="2825552" y="2933328"/>
              <a:ext cx="681608" cy="16136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0" name="Connecteur droit 949">
              <a:extLst>
                <a:ext uri="{FF2B5EF4-FFF2-40B4-BE49-F238E27FC236}">
                  <a16:creationId xmlns:a16="http://schemas.microsoft.com/office/drawing/2014/main" id="{7D1657F1-BC4D-430E-9987-398D9EAEEBA3}"/>
                </a:ext>
              </a:extLst>
            </p:cNvPr>
            <p:cNvCxnSpPr>
              <a:stCxn id="866" idx="6"/>
              <a:endCxn id="932" idx="2"/>
            </p:cNvCxnSpPr>
            <p:nvPr/>
          </p:nvCxnSpPr>
          <p:spPr>
            <a:xfrm flipV="1">
              <a:off x="2825552" y="3390528"/>
              <a:ext cx="681608" cy="11564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1" name="Connecteur droit 950">
              <a:extLst>
                <a:ext uri="{FF2B5EF4-FFF2-40B4-BE49-F238E27FC236}">
                  <a16:creationId xmlns:a16="http://schemas.microsoft.com/office/drawing/2014/main" id="{031AD3ED-1CEE-4A93-B98F-55CBF78FA51E}"/>
                </a:ext>
              </a:extLst>
            </p:cNvPr>
            <p:cNvCxnSpPr>
              <a:stCxn id="866" idx="6"/>
              <a:endCxn id="933" idx="2"/>
            </p:cNvCxnSpPr>
            <p:nvPr/>
          </p:nvCxnSpPr>
          <p:spPr>
            <a:xfrm flipV="1">
              <a:off x="2825552" y="3847728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52" name="Ellipse 951">
              <a:extLst>
                <a:ext uri="{FF2B5EF4-FFF2-40B4-BE49-F238E27FC236}">
                  <a16:creationId xmlns:a16="http://schemas.microsoft.com/office/drawing/2014/main" id="{8E8A7BC9-A946-4F5A-B131-792895E748EA}"/>
                </a:ext>
              </a:extLst>
            </p:cNvPr>
            <p:cNvSpPr/>
            <p:nvPr/>
          </p:nvSpPr>
          <p:spPr>
            <a:xfrm>
              <a:off x="615752" y="1484784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3" name="Ellipse 952">
              <a:extLst>
                <a:ext uri="{FF2B5EF4-FFF2-40B4-BE49-F238E27FC236}">
                  <a16:creationId xmlns:a16="http://schemas.microsoft.com/office/drawing/2014/main" id="{B976FB53-FF1A-45BC-95A0-B7DDD78F5BE8}"/>
                </a:ext>
              </a:extLst>
            </p:cNvPr>
            <p:cNvSpPr/>
            <p:nvPr/>
          </p:nvSpPr>
          <p:spPr>
            <a:xfrm>
              <a:off x="615752" y="1941984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54" name="Connecteur droit 953">
              <a:extLst>
                <a:ext uri="{FF2B5EF4-FFF2-40B4-BE49-F238E27FC236}">
                  <a16:creationId xmlns:a16="http://schemas.microsoft.com/office/drawing/2014/main" id="{A7909730-5B69-4784-9A7E-D5E5F656CA78}"/>
                </a:ext>
              </a:extLst>
            </p:cNvPr>
            <p:cNvCxnSpPr>
              <a:stCxn id="952" idx="6"/>
              <a:endCxn id="851" idx="2"/>
            </p:cNvCxnSpPr>
            <p:nvPr/>
          </p:nvCxnSpPr>
          <p:spPr>
            <a:xfrm>
              <a:off x="920552" y="1637184"/>
              <a:ext cx="609600" cy="471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5" name="Connecteur droit 954">
              <a:extLst>
                <a:ext uri="{FF2B5EF4-FFF2-40B4-BE49-F238E27FC236}">
                  <a16:creationId xmlns:a16="http://schemas.microsoft.com/office/drawing/2014/main" id="{6158A18A-A457-4160-81E6-768CA20CF6C0}"/>
                </a:ext>
              </a:extLst>
            </p:cNvPr>
            <p:cNvCxnSpPr>
              <a:stCxn id="952" idx="6"/>
              <a:endCxn id="852" idx="2"/>
            </p:cNvCxnSpPr>
            <p:nvPr/>
          </p:nvCxnSpPr>
          <p:spPr>
            <a:xfrm>
              <a:off x="920552" y="1637184"/>
              <a:ext cx="609600" cy="9285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6" name="Connecteur droit 955">
              <a:extLst>
                <a:ext uri="{FF2B5EF4-FFF2-40B4-BE49-F238E27FC236}">
                  <a16:creationId xmlns:a16="http://schemas.microsoft.com/office/drawing/2014/main" id="{6CCE3E93-009F-4BCE-827E-6A8DEB734E53}"/>
                </a:ext>
              </a:extLst>
            </p:cNvPr>
            <p:cNvCxnSpPr>
              <a:stCxn id="952" idx="6"/>
              <a:endCxn id="853" idx="2"/>
            </p:cNvCxnSpPr>
            <p:nvPr/>
          </p:nvCxnSpPr>
          <p:spPr>
            <a:xfrm>
              <a:off x="920552" y="1637184"/>
              <a:ext cx="609600" cy="13857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7" name="Connecteur droit 956">
              <a:extLst>
                <a:ext uri="{FF2B5EF4-FFF2-40B4-BE49-F238E27FC236}">
                  <a16:creationId xmlns:a16="http://schemas.microsoft.com/office/drawing/2014/main" id="{1DCB53CB-16E0-4176-B058-5A6B806B5FB7}"/>
                </a:ext>
              </a:extLst>
            </p:cNvPr>
            <p:cNvCxnSpPr>
              <a:stCxn id="952" idx="6"/>
              <a:endCxn id="854" idx="2"/>
            </p:cNvCxnSpPr>
            <p:nvPr/>
          </p:nvCxnSpPr>
          <p:spPr>
            <a:xfrm>
              <a:off x="920552" y="1637184"/>
              <a:ext cx="609600" cy="18429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8" name="Connecteur droit 957">
              <a:extLst>
                <a:ext uri="{FF2B5EF4-FFF2-40B4-BE49-F238E27FC236}">
                  <a16:creationId xmlns:a16="http://schemas.microsoft.com/office/drawing/2014/main" id="{046D58A8-93C3-4EDA-9932-F72D96AD4AB9}"/>
                </a:ext>
              </a:extLst>
            </p:cNvPr>
            <p:cNvCxnSpPr>
              <a:stCxn id="952" idx="6"/>
              <a:endCxn id="855" idx="2"/>
            </p:cNvCxnSpPr>
            <p:nvPr/>
          </p:nvCxnSpPr>
          <p:spPr>
            <a:xfrm>
              <a:off x="920552" y="1637184"/>
              <a:ext cx="609600" cy="23001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9" name="Connecteur droit 958">
              <a:extLst>
                <a:ext uri="{FF2B5EF4-FFF2-40B4-BE49-F238E27FC236}">
                  <a16:creationId xmlns:a16="http://schemas.microsoft.com/office/drawing/2014/main" id="{BBE2ED10-09C5-48B2-B315-217CE553AEB7}"/>
                </a:ext>
              </a:extLst>
            </p:cNvPr>
            <p:cNvCxnSpPr>
              <a:stCxn id="952" idx="6"/>
              <a:endCxn id="856" idx="2"/>
            </p:cNvCxnSpPr>
            <p:nvPr/>
          </p:nvCxnSpPr>
          <p:spPr>
            <a:xfrm>
              <a:off x="920552" y="1637184"/>
              <a:ext cx="609600" cy="3138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0" name="Connecteur droit 959">
              <a:extLst>
                <a:ext uri="{FF2B5EF4-FFF2-40B4-BE49-F238E27FC236}">
                  <a16:creationId xmlns:a16="http://schemas.microsoft.com/office/drawing/2014/main" id="{FBC8DD94-D3D9-479A-B2E8-510469253DCC}"/>
                </a:ext>
              </a:extLst>
            </p:cNvPr>
            <p:cNvCxnSpPr>
              <a:stCxn id="953" idx="6"/>
              <a:endCxn id="851" idx="2"/>
            </p:cNvCxnSpPr>
            <p:nvPr/>
          </p:nvCxnSpPr>
          <p:spPr>
            <a:xfrm>
              <a:off x="920552" y="2094384"/>
              <a:ext cx="609600" cy="141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1" name="Connecteur droit 960">
              <a:extLst>
                <a:ext uri="{FF2B5EF4-FFF2-40B4-BE49-F238E27FC236}">
                  <a16:creationId xmlns:a16="http://schemas.microsoft.com/office/drawing/2014/main" id="{41187520-A2B8-4B17-BAE4-DA5AD4CB6F13}"/>
                </a:ext>
              </a:extLst>
            </p:cNvPr>
            <p:cNvCxnSpPr>
              <a:stCxn id="953" idx="6"/>
              <a:endCxn id="852" idx="2"/>
            </p:cNvCxnSpPr>
            <p:nvPr/>
          </p:nvCxnSpPr>
          <p:spPr>
            <a:xfrm>
              <a:off x="920552" y="2094384"/>
              <a:ext cx="609600" cy="471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2" name="Connecteur droit 961">
              <a:extLst>
                <a:ext uri="{FF2B5EF4-FFF2-40B4-BE49-F238E27FC236}">
                  <a16:creationId xmlns:a16="http://schemas.microsoft.com/office/drawing/2014/main" id="{314CACF4-A196-4E7A-BF3E-5537370B936F}"/>
                </a:ext>
              </a:extLst>
            </p:cNvPr>
            <p:cNvCxnSpPr>
              <a:stCxn id="953" idx="6"/>
              <a:endCxn id="853" idx="2"/>
            </p:cNvCxnSpPr>
            <p:nvPr/>
          </p:nvCxnSpPr>
          <p:spPr>
            <a:xfrm>
              <a:off x="920552" y="2094384"/>
              <a:ext cx="609600" cy="9285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3" name="Connecteur droit 962">
              <a:extLst>
                <a:ext uri="{FF2B5EF4-FFF2-40B4-BE49-F238E27FC236}">
                  <a16:creationId xmlns:a16="http://schemas.microsoft.com/office/drawing/2014/main" id="{BB2B1208-E46F-4571-9EDA-45F26C34F085}"/>
                </a:ext>
              </a:extLst>
            </p:cNvPr>
            <p:cNvCxnSpPr>
              <a:stCxn id="953" idx="6"/>
              <a:endCxn id="854" idx="2"/>
            </p:cNvCxnSpPr>
            <p:nvPr/>
          </p:nvCxnSpPr>
          <p:spPr>
            <a:xfrm>
              <a:off x="920552" y="2094384"/>
              <a:ext cx="609600" cy="13857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4" name="Connecteur droit 963">
              <a:extLst>
                <a:ext uri="{FF2B5EF4-FFF2-40B4-BE49-F238E27FC236}">
                  <a16:creationId xmlns:a16="http://schemas.microsoft.com/office/drawing/2014/main" id="{0E2A6699-C5FA-4AEB-901C-66C646030846}"/>
                </a:ext>
              </a:extLst>
            </p:cNvPr>
            <p:cNvCxnSpPr>
              <a:stCxn id="953" idx="6"/>
              <a:endCxn id="855" idx="2"/>
            </p:cNvCxnSpPr>
            <p:nvPr/>
          </p:nvCxnSpPr>
          <p:spPr>
            <a:xfrm>
              <a:off x="920552" y="2094384"/>
              <a:ext cx="609600" cy="18429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5" name="Connecteur droit 964">
              <a:extLst>
                <a:ext uri="{FF2B5EF4-FFF2-40B4-BE49-F238E27FC236}">
                  <a16:creationId xmlns:a16="http://schemas.microsoft.com/office/drawing/2014/main" id="{707DBD54-E13C-4F61-82B6-3655A120D27C}"/>
                </a:ext>
              </a:extLst>
            </p:cNvPr>
            <p:cNvCxnSpPr>
              <a:stCxn id="869" idx="6"/>
              <a:endCxn id="851" idx="2"/>
            </p:cNvCxnSpPr>
            <p:nvPr/>
          </p:nvCxnSpPr>
          <p:spPr>
            <a:xfrm flipV="1">
              <a:off x="920552" y="2108542"/>
              <a:ext cx="609600" cy="26291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6" name="Connecteur droit 965">
              <a:extLst>
                <a:ext uri="{FF2B5EF4-FFF2-40B4-BE49-F238E27FC236}">
                  <a16:creationId xmlns:a16="http://schemas.microsoft.com/office/drawing/2014/main" id="{CA248A22-D855-4018-A3DC-62C9BCC0475B}"/>
                </a:ext>
              </a:extLst>
            </p:cNvPr>
            <p:cNvCxnSpPr>
              <a:stCxn id="869" idx="6"/>
              <a:endCxn id="852" idx="2"/>
            </p:cNvCxnSpPr>
            <p:nvPr/>
          </p:nvCxnSpPr>
          <p:spPr>
            <a:xfrm flipV="1">
              <a:off x="920552" y="2565742"/>
              <a:ext cx="609600" cy="21719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7" name="Connecteur droit 966">
              <a:extLst>
                <a:ext uri="{FF2B5EF4-FFF2-40B4-BE49-F238E27FC236}">
                  <a16:creationId xmlns:a16="http://schemas.microsoft.com/office/drawing/2014/main" id="{92841806-4E03-426D-8FB8-0250592A8706}"/>
                </a:ext>
              </a:extLst>
            </p:cNvPr>
            <p:cNvCxnSpPr>
              <a:stCxn id="869" idx="6"/>
              <a:endCxn id="853" idx="2"/>
            </p:cNvCxnSpPr>
            <p:nvPr/>
          </p:nvCxnSpPr>
          <p:spPr>
            <a:xfrm flipV="1">
              <a:off x="920552" y="3022942"/>
              <a:ext cx="609600" cy="17147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8" name="Connecteur droit 967">
              <a:extLst>
                <a:ext uri="{FF2B5EF4-FFF2-40B4-BE49-F238E27FC236}">
                  <a16:creationId xmlns:a16="http://schemas.microsoft.com/office/drawing/2014/main" id="{D400D86F-E578-4664-B140-294FA687A60F}"/>
                </a:ext>
              </a:extLst>
            </p:cNvPr>
            <p:cNvCxnSpPr>
              <a:stCxn id="869" idx="6"/>
              <a:endCxn id="854" idx="2"/>
            </p:cNvCxnSpPr>
            <p:nvPr/>
          </p:nvCxnSpPr>
          <p:spPr>
            <a:xfrm flipV="1">
              <a:off x="920552" y="3480142"/>
              <a:ext cx="609600" cy="12575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9" name="Connecteur droit 968">
              <a:extLst>
                <a:ext uri="{FF2B5EF4-FFF2-40B4-BE49-F238E27FC236}">
                  <a16:creationId xmlns:a16="http://schemas.microsoft.com/office/drawing/2014/main" id="{47F32EF6-CBAE-4B39-BD62-14358AB18AF0}"/>
                </a:ext>
              </a:extLst>
            </p:cNvPr>
            <p:cNvCxnSpPr>
              <a:stCxn id="869" idx="6"/>
              <a:endCxn id="855" idx="2"/>
            </p:cNvCxnSpPr>
            <p:nvPr/>
          </p:nvCxnSpPr>
          <p:spPr>
            <a:xfrm flipV="1">
              <a:off x="920552" y="3937342"/>
              <a:ext cx="609600" cy="800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0" name="Connecteur droit 969">
              <a:extLst>
                <a:ext uri="{FF2B5EF4-FFF2-40B4-BE49-F238E27FC236}">
                  <a16:creationId xmlns:a16="http://schemas.microsoft.com/office/drawing/2014/main" id="{E2B6A3F3-B881-42CF-ACFE-15046D26407B}"/>
                </a:ext>
              </a:extLst>
            </p:cNvPr>
            <p:cNvCxnSpPr>
              <a:stCxn id="869" idx="6"/>
              <a:endCxn id="856" idx="2"/>
            </p:cNvCxnSpPr>
            <p:nvPr/>
          </p:nvCxnSpPr>
          <p:spPr>
            <a:xfrm>
              <a:off x="920552" y="4737676"/>
              <a:ext cx="609600" cy="3786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1" name="Connecteur droit 970">
              <a:extLst>
                <a:ext uri="{FF2B5EF4-FFF2-40B4-BE49-F238E27FC236}">
                  <a16:creationId xmlns:a16="http://schemas.microsoft.com/office/drawing/2014/main" id="{A9977BE3-0763-4FF9-AD33-17B39BECAF03}"/>
                </a:ext>
              </a:extLst>
            </p:cNvPr>
            <p:cNvCxnSpPr>
              <a:stCxn id="870" idx="6"/>
              <a:endCxn id="856" idx="2"/>
            </p:cNvCxnSpPr>
            <p:nvPr/>
          </p:nvCxnSpPr>
          <p:spPr>
            <a:xfrm flipV="1">
              <a:off x="920552" y="4775542"/>
              <a:ext cx="609600" cy="419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2" name="Connecteur droit 971">
              <a:extLst>
                <a:ext uri="{FF2B5EF4-FFF2-40B4-BE49-F238E27FC236}">
                  <a16:creationId xmlns:a16="http://schemas.microsoft.com/office/drawing/2014/main" id="{BD357199-F29D-4F25-B3FA-F2A17E1F5186}"/>
                </a:ext>
              </a:extLst>
            </p:cNvPr>
            <p:cNvCxnSpPr>
              <a:stCxn id="870" idx="6"/>
              <a:endCxn id="855" idx="2"/>
            </p:cNvCxnSpPr>
            <p:nvPr/>
          </p:nvCxnSpPr>
          <p:spPr>
            <a:xfrm flipV="1">
              <a:off x="920552" y="3937342"/>
              <a:ext cx="609600" cy="12575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3" name="Connecteur droit 972">
              <a:extLst>
                <a:ext uri="{FF2B5EF4-FFF2-40B4-BE49-F238E27FC236}">
                  <a16:creationId xmlns:a16="http://schemas.microsoft.com/office/drawing/2014/main" id="{76DF78D3-12F3-420A-8D52-FFFAD70AF96D}"/>
                </a:ext>
              </a:extLst>
            </p:cNvPr>
            <p:cNvCxnSpPr>
              <a:stCxn id="870" idx="6"/>
              <a:endCxn id="854" idx="2"/>
            </p:cNvCxnSpPr>
            <p:nvPr/>
          </p:nvCxnSpPr>
          <p:spPr>
            <a:xfrm flipV="1">
              <a:off x="920552" y="3480142"/>
              <a:ext cx="609600" cy="17147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4" name="Connecteur droit 973">
              <a:extLst>
                <a:ext uri="{FF2B5EF4-FFF2-40B4-BE49-F238E27FC236}">
                  <a16:creationId xmlns:a16="http://schemas.microsoft.com/office/drawing/2014/main" id="{3B147F9B-BE90-4669-B21F-5B7F0D00FBBB}"/>
                </a:ext>
              </a:extLst>
            </p:cNvPr>
            <p:cNvCxnSpPr>
              <a:stCxn id="870" idx="6"/>
              <a:endCxn id="853" idx="2"/>
            </p:cNvCxnSpPr>
            <p:nvPr/>
          </p:nvCxnSpPr>
          <p:spPr>
            <a:xfrm flipV="1">
              <a:off x="920552" y="3022942"/>
              <a:ext cx="609600" cy="21719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5" name="Connecteur droit 974">
              <a:extLst>
                <a:ext uri="{FF2B5EF4-FFF2-40B4-BE49-F238E27FC236}">
                  <a16:creationId xmlns:a16="http://schemas.microsoft.com/office/drawing/2014/main" id="{1A2C9E65-BC0A-4BCD-8B60-AD23412F968B}"/>
                </a:ext>
              </a:extLst>
            </p:cNvPr>
            <p:cNvCxnSpPr>
              <a:stCxn id="870" idx="6"/>
              <a:endCxn id="852" idx="2"/>
            </p:cNvCxnSpPr>
            <p:nvPr/>
          </p:nvCxnSpPr>
          <p:spPr>
            <a:xfrm flipV="1">
              <a:off x="920552" y="2565742"/>
              <a:ext cx="609600" cy="26291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6" name="Connecteur droit 975">
              <a:extLst>
                <a:ext uri="{FF2B5EF4-FFF2-40B4-BE49-F238E27FC236}">
                  <a16:creationId xmlns:a16="http://schemas.microsoft.com/office/drawing/2014/main" id="{338F9486-9D39-49FB-9847-CFC9F8D7B3E5}"/>
                </a:ext>
              </a:extLst>
            </p:cNvPr>
            <p:cNvCxnSpPr>
              <a:stCxn id="870" idx="6"/>
              <a:endCxn id="851" idx="2"/>
            </p:cNvCxnSpPr>
            <p:nvPr/>
          </p:nvCxnSpPr>
          <p:spPr>
            <a:xfrm flipV="1">
              <a:off x="920552" y="2108542"/>
              <a:ext cx="609600" cy="3086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77" name="Ellipse 976">
              <a:extLst>
                <a:ext uri="{FF2B5EF4-FFF2-40B4-BE49-F238E27FC236}">
                  <a16:creationId xmlns:a16="http://schemas.microsoft.com/office/drawing/2014/main" id="{C52BC130-E82F-43CE-BA2D-FA05540E563B}"/>
                </a:ext>
              </a:extLst>
            </p:cNvPr>
            <p:cNvSpPr/>
            <p:nvPr/>
          </p:nvSpPr>
          <p:spPr>
            <a:xfrm flipH="1">
              <a:off x="3507160" y="27809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8" name="Ellipse 977">
              <a:extLst>
                <a:ext uri="{FF2B5EF4-FFF2-40B4-BE49-F238E27FC236}">
                  <a16:creationId xmlns:a16="http://schemas.microsoft.com/office/drawing/2014/main" id="{44F69026-DDA8-47AB-B4AD-4FCE8DA1B9FA}"/>
                </a:ext>
              </a:extLst>
            </p:cNvPr>
            <p:cNvSpPr/>
            <p:nvPr/>
          </p:nvSpPr>
          <p:spPr>
            <a:xfrm flipH="1">
              <a:off x="3507160" y="32381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9" name="Ellipse 978">
              <a:extLst>
                <a:ext uri="{FF2B5EF4-FFF2-40B4-BE49-F238E27FC236}">
                  <a16:creationId xmlns:a16="http://schemas.microsoft.com/office/drawing/2014/main" id="{3E0DAF08-03B2-449A-96E4-EC07C76BAF94}"/>
                </a:ext>
              </a:extLst>
            </p:cNvPr>
            <p:cNvSpPr/>
            <p:nvPr/>
          </p:nvSpPr>
          <p:spPr>
            <a:xfrm flipH="1">
              <a:off x="3507160" y="36953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AD46218-E3DC-4F03-8206-E207D56A3A1E}"/>
              </a:ext>
            </a:extLst>
          </p:cNvPr>
          <p:cNvCxnSpPr>
            <a:cxnSpLocks/>
          </p:cNvCxnSpPr>
          <p:nvPr/>
        </p:nvCxnSpPr>
        <p:spPr>
          <a:xfrm>
            <a:off x="1828800" y="4308780"/>
            <a:ext cx="8107052" cy="0"/>
          </a:xfrm>
          <a:prstGeom prst="straightConnector1">
            <a:avLst/>
          </a:prstGeom>
          <a:ln w="76200"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2E418148-95CF-4851-B5E4-5EF614F9884A}"/>
              </a:ext>
            </a:extLst>
          </p:cNvPr>
          <p:cNvSpPr txBox="1"/>
          <p:nvPr/>
        </p:nvSpPr>
        <p:spPr>
          <a:xfrm>
            <a:off x="6664750" y="3611658"/>
            <a:ext cx="4543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264363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AEA6D-4845-4D3E-93CB-E52EBC9C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26C594-24D8-4287-85C8-EBAA89B6D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However, we can also remove the first part</a:t>
            </a:r>
          </a:p>
          <a:p>
            <a:r>
              <a:rPr lang="en-US" dirty="0"/>
              <a:t>From the bottleneck to the output</a:t>
            </a:r>
          </a:p>
          <a:p>
            <a:endParaRPr lang="en-US" dirty="0"/>
          </a:p>
        </p:txBody>
      </p:sp>
      <p:sp>
        <p:nvSpPr>
          <p:cNvPr id="770" name="Ellipse 769">
            <a:extLst>
              <a:ext uri="{FF2B5EF4-FFF2-40B4-BE49-F238E27FC236}">
                <a16:creationId xmlns:a16="http://schemas.microsoft.com/office/drawing/2014/main" id="{2ECA9EF8-DBE3-4B6B-9180-02BB028BFC8B}"/>
              </a:ext>
            </a:extLst>
          </p:cNvPr>
          <p:cNvSpPr/>
          <p:nvPr/>
        </p:nvSpPr>
        <p:spPr>
          <a:xfrm flipH="1">
            <a:off x="7701404" y="3070606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1" name="Ellipse 770">
            <a:extLst>
              <a:ext uri="{FF2B5EF4-FFF2-40B4-BE49-F238E27FC236}">
                <a16:creationId xmlns:a16="http://schemas.microsoft.com/office/drawing/2014/main" id="{17AF2809-ED70-432E-9329-1CB0F6EBFD68}"/>
              </a:ext>
            </a:extLst>
          </p:cNvPr>
          <p:cNvSpPr/>
          <p:nvPr/>
        </p:nvSpPr>
        <p:spPr>
          <a:xfrm flipH="1">
            <a:off x="7701404" y="3471294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2" name="Ellipse 771">
            <a:extLst>
              <a:ext uri="{FF2B5EF4-FFF2-40B4-BE49-F238E27FC236}">
                <a16:creationId xmlns:a16="http://schemas.microsoft.com/office/drawing/2014/main" id="{39CB690A-1E25-48A5-936F-BD1592BCA3A4}"/>
              </a:ext>
            </a:extLst>
          </p:cNvPr>
          <p:cNvSpPr/>
          <p:nvPr/>
        </p:nvSpPr>
        <p:spPr>
          <a:xfrm flipH="1">
            <a:off x="7701404" y="387198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3" name="Ellipse 772">
            <a:extLst>
              <a:ext uri="{FF2B5EF4-FFF2-40B4-BE49-F238E27FC236}">
                <a16:creationId xmlns:a16="http://schemas.microsoft.com/office/drawing/2014/main" id="{0F8D7632-2929-4683-BB8F-ADFE26FA219F}"/>
              </a:ext>
            </a:extLst>
          </p:cNvPr>
          <p:cNvSpPr/>
          <p:nvPr/>
        </p:nvSpPr>
        <p:spPr>
          <a:xfrm flipH="1">
            <a:off x="7701404" y="4272671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4" name="Ellipse 773">
            <a:extLst>
              <a:ext uri="{FF2B5EF4-FFF2-40B4-BE49-F238E27FC236}">
                <a16:creationId xmlns:a16="http://schemas.microsoft.com/office/drawing/2014/main" id="{D8A1A07C-22D5-4D8D-A5B5-E49CD871C3B5}"/>
              </a:ext>
            </a:extLst>
          </p:cNvPr>
          <p:cNvSpPr/>
          <p:nvPr/>
        </p:nvSpPr>
        <p:spPr>
          <a:xfrm flipH="1">
            <a:off x="7701404" y="467335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5" name="Ellipse 774">
            <a:extLst>
              <a:ext uri="{FF2B5EF4-FFF2-40B4-BE49-F238E27FC236}">
                <a16:creationId xmlns:a16="http://schemas.microsoft.com/office/drawing/2014/main" id="{F5D7A041-79CC-47A1-A734-4E8476F74420}"/>
              </a:ext>
            </a:extLst>
          </p:cNvPr>
          <p:cNvSpPr/>
          <p:nvPr/>
        </p:nvSpPr>
        <p:spPr>
          <a:xfrm flipH="1">
            <a:off x="7701404" y="5407954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6" name="Ellipse 775">
            <a:extLst>
              <a:ext uri="{FF2B5EF4-FFF2-40B4-BE49-F238E27FC236}">
                <a16:creationId xmlns:a16="http://schemas.microsoft.com/office/drawing/2014/main" id="{3E027BE2-05F3-47E9-9787-BE7782B142B6}"/>
              </a:ext>
            </a:extLst>
          </p:cNvPr>
          <p:cNvSpPr/>
          <p:nvPr/>
        </p:nvSpPr>
        <p:spPr>
          <a:xfrm flipH="1">
            <a:off x="8505590" y="3478095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7" name="Ellipse 776">
            <a:extLst>
              <a:ext uri="{FF2B5EF4-FFF2-40B4-BE49-F238E27FC236}">
                <a16:creationId xmlns:a16="http://schemas.microsoft.com/office/drawing/2014/main" id="{9BF1BD92-0FA4-40E9-89CA-3844511A001F}"/>
              </a:ext>
            </a:extLst>
          </p:cNvPr>
          <p:cNvSpPr/>
          <p:nvPr/>
        </p:nvSpPr>
        <p:spPr>
          <a:xfrm flipH="1">
            <a:off x="8505590" y="3878783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8" name="Ellipse 777">
            <a:extLst>
              <a:ext uri="{FF2B5EF4-FFF2-40B4-BE49-F238E27FC236}">
                <a16:creationId xmlns:a16="http://schemas.microsoft.com/office/drawing/2014/main" id="{0A5484E5-EBAA-4EC6-89B9-C9A958DEBA05}"/>
              </a:ext>
            </a:extLst>
          </p:cNvPr>
          <p:cNvSpPr/>
          <p:nvPr/>
        </p:nvSpPr>
        <p:spPr>
          <a:xfrm flipH="1">
            <a:off x="8505590" y="4279472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9" name="Ellipse 778">
            <a:extLst>
              <a:ext uri="{FF2B5EF4-FFF2-40B4-BE49-F238E27FC236}">
                <a16:creationId xmlns:a16="http://schemas.microsoft.com/office/drawing/2014/main" id="{56E2F783-30F0-4E85-BA2C-525A63126D50}"/>
              </a:ext>
            </a:extLst>
          </p:cNvPr>
          <p:cNvSpPr/>
          <p:nvPr/>
        </p:nvSpPr>
        <p:spPr>
          <a:xfrm flipH="1">
            <a:off x="8505590" y="4947285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0" name="ZoneTexte 13">
            <a:extLst>
              <a:ext uri="{FF2B5EF4-FFF2-40B4-BE49-F238E27FC236}">
                <a16:creationId xmlns:a16="http://schemas.microsoft.com/office/drawing/2014/main" id="{FF24ABB3-5F8F-4A1F-9F13-9757C264DA9D}"/>
              </a:ext>
            </a:extLst>
          </p:cNvPr>
          <p:cNvSpPr txBox="1"/>
          <p:nvPr/>
        </p:nvSpPr>
        <p:spPr>
          <a:xfrm flipH="1">
            <a:off x="8437137" y="4308780"/>
            <a:ext cx="402093" cy="62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1" name="ZoneTexte 14">
            <a:extLst>
              <a:ext uri="{FF2B5EF4-FFF2-40B4-BE49-F238E27FC236}">
                <a16:creationId xmlns:a16="http://schemas.microsoft.com/office/drawing/2014/main" id="{66A78359-1EB1-441D-B2B4-5A01425B91F1}"/>
              </a:ext>
            </a:extLst>
          </p:cNvPr>
          <p:cNvSpPr txBox="1"/>
          <p:nvPr/>
        </p:nvSpPr>
        <p:spPr>
          <a:xfrm flipH="1">
            <a:off x="7634389" y="4747260"/>
            <a:ext cx="402093" cy="62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2" name="Ellipse 781">
            <a:extLst>
              <a:ext uri="{FF2B5EF4-FFF2-40B4-BE49-F238E27FC236}">
                <a16:creationId xmlns:a16="http://schemas.microsoft.com/office/drawing/2014/main" id="{C8BE52DD-1F61-44F3-8A47-F37EA77B73B5}"/>
              </a:ext>
            </a:extLst>
          </p:cNvPr>
          <p:cNvSpPr/>
          <p:nvPr/>
        </p:nvSpPr>
        <p:spPr>
          <a:xfrm flipH="1">
            <a:off x="6830202" y="320416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3" name="Ellipse 782">
            <a:extLst>
              <a:ext uri="{FF2B5EF4-FFF2-40B4-BE49-F238E27FC236}">
                <a16:creationId xmlns:a16="http://schemas.microsoft.com/office/drawing/2014/main" id="{46369EC4-9C6E-4B3D-A2D0-8CC7A4799C81}"/>
              </a:ext>
            </a:extLst>
          </p:cNvPr>
          <p:cNvSpPr/>
          <p:nvPr/>
        </p:nvSpPr>
        <p:spPr>
          <a:xfrm flipH="1">
            <a:off x="6830202" y="3604857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4" name="Ellipse 783">
            <a:extLst>
              <a:ext uri="{FF2B5EF4-FFF2-40B4-BE49-F238E27FC236}">
                <a16:creationId xmlns:a16="http://schemas.microsoft.com/office/drawing/2014/main" id="{79A46C31-AC26-419A-A6E6-E8A615CF6EEE}"/>
              </a:ext>
            </a:extLst>
          </p:cNvPr>
          <p:cNvSpPr/>
          <p:nvPr/>
        </p:nvSpPr>
        <p:spPr>
          <a:xfrm flipH="1">
            <a:off x="6830202" y="400554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5" name="Ellipse 784">
            <a:extLst>
              <a:ext uri="{FF2B5EF4-FFF2-40B4-BE49-F238E27FC236}">
                <a16:creationId xmlns:a16="http://schemas.microsoft.com/office/drawing/2014/main" id="{47EC3BA8-4160-41DA-A296-89EC3B9857C8}"/>
              </a:ext>
            </a:extLst>
          </p:cNvPr>
          <p:cNvSpPr/>
          <p:nvPr/>
        </p:nvSpPr>
        <p:spPr>
          <a:xfrm flipH="1">
            <a:off x="6830202" y="5207610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6" name="Ellipse 785">
            <a:extLst>
              <a:ext uri="{FF2B5EF4-FFF2-40B4-BE49-F238E27FC236}">
                <a16:creationId xmlns:a16="http://schemas.microsoft.com/office/drawing/2014/main" id="{A07A475E-7578-41D9-9A5E-80C1A786A962}"/>
              </a:ext>
            </a:extLst>
          </p:cNvPr>
          <p:cNvSpPr/>
          <p:nvPr/>
        </p:nvSpPr>
        <p:spPr>
          <a:xfrm flipH="1">
            <a:off x="6830202" y="440623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7" name="Ellipse 786">
            <a:extLst>
              <a:ext uri="{FF2B5EF4-FFF2-40B4-BE49-F238E27FC236}">
                <a16:creationId xmlns:a16="http://schemas.microsoft.com/office/drawing/2014/main" id="{5CF75077-C3F4-482E-AA8C-1FE69226CDA8}"/>
              </a:ext>
            </a:extLst>
          </p:cNvPr>
          <p:cNvSpPr/>
          <p:nvPr/>
        </p:nvSpPr>
        <p:spPr>
          <a:xfrm flipH="1">
            <a:off x="6830202" y="480692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8" name="Ellipse 787">
            <a:extLst>
              <a:ext uri="{FF2B5EF4-FFF2-40B4-BE49-F238E27FC236}">
                <a16:creationId xmlns:a16="http://schemas.microsoft.com/office/drawing/2014/main" id="{B0D72F77-EAF9-46D3-90CC-8749EF4ED662}"/>
              </a:ext>
            </a:extLst>
          </p:cNvPr>
          <p:cNvSpPr/>
          <p:nvPr/>
        </p:nvSpPr>
        <p:spPr>
          <a:xfrm flipH="1">
            <a:off x="8505590" y="5374768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9" name="Ellipse 788">
            <a:extLst>
              <a:ext uri="{FF2B5EF4-FFF2-40B4-BE49-F238E27FC236}">
                <a16:creationId xmlns:a16="http://schemas.microsoft.com/office/drawing/2014/main" id="{842F6A51-3115-475A-B5A5-92588F82F1E9}"/>
              </a:ext>
            </a:extLst>
          </p:cNvPr>
          <p:cNvSpPr/>
          <p:nvPr/>
        </p:nvSpPr>
        <p:spPr>
          <a:xfrm flipH="1">
            <a:off x="8505590" y="5775457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90" name="Connecteur droit 789">
            <a:extLst>
              <a:ext uri="{FF2B5EF4-FFF2-40B4-BE49-F238E27FC236}">
                <a16:creationId xmlns:a16="http://schemas.microsoft.com/office/drawing/2014/main" id="{C13916EC-67BA-43EB-A5C8-AE8679EE19DA}"/>
              </a:ext>
            </a:extLst>
          </p:cNvPr>
          <p:cNvCxnSpPr>
            <a:stCxn id="776" idx="6"/>
            <a:endCxn id="770" idx="2"/>
          </p:cNvCxnSpPr>
          <p:nvPr/>
        </p:nvCxnSpPr>
        <p:spPr>
          <a:xfrm flipH="1" flipV="1">
            <a:off x="7969466" y="3204169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1" name="Connecteur droit 790">
            <a:extLst>
              <a:ext uri="{FF2B5EF4-FFF2-40B4-BE49-F238E27FC236}">
                <a16:creationId xmlns:a16="http://schemas.microsoft.com/office/drawing/2014/main" id="{0E8E46A7-C0B1-4462-9865-383220273490}"/>
              </a:ext>
            </a:extLst>
          </p:cNvPr>
          <p:cNvCxnSpPr>
            <a:stCxn id="776" idx="6"/>
            <a:endCxn id="771" idx="2"/>
          </p:cNvCxnSpPr>
          <p:nvPr/>
        </p:nvCxnSpPr>
        <p:spPr>
          <a:xfrm flipH="1" flipV="1">
            <a:off x="7969466" y="3604857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2" name="Connecteur droit 791">
            <a:extLst>
              <a:ext uri="{FF2B5EF4-FFF2-40B4-BE49-F238E27FC236}">
                <a16:creationId xmlns:a16="http://schemas.microsoft.com/office/drawing/2014/main" id="{DF775F3C-EA64-4F04-ACC1-599D2B4B9CFD}"/>
              </a:ext>
            </a:extLst>
          </p:cNvPr>
          <p:cNvCxnSpPr>
            <a:stCxn id="776" idx="6"/>
            <a:endCxn id="772" idx="2"/>
          </p:cNvCxnSpPr>
          <p:nvPr/>
        </p:nvCxnSpPr>
        <p:spPr>
          <a:xfrm flipH="1">
            <a:off x="7969466" y="3611658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3" name="Connecteur droit 792">
            <a:extLst>
              <a:ext uri="{FF2B5EF4-FFF2-40B4-BE49-F238E27FC236}">
                <a16:creationId xmlns:a16="http://schemas.microsoft.com/office/drawing/2014/main" id="{B9CE2698-F115-49EA-B420-98693B998D49}"/>
              </a:ext>
            </a:extLst>
          </p:cNvPr>
          <p:cNvCxnSpPr>
            <a:stCxn id="776" idx="6"/>
            <a:endCxn id="773" idx="2"/>
          </p:cNvCxnSpPr>
          <p:nvPr/>
        </p:nvCxnSpPr>
        <p:spPr>
          <a:xfrm flipH="1">
            <a:off x="7969466" y="3611658"/>
            <a:ext cx="536124" cy="7945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4" name="Connecteur droit 793">
            <a:extLst>
              <a:ext uri="{FF2B5EF4-FFF2-40B4-BE49-F238E27FC236}">
                <a16:creationId xmlns:a16="http://schemas.microsoft.com/office/drawing/2014/main" id="{E7D62E5F-E03D-4C98-838D-C3BB07B27AAD}"/>
              </a:ext>
            </a:extLst>
          </p:cNvPr>
          <p:cNvCxnSpPr>
            <a:stCxn id="776" idx="6"/>
            <a:endCxn id="774" idx="2"/>
          </p:cNvCxnSpPr>
          <p:nvPr/>
        </p:nvCxnSpPr>
        <p:spPr>
          <a:xfrm flipH="1">
            <a:off x="7969466" y="3611658"/>
            <a:ext cx="536124" cy="11952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5" name="Connecteur droit 794">
            <a:extLst>
              <a:ext uri="{FF2B5EF4-FFF2-40B4-BE49-F238E27FC236}">
                <a16:creationId xmlns:a16="http://schemas.microsoft.com/office/drawing/2014/main" id="{36C849D5-9698-4858-B551-8E3B2F7A953C}"/>
              </a:ext>
            </a:extLst>
          </p:cNvPr>
          <p:cNvCxnSpPr>
            <a:stCxn id="777" idx="6"/>
            <a:endCxn id="770" idx="2"/>
          </p:cNvCxnSpPr>
          <p:nvPr/>
        </p:nvCxnSpPr>
        <p:spPr>
          <a:xfrm flipH="1" flipV="1">
            <a:off x="7969466" y="3204169"/>
            <a:ext cx="536124" cy="80817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6" name="Connecteur droit 795">
            <a:extLst>
              <a:ext uri="{FF2B5EF4-FFF2-40B4-BE49-F238E27FC236}">
                <a16:creationId xmlns:a16="http://schemas.microsoft.com/office/drawing/2014/main" id="{EEA781D7-ECAA-48FB-9717-5A192E4EE0BB}"/>
              </a:ext>
            </a:extLst>
          </p:cNvPr>
          <p:cNvCxnSpPr>
            <a:stCxn id="777" idx="6"/>
            <a:endCxn id="771" idx="2"/>
          </p:cNvCxnSpPr>
          <p:nvPr/>
        </p:nvCxnSpPr>
        <p:spPr>
          <a:xfrm flipH="1" flipV="1">
            <a:off x="7969466" y="3604857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7" name="Connecteur droit 796">
            <a:extLst>
              <a:ext uri="{FF2B5EF4-FFF2-40B4-BE49-F238E27FC236}">
                <a16:creationId xmlns:a16="http://schemas.microsoft.com/office/drawing/2014/main" id="{F72A9857-59BC-4CB1-A11A-E6BDC0D319F5}"/>
              </a:ext>
            </a:extLst>
          </p:cNvPr>
          <p:cNvCxnSpPr>
            <a:stCxn id="777" idx="6"/>
            <a:endCxn id="772" idx="2"/>
          </p:cNvCxnSpPr>
          <p:nvPr/>
        </p:nvCxnSpPr>
        <p:spPr>
          <a:xfrm flipH="1" flipV="1">
            <a:off x="7969466" y="4005545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8" name="Connecteur droit 797">
            <a:extLst>
              <a:ext uri="{FF2B5EF4-FFF2-40B4-BE49-F238E27FC236}">
                <a16:creationId xmlns:a16="http://schemas.microsoft.com/office/drawing/2014/main" id="{190DAA30-C6AF-4F15-9885-F5E1174BB1D9}"/>
              </a:ext>
            </a:extLst>
          </p:cNvPr>
          <p:cNvCxnSpPr>
            <a:stCxn id="777" idx="6"/>
            <a:endCxn id="773" idx="2"/>
          </p:cNvCxnSpPr>
          <p:nvPr/>
        </p:nvCxnSpPr>
        <p:spPr>
          <a:xfrm flipH="1">
            <a:off x="7969466" y="4012346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9" name="Connecteur droit 798">
            <a:extLst>
              <a:ext uri="{FF2B5EF4-FFF2-40B4-BE49-F238E27FC236}">
                <a16:creationId xmlns:a16="http://schemas.microsoft.com/office/drawing/2014/main" id="{5DC180C1-BC13-4128-8B32-072A7F6C8A9F}"/>
              </a:ext>
            </a:extLst>
          </p:cNvPr>
          <p:cNvCxnSpPr>
            <a:stCxn id="777" idx="6"/>
            <a:endCxn id="774" idx="2"/>
          </p:cNvCxnSpPr>
          <p:nvPr/>
        </p:nvCxnSpPr>
        <p:spPr>
          <a:xfrm flipH="1">
            <a:off x="7969466" y="4012346"/>
            <a:ext cx="536124" cy="7945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0" name="Connecteur droit 799">
            <a:extLst>
              <a:ext uri="{FF2B5EF4-FFF2-40B4-BE49-F238E27FC236}">
                <a16:creationId xmlns:a16="http://schemas.microsoft.com/office/drawing/2014/main" id="{AFC822FE-C994-4902-A34D-C289BD9CBB14}"/>
              </a:ext>
            </a:extLst>
          </p:cNvPr>
          <p:cNvCxnSpPr>
            <a:stCxn id="777" idx="6"/>
            <a:endCxn id="775" idx="2"/>
          </p:cNvCxnSpPr>
          <p:nvPr/>
        </p:nvCxnSpPr>
        <p:spPr>
          <a:xfrm flipH="1">
            <a:off x="7969466" y="4012346"/>
            <a:ext cx="536124" cy="152917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1" name="Connecteur droit 800">
            <a:extLst>
              <a:ext uri="{FF2B5EF4-FFF2-40B4-BE49-F238E27FC236}">
                <a16:creationId xmlns:a16="http://schemas.microsoft.com/office/drawing/2014/main" id="{9E41B849-C81C-429A-9CC6-1038B29202DB}"/>
              </a:ext>
            </a:extLst>
          </p:cNvPr>
          <p:cNvCxnSpPr>
            <a:stCxn id="776" idx="6"/>
            <a:endCxn id="775" idx="2"/>
          </p:cNvCxnSpPr>
          <p:nvPr/>
        </p:nvCxnSpPr>
        <p:spPr>
          <a:xfrm flipH="1">
            <a:off x="7969466" y="3611658"/>
            <a:ext cx="536124" cy="192985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2" name="Connecteur droit 801">
            <a:extLst>
              <a:ext uri="{FF2B5EF4-FFF2-40B4-BE49-F238E27FC236}">
                <a16:creationId xmlns:a16="http://schemas.microsoft.com/office/drawing/2014/main" id="{9A19EFD7-720D-4CC2-91C4-F6F795C704FF}"/>
              </a:ext>
            </a:extLst>
          </p:cNvPr>
          <p:cNvCxnSpPr>
            <a:stCxn id="778" idx="6"/>
            <a:endCxn id="770" idx="2"/>
          </p:cNvCxnSpPr>
          <p:nvPr/>
        </p:nvCxnSpPr>
        <p:spPr>
          <a:xfrm flipH="1" flipV="1">
            <a:off x="7969466" y="3204169"/>
            <a:ext cx="536124" cy="120886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3" name="Connecteur droit 802">
            <a:extLst>
              <a:ext uri="{FF2B5EF4-FFF2-40B4-BE49-F238E27FC236}">
                <a16:creationId xmlns:a16="http://schemas.microsoft.com/office/drawing/2014/main" id="{BBCCFA6B-1D59-44BF-B376-11841F9B6A04}"/>
              </a:ext>
            </a:extLst>
          </p:cNvPr>
          <p:cNvCxnSpPr>
            <a:stCxn id="778" idx="6"/>
            <a:endCxn id="771" idx="2"/>
          </p:cNvCxnSpPr>
          <p:nvPr/>
        </p:nvCxnSpPr>
        <p:spPr>
          <a:xfrm flipH="1" flipV="1">
            <a:off x="7969466" y="3604857"/>
            <a:ext cx="536124" cy="80817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4" name="Connecteur droit 803">
            <a:extLst>
              <a:ext uri="{FF2B5EF4-FFF2-40B4-BE49-F238E27FC236}">
                <a16:creationId xmlns:a16="http://schemas.microsoft.com/office/drawing/2014/main" id="{12F7A9D8-7699-4776-8F9C-E947D8254F74}"/>
              </a:ext>
            </a:extLst>
          </p:cNvPr>
          <p:cNvCxnSpPr>
            <a:stCxn id="778" idx="6"/>
            <a:endCxn id="772" idx="2"/>
          </p:cNvCxnSpPr>
          <p:nvPr/>
        </p:nvCxnSpPr>
        <p:spPr>
          <a:xfrm flipH="1" flipV="1">
            <a:off x="7969466" y="4005545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5" name="Connecteur droit 804">
            <a:extLst>
              <a:ext uri="{FF2B5EF4-FFF2-40B4-BE49-F238E27FC236}">
                <a16:creationId xmlns:a16="http://schemas.microsoft.com/office/drawing/2014/main" id="{3172103B-94CC-417D-AC40-0820C1EF5370}"/>
              </a:ext>
            </a:extLst>
          </p:cNvPr>
          <p:cNvCxnSpPr>
            <a:stCxn id="778" idx="6"/>
            <a:endCxn id="773" idx="2"/>
          </p:cNvCxnSpPr>
          <p:nvPr/>
        </p:nvCxnSpPr>
        <p:spPr>
          <a:xfrm flipH="1" flipV="1">
            <a:off x="7969466" y="4406233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6" name="Connecteur droit 805">
            <a:extLst>
              <a:ext uri="{FF2B5EF4-FFF2-40B4-BE49-F238E27FC236}">
                <a16:creationId xmlns:a16="http://schemas.microsoft.com/office/drawing/2014/main" id="{5DC3FFBB-50A2-4BFE-95E0-C7046D8CF8F9}"/>
              </a:ext>
            </a:extLst>
          </p:cNvPr>
          <p:cNvCxnSpPr>
            <a:stCxn id="778" idx="6"/>
            <a:endCxn id="774" idx="2"/>
          </p:cNvCxnSpPr>
          <p:nvPr/>
        </p:nvCxnSpPr>
        <p:spPr>
          <a:xfrm flipH="1">
            <a:off x="7969466" y="4413034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7" name="Connecteur droit 806">
            <a:extLst>
              <a:ext uri="{FF2B5EF4-FFF2-40B4-BE49-F238E27FC236}">
                <a16:creationId xmlns:a16="http://schemas.microsoft.com/office/drawing/2014/main" id="{FD9B6A58-51E0-448E-9650-C5DACBDE3155}"/>
              </a:ext>
            </a:extLst>
          </p:cNvPr>
          <p:cNvCxnSpPr>
            <a:stCxn id="778" idx="6"/>
            <a:endCxn id="775" idx="2"/>
          </p:cNvCxnSpPr>
          <p:nvPr/>
        </p:nvCxnSpPr>
        <p:spPr>
          <a:xfrm flipH="1">
            <a:off x="7969466" y="4413034"/>
            <a:ext cx="536124" cy="112848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8" name="Connecteur droit 807">
            <a:extLst>
              <a:ext uri="{FF2B5EF4-FFF2-40B4-BE49-F238E27FC236}">
                <a16:creationId xmlns:a16="http://schemas.microsoft.com/office/drawing/2014/main" id="{EF8E9580-AFD3-4A93-AE5A-79870F2E894E}"/>
              </a:ext>
            </a:extLst>
          </p:cNvPr>
          <p:cNvCxnSpPr>
            <a:stCxn id="779" idx="6"/>
            <a:endCxn id="770" idx="2"/>
          </p:cNvCxnSpPr>
          <p:nvPr/>
        </p:nvCxnSpPr>
        <p:spPr>
          <a:xfrm flipH="1" flipV="1">
            <a:off x="7969466" y="3204169"/>
            <a:ext cx="536124" cy="187667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9" name="Connecteur droit 808">
            <a:extLst>
              <a:ext uri="{FF2B5EF4-FFF2-40B4-BE49-F238E27FC236}">
                <a16:creationId xmlns:a16="http://schemas.microsoft.com/office/drawing/2014/main" id="{32EB94EF-7C8D-43A6-9C89-A8EE7B8722BE}"/>
              </a:ext>
            </a:extLst>
          </p:cNvPr>
          <p:cNvCxnSpPr>
            <a:stCxn id="779" idx="6"/>
            <a:endCxn id="771" idx="2"/>
          </p:cNvCxnSpPr>
          <p:nvPr/>
        </p:nvCxnSpPr>
        <p:spPr>
          <a:xfrm flipH="1" flipV="1">
            <a:off x="7969466" y="3604857"/>
            <a:ext cx="536124" cy="147599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0" name="Connecteur droit 809">
            <a:extLst>
              <a:ext uri="{FF2B5EF4-FFF2-40B4-BE49-F238E27FC236}">
                <a16:creationId xmlns:a16="http://schemas.microsoft.com/office/drawing/2014/main" id="{F3579DC7-1A00-414F-BC35-8800A30E9E83}"/>
              </a:ext>
            </a:extLst>
          </p:cNvPr>
          <p:cNvCxnSpPr>
            <a:stCxn id="779" idx="6"/>
            <a:endCxn id="772" idx="2"/>
          </p:cNvCxnSpPr>
          <p:nvPr/>
        </p:nvCxnSpPr>
        <p:spPr>
          <a:xfrm flipH="1" flipV="1">
            <a:off x="7969466" y="4005545"/>
            <a:ext cx="536124" cy="107530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1" name="Connecteur droit 810">
            <a:extLst>
              <a:ext uri="{FF2B5EF4-FFF2-40B4-BE49-F238E27FC236}">
                <a16:creationId xmlns:a16="http://schemas.microsoft.com/office/drawing/2014/main" id="{99D3A5CB-E10A-4AA0-B11D-F978FCAAC42D}"/>
              </a:ext>
            </a:extLst>
          </p:cNvPr>
          <p:cNvCxnSpPr>
            <a:stCxn id="779" idx="6"/>
            <a:endCxn id="773" idx="2"/>
          </p:cNvCxnSpPr>
          <p:nvPr/>
        </p:nvCxnSpPr>
        <p:spPr>
          <a:xfrm flipH="1" flipV="1">
            <a:off x="7969466" y="4406233"/>
            <a:ext cx="536124" cy="6746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2" name="Connecteur droit 811">
            <a:extLst>
              <a:ext uri="{FF2B5EF4-FFF2-40B4-BE49-F238E27FC236}">
                <a16:creationId xmlns:a16="http://schemas.microsoft.com/office/drawing/2014/main" id="{9AC7DA17-271F-47F9-9A18-CC6C5BEB0019}"/>
              </a:ext>
            </a:extLst>
          </p:cNvPr>
          <p:cNvCxnSpPr>
            <a:stCxn id="779" idx="6"/>
            <a:endCxn id="774" idx="2"/>
          </p:cNvCxnSpPr>
          <p:nvPr/>
        </p:nvCxnSpPr>
        <p:spPr>
          <a:xfrm flipH="1" flipV="1">
            <a:off x="7969466" y="4806922"/>
            <a:ext cx="536124" cy="27392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3" name="Connecteur droit 812">
            <a:extLst>
              <a:ext uri="{FF2B5EF4-FFF2-40B4-BE49-F238E27FC236}">
                <a16:creationId xmlns:a16="http://schemas.microsoft.com/office/drawing/2014/main" id="{97BFF414-06BC-4971-B8CA-5BE522351246}"/>
              </a:ext>
            </a:extLst>
          </p:cNvPr>
          <p:cNvCxnSpPr>
            <a:stCxn id="779" idx="6"/>
            <a:endCxn id="775" idx="2"/>
          </p:cNvCxnSpPr>
          <p:nvPr/>
        </p:nvCxnSpPr>
        <p:spPr>
          <a:xfrm flipH="1">
            <a:off x="7969466" y="5080848"/>
            <a:ext cx="536124" cy="46066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4" name="Connecteur droit 813">
            <a:extLst>
              <a:ext uri="{FF2B5EF4-FFF2-40B4-BE49-F238E27FC236}">
                <a16:creationId xmlns:a16="http://schemas.microsoft.com/office/drawing/2014/main" id="{F1B38AFC-B74D-45D1-A3AA-C5E457F628F1}"/>
              </a:ext>
            </a:extLst>
          </p:cNvPr>
          <p:cNvCxnSpPr>
            <a:stCxn id="770" idx="6"/>
            <a:endCxn id="782" idx="2"/>
          </p:cNvCxnSpPr>
          <p:nvPr/>
        </p:nvCxnSpPr>
        <p:spPr>
          <a:xfrm flipH="1">
            <a:off x="7098264" y="3204169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5" name="Connecteur droit 814">
            <a:extLst>
              <a:ext uri="{FF2B5EF4-FFF2-40B4-BE49-F238E27FC236}">
                <a16:creationId xmlns:a16="http://schemas.microsoft.com/office/drawing/2014/main" id="{904D9D85-76B3-4C74-B4F9-30DAE42B3EAE}"/>
              </a:ext>
            </a:extLst>
          </p:cNvPr>
          <p:cNvCxnSpPr>
            <a:stCxn id="770" idx="6"/>
            <a:endCxn id="783" idx="2"/>
          </p:cNvCxnSpPr>
          <p:nvPr/>
        </p:nvCxnSpPr>
        <p:spPr>
          <a:xfrm flipH="1">
            <a:off x="7098264" y="3204169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6" name="Connecteur droit 815">
            <a:extLst>
              <a:ext uri="{FF2B5EF4-FFF2-40B4-BE49-F238E27FC236}">
                <a16:creationId xmlns:a16="http://schemas.microsoft.com/office/drawing/2014/main" id="{037BCC99-8F3A-4232-B374-3B324D551009}"/>
              </a:ext>
            </a:extLst>
          </p:cNvPr>
          <p:cNvCxnSpPr>
            <a:stCxn id="770" idx="6"/>
            <a:endCxn id="784" idx="2"/>
          </p:cNvCxnSpPr>
          <p:nvPr/>
        </p:nvCxnSpPr>
        <p:spPr>
          <a:xfrm flipH="1">
            <a:off x="7098264" y="3204169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7" name="Connecteur droit 816">
            <a:extLst>
              <a:ext uri="{FF2B5EF4-FFF2-40B4-BE49-F238E27FC236}">
                <a16:creationId xmlns:a16="http://schemas.microsoft.com/office/drawing/2014/main" id="{82F36994-6347-4F89-9922-DE4B8341B936}"/>
              </a:ext>
            </a:extLst>
          </p:cNvPr>
          <p:cNvCxnSpPr>
            <a:stCxn id="770" idx="6"/>
            <a:endCxn id="786" idx="2"/>
          </p:cNvCxnSpPr>
          <p:nvPr/>
        </p:nvCxnSpPr>
        <p:spPr>
          <a:xfrm flipH="1">
            <a:off x="7098264" y="3204169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8" name="Connecteur droit 817">
            <a:extLst>
              <a:ext uri="{FF2B5EF4-FFF2-40B4-BE49-F238E27FC236}">
                <a16:creationId xmlns:a16="http://schemas.microsoft.com/office/drawing/2014/main" id="{F0DA926B-8033-4914-BB53-237D46AEF030}"/>
              </a:ext>
            </a:extLst>
          </p:cNvPr>
          <p:cNvCxnSpPr>
            <a:stCxn id="770" idx="6"/>
            <a:endCxn id="787" idx="2"/>
          </p:cNvCxnSpPr>
          <p:nvPr/>
        </p:nvCxnSpPr>
        <p:spPr>
          <a:xfrm flipH="1">
            <a:off x="7098264" y="3204169"/>
            <a:ext cx="603140" cy="173631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9" name="Connecteur droit 818">
            <a:extLst>
              <a:ext uri="{FF2B5EF4-FFF2-40B4-BE49-F238E27FC236}">
                <a16:creationId xmlns:a16="http://schemas.microsoft.com/office/drawing/2014/main" id="{37DD9E8F-6438-4D76-AC4F-D850C08238FE}"/>
              </a:ext>
            </a:extLst>
          </p:cNvPr>
          <p:cNvCxnSpPr>
            <a:stCxn id="770" idx="6"/>
            <a:endCxn id="785" idx="2"/>
          </p:cNvCxnSpPr>
          <p:nvPr/>
        </p:nvCxnSpPr>
        <p:spPr>
          <a:xfrm flipH="1">
            <a:off x="7098264" y="3204169"/>
            <a:ext cx="603140" cy="213700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0" name="Connecteur droit 819">
            <a:extLst>
              <a:ext uri="{FF2B5EF4-FFF2-40B4-BE49-F238E27FC236}">
                <a16:creationId xmlns:a16="http://schemas.microsoft.com/office/drawing/2014/main" id="{F1DE633D-788B-405D-B5F5-B073B4BA21F0}"/>
              </a:ext>
            </a:extLst>
          </p:cNvPr>
          <p:cNvCxnSpPr>
            <a:stCxn id="771" idx="6"/>
            <a:endCxn id="782" idx="2"/>
          </p:cNvCxnSpPr>
          <p:nvPr/>
        </p:nvCxnSpPr>
        <p:spPr>
          <a:xfrm flipH="1" flipV="1">
            <a:off x="7098264" y="3337732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1" name="Connecteur droit 820">
            <a:extLst>
              <a:ext uri="{FF2B5EF4-FFF2-40B4-BE49-F238E27FC236}">
                <a16:creationId xmlns:a16="http://schemas.microsoft.com/office/drawing/2014/main" id="{ADE4D323-02AB-49CE-8E2C-52F6C6FC98F3}"/>
              </a:ext>
            </a:extLst>
          </p:cNvPr>
          <p:cNvCxnSpPr>
            <a:stCxn id="771" idx="6"/>
            <a:endCxn id="783" idx="2"/>
          </p:cNvCxnSpPr>
          <p:nvPr/>
        </p:nvCxnSpPr>
        <p:spPr>
          <a:xfrm flipH="1">
            <a:off x="7098264" y="3604857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2" name="Connecteur droit 821">
            <a:extLst>
              <a:ext uri="{FF2B5EF4-FFF2-40B4-BE49-F238E27FC236}">
                <a16:creationId xmlns:a16="http://schemas.microsoft.com/office/drawing/2014/main" id="{8C688BB1-2120-42A2-8AF5-10D5F9A0F5C2}"/>
              </a:ext>
            </a:extLst>
          </p:cNvPr>
          <p:cNvCxnSpPr>
            <a:stCxn id="771" idx="6"/>
            <a:endCxn id="784" idx="2"/>
          </p:cNvCxnSpPr>
          <p:nvPr/>
        </p:nvCxnSpPr>
        <p:spPr>
          <a:xfrm flipH="1">
            <a:off x="7098264" y="3604857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3" name="Connecteur droit 822">
            <a:extLst>
              <a:ext uri="{FF2B5EF4-FFF2-40B4-BE49-F238E27FC236}">
                <a16:creationId xmlns:a16="http://schemas.microsoft.com/office/drawing/2014/main" id="{A59D2333-7346-4958-9D06-B475361BCD58}"/>
              </a:ext>
            </a:extLst>
          </p:cNvPr>
          <p:cNvCxnSpPr>
            <a:stCxn id="771" idx="6"/>
            <a:endCxn id="786" idx="2"/>
          </p:cNvCxnSpPr>
          <p:nvPr/>
        </p:nvCxnSpPr>
        <p:spPr>
          <a:xfrm flipH="1">
            <a:off x="7098264" y="3604857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4" name="Connecteur droit 823">
            <a:extLst>
              <a:ext uri="{FF2B5EF4-FFF2-40B4-BE49-F238E27FC236}">
                <a16:creationId xmlns:a16="http://schemas.microsoft.com/office/drawing/2014/main" id="{48861B0F-322E-434B-B37A-DD9973C4EE8B}"/>
              </a:ext>
            </a:extLst>
          </p:cNvPr>
          <p:cNvCxnSpPr>
            <a:stCxn id="771" idx="6"/>
            <a:endCxn id="787" idx="2"/>
          </p:cNvCxnSpPr>
          <p:nvPr/>
        </p:nvCxnSpPr>
        <p:spPr>
          <a:xfrm flipH="1">
            <a:off x="7098264" y="3604857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5" name="Connecteur droit 824">
            <a:extLst>
              <a:ext uri="{FF2B5EF4-FFF2-40B4-BE49-F238E27FC236}">
                <a16:creationId xmlns:a16="http://schemas.microsoft.com/office/drawing/2014/main" id="{DD2D91E5-3C93-4408-A666-DCA250F3134E}"/>
              </a:ext>
            </a:extLst>
          </p:cNvPr>
          <p:cNvCxnSpPr>
            <a:stCxn id="771" idx="6"/>
            <a:endCxn id="785" idx="2"/>
          </p:cNvCxnSpPr>
          <p:nvPr/>
        </p:nvCxnSpPr>
        <p:spPr>
          <a:xfrm flipH="1">
            <a:off x="7098264" y="3604857"/>
            <a:ext cx="603140" cy="173631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6" name="Connecteur droit 825">
            <a:extLst>
              <a:ext uri="{FF2B5EF4-FFF2-40B4-BE49-F238E27FC236}">
                <a16:creationId xmlns:a16="http://schemas.microsoft.com/office/drawing/2014/main" id="{FED45BD9-55F9-400E-87C4-DADA57E2EEBC}"/>
              </a:ext>
            </a:extLst>
          </p:cNvPr>
          <p:cNvCxnSpPr>
            <a:stCxn id="772" idx="6"/>
            <a:endCxn id="782" idx="2"/>
          </p:cNvCxnSpPr>
          <p:nvPr/>
        </p:nvCxnSpPr>
        <p:spPr>
          <a:xfrm flipH="1" flipV="1">
            <a:off x="7098264" y="3337732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7" name="Connecteur droit 826">
            <a:extLst>
              <a:ext uri="{FF2B5EF4-FFF2-40B4-BE49-F238E27FC236}">
                <a16:creationId xmlns:a16="http://schemas.microsoft.com/office/drawing/2014/main" id="{144EF885-F9F6-4FAB-8A52-A1B63A1078D2}"/>
              </a:ext>
            </a:extLst>
          </p:cNvPr>
          <p:cNvCxnSpPr>
            <a:stCxn id="772" idx="6"/>
            <a:endCxn id="783" idx="2"/>
          </p:cNvCxnSpPr>
          <p:nvPr/>
        </p:nvCxnSpPr>
        <p:spPr>
          <a:xfrm flipH="1" flipV="1">
            <a:off x="7098264" y="3738420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8" name="Connecteur droit 827">
            <a:extLst>
              <a:ext uri="{FF2B5EF4-FFF2-40B4-BE49-F238E27FC236}">
                <a16:creationId xmlns:a16="http://schemas.microsoft.com/office/drawing/2014/main" id="{4E7D241B-78EE-4981-9D36-72B7322C44A7}"/>
              </a:ext>
            </a:extLst>
          </p:cNvPr>
          <p:cNvCxnSpPr>
            <a:stCxn id="772" idx="6"/>
            <a:endCxn id="784" idx="2"/>
          </p:cNvCxnSpPr>
          <p:nvPr/>
        </p:nvCxnSpPr>
        <p:spPr>
          <a:xfrm flipH="1">
            <a:off x="7098264" y="4005545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9" name="Connecteur droit 828">
            <a:extLst>
              <a:ext uri="{FF2B5EF4-FFF2-40B4-BE49-F238E27FC236}">
                <a16:creationId xmlns:a16="http://schemas.microsoft.com/office/drawing/2014/main" id="{C631FC5F-C226-4232-A14E-EEBF650BE4F3}"/>
              </a:ext>
            </a:extLst>
          </p:cNvPr>
          <p:cNvCxnSpPr>
            <a:stCxn id="772" idx="6"/>
            <a:endCxn id="786" idx="2"/>
          </p:cNvCxnSpPr>
          <p:nvPr/>
        </p:nvCxnSpPr>
        <p:spPr>
          <a:xfrm flipH="1">
            <a:off x="7098264" y="4005545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0" name="Connecteur droit 829">
            <a:extLst>
              <a:ext uri="{FF2B5EF4-FFF2-40B4-BE49-F238E27FC236}">
                <a16:creationId xmlns:a16="http://schemas.microsoft.com/office/drawing/2014/main" id="{D5B2EAAC-86B8-4351-BFDD-621517276A31}"/>
              </a:ext>
            </a:extLst>
          </p:cNvPr>
          <p:cNvCxnSpPr>
            <a:stCxn id="772" idx="6"/>
            <a:endCxn id="787" idx="2"/>
          </p:cNvCxnSpPr>
          <p:nvPr/>
        </p:nvCxnSpPr>
        <p:spPr>
          <a:xfrm flipH="1">
            <a:off x="7098264" y="4005545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1" name="Connecteur droit 830">
            <a:extLst>
              <a:ext uri="{FF2B5EF4-FFF2-40B4-BE49-F238E27FC236}">
                <a16:creationId xmlns:a16="http://schemas.microsoft.com/office/drawing/2014/main" id="{7945D929-3EA2-4EE0-B31F-C0B02A6A75F6}"/>
              </a:ext>
            </a:extLst>
          </p:cNvPr>
          <p:cNvCxnSpPr>
            <a:stCxn id="772" idx="6"/>
            <a:endCxn id="785" idx="2"/>
          </p:cNvCxnSpPr>
          <p:nvPr/>
        </p:nvCxnSpPr>
        <p:spPr>
          <a:xfrm flipH="1">
            <a:off x="7098264" y="4005545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2" name="Connecteur droit 831">
            <a:extLst>
              <a:ext uri="{FF2B5EF4-FFF2-40B4-BE49-F238E27FC236}">
                <a16:creationId xmlns:a16="http://schemas.microsoft.com/office/drawing/2014/main" id="{19139F80-CAC9-4190-8489-D29387940A18}"/>
              </a:ext>
            </a:extLst>
          </p:cNvPr>
          <p:cNvCxnSpPr>
            <a:stCxn id="773" idx="6"/>
            <a:endCxn id="782" idx="2"/>
          </p:cNvCxnSpPr>
          <p:nvPr/>
        </p:nvCxnSpPr>
        <p:spPr>
          <a:xfrm flipH="1" flipV="1">
            <a:off x="7098264" y="3337732"/>
            <a:ext cx="603140" cy="106850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3" name="Connecteur droit 832">
            <a:extLst>
              <a:ext uri="{FF2B5EF4-FFF2-40B4-BE49-F238E27FC236}">
                <a16:creationId xmlns:a16="http://schemas.microsoft.com/office/drawing/2014/main" id="{E4D10DDD-6E65-416A-A61E-905B337E863E}"/>
              </a:ext>
            </a:extLst>
          </p:cNvPr>
          <p:cNvCxnSpPr>
            <a:stCxn id="773" idx="6"/>
            <a:endCxn id="783" idx="2"/>
          </p:cNvCxnSpPr>
          <p:nvPr/>
        </p:nvCxnSpPr>
        <p:spPr>
          <a:xfrm flipH="1" flipV="1">
            <a:off x="7098264" y="3738420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4" name="Connecteur droit 833">
            <a:extLst>
              <a:ext uri="{FF2B5EF4-FFF2-40B4-BE49-F238E27FC236}">
                <a16:creationId xmlns:a16="http://schemas.microsoft.com/office/drawing/2014/main" id="{CE47AF72-177D-42B5-980D-4029C4D78DD4}"/>
              </a:ext>
            </a:extLst>
          </p:cNvPr>
          <p:cNvCxnSpPr>
            <a:stCxn id="773" idx="6"/>
            <a:endCxn id="784" idx="2"/>
          </p:cNvCxnSpPr>
          <p:nvPr/>
        </p:nvCxnSpPr>
        <p:spPr>
          <a:xfrm flipH="1" flipV="1">
            <a:off x="7098264" y="4139108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5" name="Connecteur droit 834">
            <a:extLst>
              <a:ext uri="{FF2B5EF4-FFF2-40B4-BE49-F238E27FC236}">
                <a16:creationId xmlns:a16="http://schemas.microsoft.com/office/drawing/2014/main" id="{E73F4EE0-AF0E-43BC-83EE-0FCC410B04E5}"/>
              </a:ext>
            </a:extLst>
          </p:cNvPr>
          <p:cNvCxnSpPr>
            <a:stCxn id="773" idx="6"/>
            <a:endCxn id="786" idx="2"/>
          </p:cNvCxnSpPr>
          <p:nvPr/>
        </p:nvCxnSpPr>
        <p:spPr>
          <a:xfrm flipH="1">
            <a:off x="7098264" y="4406233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6" name="Connecteur droit 835">
            <a:extLst>
              <a:ext uri="{FF2B5EF4-FFF2-40B4-BE49-F238E27FC236}">
                <a16:creationId xmlns:a16="http://schemas.microsoft.com/office/drawing/2014/main" id="{20BE7FE8-1FAC-4B7A-91BB-89D907C7DF30}"/>
              </a:ext>
            </a:extLst>
          </p:cNvPr>
          <p:cNvCxnSpPr>
            <a:stCxn id="773" idx="6"/>
            <a:endCxn id="787" idx="2"/>
          </p:cNvCxnSpPr>
          <p:nvPr/>
        </p:nvCxnSpPr>
        <p:spPr>
          <a:xfrm flipH="1">
            <a:off x="7098264" y="4406233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7" name="Connecteur droit 836">
            <a:extLst>
              <a:ext uri="{FF2B5EF4-FFF2-40B4-BE49-F238E27FC236}">
                <a16:creationId xmlns:a16="http://schemas.microsoft.com/office/drawing/2014/main" id="{AA94FA98-83F7-49CB-9713-3CA69261DB05}"/>
              </a:ext>
            </a:extLst>
          </p:cNvPr>
          <p:cNvCxnSpPr>
            <a:stCxn id="773" idx="6"/>
            <a:endCxn id="785" idx="2"/>
          </p:cNvCxnSpPr>
          <p:nvPr/>
        </p:nvCxnSpPr>
        <p:spPr>
          <a:xfrm flipH="1">
            <a:off x="7098264" y="4406233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8" name="Connecteur droit 837">
            <a:extLst>
              <a:ext uri="{FF2B5EF4-FFF2-40B4-BE49-F238E27FC236}">
                <a16:creationId xmlns:a16="http://schemas.microsoft.com/office/drawing/2014/main" id="{0FCDA61C-60BA-43E4-8650-E9068BC7E42C}"/>
              </a:ext>
            </a:extLst>
          </p:cNvPr>
          <p:cNvCxnSpPr>
            <a:endCxn id="782" idx="2"/>
          </p:cNvCxnSpPr>
          <p:nvPr/>
        </p:nvCxnSpPr>
        <p:spPr>
          <a:xfrm flipH="1" flipV="1">
            <a:off x="7098264" y="3337732"/>
            <a:ext cx="402093" cy="148727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9" name="Connecteur droit 838">
            <a:extLst>
              <a:ext uri="{FF2B5EF4-FFF2-40B4-BE49-F238E27FC236}">
                <a16:creationId xmlns:a16="http://schemas.microsoft.com/office/drawing/2014/main" id="{3994328D-9AF7-441D-897A-B4DB7F1AB976}"/>
              </a:ext>
            </a:extLst>
          </p:cNvPr>
          <p:cNvCxnSpPr>
            <a:stCxn id="774" idx="6"/>
            <a:endCxn id="783" idx="2"/>
          </p:cNvCxnSpPr>
          <p:nvPr/>
        </p:nvCxnSpPr>
        <p:spPr>
          <a:xfrm flipH="1" flipV="1">
            <a:off x="7098264" y="3738420"/>
            <a:ext cx="603140" cy="106850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0" name="Connecteur droit 839">
            <a:extLst>
              <a:ext uri="{FF2B5EF4-FFF2-40B4-BE49-F238E27FC236}">
                <a16:creationId xmlns:a16="http://schemas.microsoft.com/office/drawing/2014/main" id="{6505EAE3-A4BA-4DAD-B6DD-208E4B8A1FFD}"/>
              </a:ext>
            </a:extLst>
          </p:cNvPr>
          <p:cNvCxnSpPr>
            <a:stCxn id="774" idx="6"/>
            <a:endCxn id="784" idx="2"/>
          </p:cNvCxnSpPr>
          <p:nvPr/>
        </p:nvCxnSpPr>
        <p:spPr>
          <a:xfrm flipH="1" flipV="1">
            <a:off x="7098264" y="4139108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1" name="Connecteur droit 840">
            <a:extLst>
              <a:ext uri="{FF2B5EF4-FFF2-40B4-BE49-F238E27FC236}">
                <a16:creationId xmlns:a16="http://schemas.microsoft.com/office/drawing/2014/main" id="{C4A89925-DEF5-48FD-A575-679EB92A6221}"/>
              </a:ext>
            </a:extLst>
          </p:cNvPr>
          <p:cNvCxnSpPr>
            <a:stCxn id="774" idx="6"/>
            <a:endCxn id="786" idx="2"/>
          </p:cNvCxnSpPr>
          <p:nvPr/>
        </p:nvCxnSpPr>
        <p:spPr>
          <a:xfrm flipH="1" flipV="1">
            <a:off x="7098264" y="4539796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2" name="Connecteur droit 841">
            <a:extLst>
              <a:ext uri="{FF2B5EF4-FFF2-40B4-BE49-F238E27FC236}">
                <a16:creationId xmlns:a16="http://schemas.microsoft.com/office/drawing/2014/main" id="{142C78C7-497D-4C3E-927A-13016DCBA29F}"/>
              </a:ext>
            </a:extLst>
          </p:cNvPr>
          <p:cNvCxnSpPr>
            <a:stCxn id="774" idx="6"/>
            <a:endCxn id="787" idx="2"/>
          </p:cNvCxnSpPr>
          <p:nvPr/>
        </p:nvCxnSpPr>
        <p:spPr>
          <a:xfrm flipH="1">
            <a:off x="7098264" y="4806922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3" name="Connecteur droit 842">
            <a:extLst>
              <a:ext uri="{FF2B5EF4-FFF2-40B4-BE49-F238E27FC236}">
                <a16:creationId xmlns:a16="http://schemas.microsoft.com/office/drawing/2014/main" id="{20ADB4B7-8A7F-4A46-84EC-CBD0EF6C2B0B}"/>
              </a:ext>
            </a:extLst>
          </p:cNvPr>
          <p:cNvCxnSpPr>
            <a:stCxn id="774" idx="6"/>
            <a:endCxn id="785" idx="2"/>
          </p:cNvCxnSpPr>
          <p:nvPr/>
        </p:nvCxnSpPr>
        <p:spPr>
          <a:xfrm flipH="1">
            <a:off x="7098264" y="4806922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4" name="Connecteur droit 843">
            <a:extLst>
              <a:ext uri="{FF2B5EF4-FFF2-40B4-BE49-F238E27FC236}">
                <a16:creationId xmlns:a16="http://schemas.microsoft.com/office/drawing/2014/main" id="{FB55E046-1801-4C35-AF6B-29FF500C7189}"/>
              </a:ext>
            </a:extLst>
          </p:cNvPr>
          <p:cNvCxnSpPr>
            <a:stCxn id="775" idx="6"/>
            <a:endCxn id="782" idx="2"/>
          </p:cNvCxnSpPr>
          <p:nvPr/>
        </p:nvCxnSpPr>
        <p:spPr>
          <a:xfrm flipH="1" flipV="1">
            <a:off x="7098264" y="3337732"/>
            <a:ext cx="603140" cy="220378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5" name="Connecteur droit 844">
            <a:extLst>
              <a:ext uri="{FF2B5EF4-FFF2-40B4-BE49-F238E27FC236}">
                <a16:creationId xmlns:a16="http://schemas.microsoft.com/office/drawing/2014/main" id="{57D7842A-58A6-4C65-AEE0-B23AC435D11B}"/>
              </a:ext>
            </a:extLst>
          </p:cNvPr>
          <p:cNvCxnSpPr>
            <a:stCxn id="775" idx="6"/>
            <a:endCxn id="783" idx="2"/>
          </p:cNvCxnSpPr>
          <p:nvPr/>
        </p:nvCxnSpPr>
        <p:spPr>
          <a:xfrm flipH="1" flipV="1">
            <a:off x="7098264" y="3738420"/>
            <a:ext cx="603140" cy="180309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6" name="Connecteur droit 845">
            <a:extLst>
              <a:ext uri="{FF2B5EF4-FFF2-40B4-BE49-F238E27FC236}">
                <a16:creationId xmlns:a16="http://schemas.microsoft.com/office/drawing/2014/main" id="{9638B082-71CC-40D3-AAC8-0A8F4842CD0B}"/>
              </a:ext>
            </a:extLst>
          </p:cNvPr>
          <p:cNvCxnSpPr>
            <a:stCxn id="775" idx="6"/>
            <a:endCxn id="784" idx="2"/>
          </p:cNvCxnSpPr>
          <p:nvPr/>
        </p:nvCxnSpPr>
        <p:spPr>
          <a:xfrm flipH="1" flipV="1">
            <a:off x="7098264" y="4139108"/>
            <a:ext cx="603140" cy="140240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7" name="Connecteur droit 846">
            <a:extLst>
              <a:ext uri="{FF2B5EF4-FFF2-40B4-BE49-F238E27FC236}">
                <a16:creationId xmlns:a16="http://schemas.microsoft.com/office/drawing/2014/main" id="{C4D4FD9D-F558-4C4A-9E23-141D50971402}"/>
              </a:ext>
            </a:extLst>
          </p:cNvPr>
          <p:cNvCxnSpPr>
            <a:stCxn id="775" idx="6"/>
            <a:endCxn id="786" idx="2"/>
          </p:cNvCxnSpPr>
          <p:nvPr/>
        </p:nvCxnSpPr>
        <p:spPr>
          <a:xfrm flipH="1" flipV="1">
            <a:off x="7098264" y="4539796"/>
            <a:ext cx="603140" cy="100172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8" name="Connecteur droit 847">
            <a:extLst>
              <a:ext uri="{FF2B5EF4-FFF2-40B4-BE49-F238E27FC236}">
                <a16:creationId xmlns:a16="http://schemas.microsoft.com/office/drawing/2014/main" id="{04367218-8C0D-4DB2-94EA-62533C405DC2}"/>
              </a:ext>
            </a:extLst>
          </p:cNvPr>
          <p:cNvCxnSpPr>
            <a:stCxn id="775" idx="6"/>
            <a:endCxn id="787" idx="2"/>
          </p:cNvCxnSpPr>
          <p:nvPr/>
        </p:nvCxnSpPr>
        <p:spPr>
          <a:xfrm flipH="1" flipV="1">
            <a:off x="7098264" y="4940484"/>
            <a:ext cx="603140" cy="60103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9" name="Connecteur droit 848">
            <a:extLst>
              <a:ext uri="{FF2B5EF4-FFF2-40B4-BE49-F238E27FC236}">
                <a16:creationId xmlns:a16="http://schemas.microsoft.com/office/drawing/2014/main" id="{AF89A2B4-1A5B-47C2-95EF-D830A2AE5433}"/>
              </a:ext>
            </a:extLst>
          </p:cNvPr>
          <p:cNvCxnSpPr>
            <a:stCxn id="775" idx="6"/>
            <a:endCxn id="785" idx="2"/>
          </p:cNvCxnSpPr>
          <p:nvPr/>
        </p:nvCxnSpPr>
        <p:spPr>
          <a:xfrm flipH="1" flipV="1">
            <a:off x="7098264" y="5341173"/>
            <a:ext cx="603140" cy="20034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931" name="Ellipse 930">
            <a:extLst>
              <a:ext uri="{FF2B5EF4-FFF2-40B4-BE49-F238E27FC236}">
                <a16:creationId xmlns:a16="http://schemas.microsoft.com/office/drawing/2014/main" id="{30FA2862-FB8E-4DC1-9452-F24BA1CA5AB8}"/>
              </a:ext>
            </a:extLst>
          </p:cNvPr>
          <p:cNvSpPr/>
          <p:nvPr/>
        </p:nvSpPr>
        <p:spPr>
          <a:xfrm>
            <a:off x="5962687" y="379344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2" name="Ellipse 931">
            <a:extLst>
              <a:ext uri="{FF2B5EF4-FFF2-40B4-BE49-F238E27FC236}">
                <a16:creationId xmlns:a16="http://schemas.microsoft.com/office/drawing/2014/main" id="{1CCA53F5-BBBE-48E3-86E2-52282572FD08}"/>
              </a:ext>
            </a:extLst>
          </p:cNvPr>
          <p:cNvSpPr/>
          <p:nvPr/>
        </p:nvSpPr>
        <p:spPr>
          <a:xfrm>
            <a:off x="5962687" y="419413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3" name="Ellipse 932">
            <a:extLst>
              <a:ext uri="{FF2B5EF4-FFF2-40B4-BE49-F238E27FC236}">
                <a16:creationId xmlns:a16="http://schemas.microsoft.com/office/drawing/2014/main" id="{21FEF3E1-7781-4A4E-A8DB-5D3511374214}"/>
              </a:ext>
            </a:extLst>
          </p:cNvPr>
          <p:cNvSpPr/>
          <p:nvPr/>
        </p:nvSpPr>
        <p:spPr>
          <a:xfrm>
            <a:off x="5962687" y="459482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7" name="Ellipse 976">
            <a:extLst>
              <a:ext uri="{FF2B5EF4-FFF2-40B4-BE49-F238E27FC236}">
                <a16:creationId xmlns:a16="http://schemas.microsoft.com/office/drawing/2014/main" id="{C52BC130-E82F-43CE-BA2D-FA05540E563B}"/>
              </a:ext>
            </a:extLst>
          </p:cNvPr>
          <p:cNvSpPr/>
          <p:nvPr/>
        </p:nvSpPr>
        <p:spPr>
          <a:xfrm flipH="1">
            <a:off x="5962687" y="379344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8" name="Ellipse 977">
            <a:extLst>
              <a:ext uri="{FF2B5EF4-FFF2-40B4-BE49-F238E27FC236}">
                <a16:creationId xmlns:a16="http://schemas.microsoft.com/office/drawing/2014/main" id="{44F69026-DDA8-47AB-B4AD-4FCE8DA1B9FA}"/>
              </a:ext>
            </a:extLst>
          </p:cNvPr>
          <p:cNvSpPr/>
          <p:nvPr/>
        </p:nvSpPr>
        <p:spPr>
          <a:xfrm flipH="1">
            <a:off x="5962687" y="419413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9" name="Ellipse 978">
            <a:extLst>
              <a:ext uri="{FF2B5EF4-FFF2-40B4-BE49-F238E27FC236}">
                <a16:creationId xmlns:a16="http://schemas.microsoft.com/office/drawing/2014/main" id="{3E0DAF08-03B2-449A-96E4-EC07C76BAF94}"/>
              </a:ext>
            </a:extLst>
          </p:cNvPr>
          <p:cNvSpPr/>
          <p:nvPr/>
        </p:nvSpPr>
        <p:spPr>
          <a:xfrm flipH="1">
            <a:off x="5962687" y="459482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80" name="Connecteur droit 979">
            <a:extLst>
              <a:ext uri="{FF2B5EF4-FFF2-40B4-BE49-F238E27FC236}">
                <a16:creationId xmlns:a16="http://schemas.microsoft.com/office/drawing/2014/main" id="{DF7BAD7B-1750-475B-818C-F58D8D2C5989}"/>
              </a:ext>
            </a:extLst>
          </p:cNvPr>
          <p:cNvCxnSpPr>
            <a:stCxn id="782" idx="6"/>
            <a:endCxn id="977" idx="2"/>
          </p:cNvCxnSpPr>
          <p:nvPr/>
        </p:nvCxnSpPr>
        <p:spPr>
          <a:xfrm flipH="1">
            <a:off x="6230749" y="3337732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1" name="Connecteur droit 980">
            <a:extLst>
              <a:ext uri="{FF2B5EF4-FFF2-40B4-BE49-F238E27FC236}">
                <a16:creationId xmlns:a16="http://schemas.microsoft.com/office/drawing/2014/main" id="{8758094C-9DD5-4A46-B284-EAD836CE8ACE}"/>
              </a:ext>
            </a:extLst>
          </p:cNvPr>
          <p:cNvCxnSpPr>
            <a:stCxn id="782" idx="6"/>
            <a:endCxn id="978" idx="2"/>
          </p:cNvCxnSpPr>
          <p:nvPr/>
        </p:nvCxnSpPr>
        <p:spPr>
          <a:xfrm flipH="1">
            <a:off x="6230749" y="3337732"/>
            <a:ext cx="599453" cy="9899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2" name="Connecteur droit 981">
            <a:extLst>
              <a:ext uri="{FF2B5EF4-FFF2-40B4-BE49-F238E27FC236}">
                <a16:creationId xmlns:a16="http://schemas.microsoft.com/office/drawing/2014/main" id="{AC78FC37-6F72-4FCE-8F40-AEF37D448AE0}"/>
              </a:ext>
            </a:extLst>
          </p:cNvPr>
          <p:cNvCxnSpPr>
            <a:stCxn id="782" idx="6"/>
            <a:endCxn id="979" idx="2"/>
          </p:cNvCxnSpPr>
          <p:nvPr/>
        </p:nvCxnSpPr>
        <p:spPr>
          <a:xfrm flipH="1">
            <a:off x="6230749" y="3337732"/>
            <a:ext cx="599453" cy="139065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3" name="Connecteur droit 982">
            <a:extLst>
              <a:ext uri="{FF2B5EF4-FFF2-40B4-BE49-F238E27FC236}">
                <a16:creationId xmlns:a16="http://schemas.microsoft.com/office/drawing/2014/main" id="{2B8ECF98-DC93-419F-ACD6-0469C9836A3B}"/>
              </a:ext>
            </a:extLst>
          </p:cNvPr>
          <p:cNvCxnSpPr>
            <a:stCxn id="783" idx="6"/>
            <a:endCxn id="977" idx="2"/>
          </p:cNvCxnSpPr>
          <p:nvPr/>
        </p:nvCxnSpPr>
        <p:spPr>
          <a:xfrm flipH="1">
            <a:off x="6230749" y="3738420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4" name="Connecteur droit 983">
            <a:extLst>
              <a:ext uri="{FF2B5EF4-FFF2-40B4-BE49-F238E27FC236}">
                <a16:creationId xmlns:a16="http://schemas.microsoft.com/office/drawing/2014/main" id="{9526ABCC-13FD-4E9D-B252-CD141F9054CA}"/>
              </a:ext>
            </a:extLst>
          </p:cNvPr>
          <p:cNvCxnSpPr>
            <a:stCxn id="783" idx="6"/>
            <a:endCxn id="978" idx="2"/>
          </p:cNvCxnSpPr>
          <p:nvPr/>
        </p:nvCxnSpPr>
        <p:spPr>
          <a:xfrm flipH="1">
            <a:off x="6230749" y="3738420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5" name="Connecteur droit 984">
            <a:extLst>
              <a:ext uri="{FF2B5EF4-FFF2-40B4-BE49-F238E27FC236}">
                <a16:creationId xmlns:a16="http://schemas.microsoft.com/office/drawing/2014/main" id="{4AD6E58D-E11E-4764-976B-33628C6396D6}"/>
              </a:ext>
            </a:extLst>
          </p:cNvPr>
          <p:cNvCxnSpPr>
            <a:stCxn id="783" idx="6"/>
            <a:endCxn id="979" idx="2"/>
          </p:cNvCxnSpPr>
          <p:nvPr/>
        </p:nvCxnSpPr>
        <p:spPr>
          <a:xfrm flipH="1">
            <a:off x="6230749" y="3738420"/>
            <a:ext cx="599453" cy="9899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6" name="Connecteur droit 985">
            <a:extLst>
              <a:ext uri="{FF2B5EF4-FFF2-40B4-BE49-F238E27FC236}">
                <a16:creationId xmlns:a16="http://schemas.microsoft.com/office/drawing/2014/main" id="{FFF1CFD4-77C3-45E4-8206-3610132343FF}"/>
              </a:ext>
            </a:extLst>
          </p:cNvPr>
          <p:cNvCxnSpPr>
            <a:stCxn id="784" idx="6"/>
            <a:endCxn id="977" idx="2"/>
          </p:cNvCxnSpPr>
          <p:nvPr/>
        </p:nvCxnSpPr>
        <p:spPr>
          <a:xfrm flipH="1" flipV="1">
            <a:off x="6230749" y="3927008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7" name="Connecteur droit 986">
            <a:extLst>
              <a:ext uri="{FF2B5EF4-FFF2-40B4-BE49-F238E27FC236}">
                <a16:creationId xmlns:a16="http://schemas.microsoft.com/office/drawing/2014/main" id="{6E524FC1-2A7B-42CA-B8BC-FEC20A643E9A}"/>
              </a:ext>
            </a:extLst>
          </p:cNvPr>
          <p:cNvCxnSpPr>
            <a:stCxn id="784" idx="6"/>
            <a:endCxn id="978" idx="2"/>
          </p:cNvCxnSpPr>
          <p:nvPr/>
        </p:nvCxnSpPr>
        <p:spPr>
          <a:xfrm flipH="1">
            <a:off x="6230749" y="4139108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8" name="Connecteur droit 987">
            <a:extLst>
              <a:ext uri="{FF2B5EF4-FFF2-40B4-BE49-F238E27FC236}">
                <a16:creationId xmlns:a16="http://schemas.microsoft.com/office/drawing/2014/main" id="{831C5D81-50E9-47F9-A18D-3F18DC0FC7D1}"/>
              </a:ext>
            </a:extLst>
          </p:cNvPr>
          <p:cNvCxnSpPr>
            <a:stCxn id="784" idx="6"/>
            <a:endCxn id="979" idx="2"/>
          </p:cNvCxnSpPr>
          <p:nvPr/>
        </p:nvCxnSpPr>
        <p:spPr>
          <a:xfrm flipH="1">
            <a:off x="6230749" y="4139108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9" name="Connecteur droit 988">
            <a:extLst>
              <a:ext uri="{FF2B5EF4-FFF2-40B4-BE49-F238E27FC236}">
                <a16:creationId xmlns:a16="http://schemas.microsoft.com/office/drawing/2014/main" id="{CBC8FE90-50F2-4DD9-B512-B095BC8C7FB3}"/>
              </a:ext>
            </a:extLst>
          </p:cNvPr>
          <p:cNvCxnSpPr>
            <a:stCxn id="786" idx="6"/>
            <a:endCxn id="977" idx="2"/>
          </p:cNvCxnSpPr>
          <p:nvPr/>
        </p:nvCxnSpPr>
        <p:spPr>
          <a:xfrm flipH="1" flipV="1">
            <a:off x="6230749" y="3927008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0" name="Connecteur droit 989">
            <a:extLst>
              <a:ext uri="{FF2B5EF4-FFF2-40B4-BE49-F238E27FC236}">
                <a16:creationId xmlns:a16="http://schemas.microsoft.com/office/drawing/2014/main" id="{1AFF6E3B-72BB-4823-92DE-8C738361C3A9}"/>
              </a:ext>
            </a:extLst>
          </p:cNvPr>
          <p:cNvCxnSpPr>
            <a:stCxn id="786" idx="6"/>
            <a:endCxn id="978" idx="2"/>
          </p:cNvCxnSpPr>
          <p:nvPr/>
        </p:nvCxnSpPr>
        <p:spPr>
          <a:xfrm flipH="1" flipV="1">
            <a:off x="6230749" y="4327696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1" name="Connecteur droit 990">
            <a:extLst>
              <a:ext uri="{FF2B5EF4-FFF2-40B4-BE49-F238E27FC236}">
                <a16:creationId xmlns:a16="http://schemas.microsoft.com/office/drawing/2014/main" id="{3DF5432E-9E82-4D3E-8A55-3377A89B160F}"/>
              </a:ext>
            </a:extLst>
          </p:cNvPr>
          <p:cNvCxnSpPr>
            <a:stCxn id="786" idx="6"/>
            <a:endCxn id="979" idx="2"/>
          </p:cNvCxnSpPr>
          <p:nvPr/>
        </p:nvCxnSpPr>
        <p:spPr>
          <a:xfrm flipH="1">
            <a:off x="6230749" y="4539796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2" name="Connecteur droit 991">
            <a:extLst>
              <a:ext uri="{FF2B5EF4-FFF2-40B4-BE49-F238E27FC236}">
                <a16:creationId xmlns:a16="http://schemas.microsoft.com/office/drawing/2014/main" id="{9F78124D-13C0-4D35-BBD5-2AB675AA2E27}"/>
              </a:ext>
            </a:extLst>
          </p:cNvPr>
          <p:cNvCxnSpPr>
            <a:stCxn id="787" idx="6"/>
            <a:endCxn id="977" idx="2"/>
          </p:cNvCxnSpPr>
          <p:nvPr/>
        </p:nvCxnSpPr>
        <p:spPr>
          <a:xfrm flipH="1" flipV="1">
            <a:off x="6230749" y="3927008"/>
            <a:ext cx="599453" cy="10134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3" name="Connecteur droit 992">
            <a:extLst>
              <a:ext uri="{FF2B5EF4-FFF2-40B4-BE49-F238E27FC236}">
                <a16:creationId xmlns:a16="http://schemas.microsoft.com/office/drawing/2014/main" id="{821C9870-8F75-44ED-9F87-E69F782283E9}"/>
              </a:ext>
            </a:extLst>
          </p:cNvPr>
          <p:cNvCxnSpPr>
            <a:stCxn id="787" idx="6"/>
            <a:endCxn id="978" idx="2"/>
          </p:cNvCxnSpPr>
          <p:nvPr/>
        </p:nvCxnSpPr>
        <p:spPr>
          <a:xfrm flipH="1" flipV="1">
            <a:off x="6230749" y="4327696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4" name="Connecteur droit 993">
            <a:extLst>
              <a:ext uri="{FF2B5EF4-FFF2-40B4-BE49-F238E27FC236}">
                <a16:creationId xmlns:a16="http://schemas.microsoft.com/office/drawing/2014/main" id="{BA5AB290-85F5-4146-A72C-7FF653E6BE9B}"/>
              </a:ext>
            </a:extLst>
          </p:cNvPr>
          <p:cNvCxnSpPr>
            <a:stCxn id="787" idx="6"/>
            <a:endCxn id="979" idx="2"/>
          </p:cNvCxnSpPr>
          <p:nvPr/>
        </p:nvCxnSpPr>
        <p:spPr>
          <a:xfrm flipH="1" flipV="1">
            <a:off x="6230749" y="4728384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5" name="Connecteur droit 994">
            <a:extLst>
              <a:ext uri="{FF2B5EF4-FFF2-40B4-BE49-F238E27FC236}">
                <a16:creationId xmlns:a16="http://schemas.microsoft.com/office/drawing/2014/main" id="{88B10621-5721-40EB-93E8-338FBCFBE788}"/>
              </a:ext>
            </a:extLst>
          </p:cNvPr>
          <p:cNvCxnSpPr>
            <a:stCxn id="785" idx="6"/>
            <a:endCxn id="977" idx="2"/>
          </p:cNvCxnSpPr>
          <p:nvPr/>
        </p:nvCxnSpPr>
        <p:spPr>
          <a:xfrm flipH="1" flipV="1">
            <a:off x="6230749" y="3927008"/>
            <a:ext cx="599453" cy="141416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6" name="Connecteur droit 995">
            <a:extLst>
              <a:ext uri="{FF2B5EF4-FFF2-40B4-BE49-F238E27FC236}">
                <a16:creationId xmlns:a16="http://schemas.microsoft.com/office/drawing/2014/main" id="{2D821838-237A-4E3E-9A16-672213B1B1A2}"/>
              </a:ext>
            </a:extLst>
          </p:cNvPr>
          <p:cNvCxnSpPr>
            <a:stCxn id="785" idx="6"/>
            <a:endCxn id="978" idx="2"/>
          </p:cNvCxnSpPr>
          <p:nvPr/>
        </p:nvCxnSpPr>
        <p:spPr>
          <a:xfrm flipH="1" flipV="1">
            <a:off x="6230749" y="4327696"/>
            <a:ext cx="599453" cy="10134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7" name="Connecteur droit 996">
            <a:extLst>
              <a:ext uri="{FF2B5EF4-FFF2-40B4-BE49-F238E27FC236}">
                <a16:creationId xmlns:a16="http://schemas.microsoft.com/office/drawing/2014/main" id="{2E7509B3-4252-4342-95A1-CA09D8FEBFA7}"/>
              </a:ext>
            </a:extLst>
          </p:cNvPr>
          <p:cNvCxnSpPr>
            <a:stCxn id="785" idx="6"/>
            <a:endCxn id="979" idx="2"/>
          </p:cNvCxnSpPr>
          <p:nvPr/>
        </p:nvCxnSpPr>
        <p:spPr>
          <a:xfrm flipH="1" flipV="1">
            <a:off x="6230749" y="4728384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998" name="Ellipse 997">
            <a:extLst>
              <a:ext uri="{FF2B5EF4-FFF2-40B4-BE49-F238E27FC236}">
                <a16:creationId xmlns:a16="http://schemas.microsoft.com/office/drawing/2014/main" id="{801C48B1-04CE-4B1E-915E-1FAF5A0D8006}"/>
              </a:ext>
            </a:extLst>
          </p:cNvPr>
          <p:cNvSpPr/>
          <p:nvPr/>
        </p:nvSpPr>
        <p:spPr>
          <a:xfrm flipH="1">
            <a:off x="8505590" y="2657510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9" name="Ellipse 998">
            <a:extLst>
              <a:ext uri="{FF2B5EF4-FFF2-40B4-BE49-F238E27FC236}">
                <a16:creationId xmlns:a16="http://schemas.microsoft.com/office/drawing/2014/main" id="{92A13EF0-664F-47FD-AD4C-CF0426D2F2F4}"/>
              </a:ext>
            </a:extLst>
          </p:cNvPr>
          <p:cNvSpPr/>
          <p:nvPr/>
        </p:nvSpPr>
        <p:spPr>
          <a:xfrm flipH="1">
            <a:off x="8505590" y="3058198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00" name="Connecteur droit 999">
            <a:extLst>
              <a:ext uri="{FF2B5EF4-FFF2-40B4-BE49-F238E27FC236}">
                <a16:creationId xmlns:a16="http://schemas.microsoft.com/office/drawing/2014/main" id="{D3317A99-5D3E-4C78-97C3-B402FBF30D49}"/>
              </a:ext>
            </a:extLst>
          </p:cNvPr>
          <p:cNvCxnSpPr>
            <a:stCxn id="998" idx="6"/>
            <a:endCxn id="770" idx="2"/>
          </p:cNvCxnSpPr>
          <p:nvPr/>
        </p:nvCxnSpPr>
        <p:spPr>
          <a:xfrm flipH="1">
            <a:off x="7969466" y="2791073"/>
            <a:ext cx="536124" cy="41309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1" name="Connecteur droit 1000">
            <a:extLst>
              <a:ext uri="{FF2B5EF4-FFF2-40B4-BE49-F238E27FC236}">
                <a16:creationId xmlns:a16="http://schemas.microsoft.com/office/drawing/2014/main" id="{FBECF7ED-D924-429D-817B-383203323325}"/>
              </a:ext>
            </a:extLst>
          </p:cNvPr>
          <p:cNvCxnSpPr>
            <a:stCxn id="998" idx="6"/>
            <a:endCxn id="771" idx="2"/>
          </p:cNvCxnSpPr>
          <p:nvPr/>
        </p:nvCxnSpPr>
        <p:spPr>
          <a:xfrm flipH="1">
            <a:off x="7969466" y="2791073"/>
            <a:ext cx="536124" cy="81378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2" name="Connecteur droit 1001">
            <a:extLst>
              <a:ext uri="{FF2B5EF4-FFF2-40B4-BE49-F238E27FC236}">
                <a16:creationId xmlns:a16="http://schemas.microsoft.com/office/drawing/2014/main" id="{41AD614D-F6FD-4BBC-A2A7-941F45233CF1}"/>
              </a:ext>
            </a:extLst>
          </p:cNvPr>
          <p:cNvCxnSpPr>
            <a:stCxn id="998" idx="6"/>
            <a:endCxn id="772" idx="2"/>
          </p:cNvCxnSpPr>
          <p:nvPr/>
        </p:nvCxnSpPr>
        <p:spPr>
          <a:xfrm flipH="1">
            <a:off x="7969466" y="2791073"/>
            <a:ext cx="536124" cy="121447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3" name="Connecteur droit 1002">
            <a:extLst>
              <a:ext uri="{FF2B5EF4-FFF2-40B4-BE49-F238E27FC236}">
                <a16:creationId xmlns:a16="http://schemas.microsoft.com/office/drawing/2014/main" id="{A8E081F1-126E-4130-886D-28355689AF3C}"/>
              </a:ext>
            </a:extLst>
          </p:cNvPr>
          <p:cNvCxnSpPr>
            <a:stCxn id="998" idx="6"/>
            <a:endCxn id="773" idx="2"/>
          </p:cNvCxnSpPr>
          <p:nvPr/>
        </p:nvCxnSpPr>
        <p:spPr>
          <a:xfrm flipH="1">
            <a:off x="7969466" y="2791073"/>
            <a:ext cx="536124" cy="161516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4" name="Connecteur droit 1003">
            <a:extLst>
              <a:ext uri="{FF2B5EF4-FFF2-40B4-BE49-F238E27FC236}">
                <a16:creationId xmlns:a16="http://schemas.microsoft.com/office/drawing/2014/main" id="{E778B58F-F47B-4969-9C34-787E1BF1BF08}"/>
              </a:ext>
            </a:extLst>
          </p:cNvPr>
          <p:cNvCxnSpPr>
            <a:stCxn id="998" idx="6"/>
            <a:endCxn id="774" idx="2"/>
          </p:cNvCxnSpPr>
          <p:nvPr/>
        </p:nvCxnSpPr>
        <p:spPr>
          <a:xfrm flipH="1">
            <a:off x="7969466" y="2791073"/>
            <a:ext cx="536124" cy="201584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5" name="Connecteur droit 1004">
            <a:extLst>
              <a:ext uri="{FF2B5EF4-FFF2-40B4-BE49-F238E27FC236}">
                <a16:creationId xmlns:a16="http://schemas.microsoft.com/office/drawing/2014/main" id="{411E38F8-92A9-428C-B884-071E95BC0AFD}"/>
              </a:ext>
            </a:extLst>
          </p:cNvPr>
          <p:cNvCxnSpPr>
            <a:stCxn id="998" idx="6"/>
            <a:endCxn id="775" idx="2"/>
          </p:cNvCxnSpPr>
          <p:nvPr/>
        </p:nvCxnSpPr>
        <p:spPr>
          <a:xfrm flipH="1">
            <a:off x="7969466" y="2791073"/>
            <a:ext cx="536124" cy="275044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6" name="Connecteur droit 1005">
            <a:extLst>
              <a:ext uri="{FF2B5EF4-FFF2-40B4-BE49-F238E27FC236}">
                <a16:creationId xmlns:a16="http://schemas.microsoft.com/office/drawing/2014/main" id="{676E9E24-A874-4D1C-B612-B1A95850BCF0}"/>
              </a:ext>
            </a:extLst>
          </p:cNvPr>
          <p:cNvCxnSpPr>
            <a:stCxn id="999" idx="6"/>
            <a:endCxn id="770" idx="2"/>
          </p:cNvCxnSpPr>
          <p:nvPr/>
        </p:nvCxnSpPr>
        <p:spPr>
          <a:xfrm flipH="1">
            <a:off x="7969466" y="3191761"/>
            <a:ext cx="536124" cy="1240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7" name="Connecteur droit 1006">
            <a:extLst>
              <a:ext uri="{FF2B5EF4-FFF2-40B4-BE49-F238E27FC236}">
                <a16:creationId xmlns:a16="http://schemas.microsoft.com/office/drawing/2014/main" id="{4F6BEF30-7335-48C2-A361-383825143DC4}"/>
              </a:ext>
            </a:extLst>
          </p:cNvPr>
          <p:cNvCxnSpPr>
            <a:stCxn id="999" idx="6"/>
            <a:endCxn id="771" idx="2"/>
          </p:cNvCxnSpPr>
          <p:nvPr/>
        </p:nvCxnSpPr>
        <p:spPr>
          <a:xfrm flipH="1">
            <a:off x="7969466" y="3191761"/>
            <a:ext cx="536124" cy="41309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8" name="Connecteur droit 1007">
            <a:extLst>
              <a:ext uri="{FF2B5EF4-FFF2-40B4-BE49-F238E27FC236}">
                <a16:creationId xmlns:a16="http://schemas.microsoft.com/office/drawing/2014/main" id="{261854FC-47F1-4D59-B1D9-764798E8F2A4}"/>
              </a:ext>
            </a:extLst>
          </p:cNvPr>
          <p:cNvCxnSpPr>
            <a:stCxn id="999" idx="6"/>
            <a:endCxn id="772" idx="2"/>
          </p:cNvCxnSpPr>
          <p:nvPr/>
        </p:nvCxnSpPr>
        <p:spPr>
          <a:xfrm flipH="1">
            <a:off x="7969466" y="3191761"/>
            <a:ext cx="536124" cy="81378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9" name="Connecteur droit 1008">
            <a:extLst>
              <a:ext uri="{FF2B5EF4-FFF2-40B4-BE49-F238E27FC236}">
                <a16:creationId xmlns:a16="http://schemas.microsoft.com/office/drawing/2014/main" id="{56F00A00-ED37-4C8E-9CE4-D84811DFF183}"/>
              </a:ext>
            </a:extLst>
          </p:cNvPr>
          <p:cNvCxnSpPr>
            <a:stCxn id="999" idx="6"/>
            <a:endCxn id="773" idx="2"/>
          </p:cNvCxnSpPr>
          <p:nvPr/>
        </p:nvCxnSpPr>
        <p:spPr>
          <a:xfrm flipH="1">
            <a:off x="7969466" y="3191761"/>
            <a:ext cx="536124" cy="121447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0" name="Connecteur droit 1009">
            <a:extLst>
              <a:ext uri="{FF2B5EF4-FFF2-40B4-BE49-F238E27FC236}">
                <a16:creationId xmlns:a16="http://schemas.microsoft.com/office/drawing/2014/main" id="{7B11C0F0-81D2-4E98-A131-854C52DB69CC}"/>
              </a:ext>
            </a:extLst>
          </p:cNvPr>
          <p:cNvCxnSpPr>
            <a:stCxn id="999" idx="6"/>
            <a:endCxn id="774" idx="2"/>
          </p:cNvCxnSpPr>
          <p:nvPr/>
        </p:nvCxnSpPr>
        <p:spPr>
          <a:xfrm flipH="1">
            <a:off x="7969466" y="3191761"/>
            <a:ext cx="536124" cy="161516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1" name="Connecteur droit 1010">
            <a:extLst>
              <a:ext uri="{FF2B5EF4-FFF2-40B4-BE49-F238E27FC236}">
                <a16:creationId xmlns:a16="http://schemas.microsoft.com/office/drawing/2014/main" id="{A3E2B617-9C18-450D-BCDB-9D5B183B53C2}"/>
              </a:ext>
            </a:extLst>
          </p:cNvPr>
          <p:cNvCxnSpPr>
            <a:stCxn id="788" idx="6"/>
            <a:endCxn id="770" idx="2"/>
          </p:cNvCxnSpPr>
          <p:nvPr/>
        </p:nvCxnSpPr>
        <p:spPr>
          <a:xfrm flipH="1" flipV="1">
            <a:off x="7969466" y="3204169"/>
            <a:ext cx="536124" cy="230416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2" name="Connecteur droit 1011">
            <a:extLst>
              <a:ext uri="{FF2B5EF4-FFF2-40B4-BE49-F238E27FC236}">
                <a16:creationId xmlns:a16="http://schemas.microsoft.com/office/drawing/2014/main" id="{AC9CC91B-EAC7-4269-A0F1-C5C854252F46}"/>
              </a:ext>
            </a:extLst>
          </p:cNvPr>
          <p:cNvCxnSpPr>
            <a:stCxn id="788" idx="6"/>
            <a:endCxn id="771" idx="2"/>
          </p:cNvCxnSpPr>
          <p:nvPr/>
        </p:nvCxnSpPr>
        <p:spPr>
          <a:xfrm flipH="1" flipV="1">
            <a:off x="7969466" y="3604857"/>
            <a:ext cx="536124" cy="190347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3" name="Connecteur droit 1012">
            <a:extLst>
              <a:ext uri="{FF2B5EF4-FFF2-40B4-BE49-F238E27FC236}">
                <a16:creationId xmlns:a16="http://schemas.microsoft.com/office/drawing/2014/main" id="{C413CF0F-7011-462F-8416-7A2AB676E19E}"/>
              </a:ext>
            </a:extLst>
          </p:cNvPr>
          <p:cNvCxnSpPr>
            <a:stCxn id="788" idx="6"/>
            <a:endCxn id="772" idx="2"/>
          </p:cNvCxnSpPr>
          <p:nvPr/>
        </p:nvCxnSpPr>
        <p:spPr>
          <a:xfrm flipH="1" flipV="1">
            <a:off x="7969466" y="4005545"/>
            <a:ext cx="536124" cy="15027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4" name="Connecteur droit 1013">
            <a:extLst>
              <a:ext uri="{FF2B5EF4-FFF2-40B4-BE49-F238E27FC236}">
                <a16:creationId xmlns:a16="http://schemas.microsoft.com/office/drawing/2014/main" id="{A4B07D3F-CE98-45D6-8B9F-2F38B1A8106C}"/>
              </a:ext>
            </a:extLst>
          </p:cNvPr>
          <p:cNvCxnSpPr>
            <a:stCxn id="788" idx="6"/>
            <a:endCxn id="773" idx="2"/>
          </p:cNvCxnSpPr>
          <p:nvPr/>
        </p:nvCxnSpPr>
        <p:spPr>
          <a:xfrm flipH="1" flipV="1">
            <a:off x="7969466" y="4406233"/>
            <a:ext cx="536124" cy="110209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5" name="Connecteur droit 1014">
            <a:extLst>
              <a:ext uri="{FF2B5EF4-FFF2-40B4-BE49-F238E27FC236}">
                <a16:creationId xmlns:a16="http://schemas.microsoft.com/office/drawing/2014/main" id="{2891F896-BE39-4074-A47D-03F5F9CCE39E}"/>
              </a:ext>
            </a:extLst>
          </p:cNvPr>
          <p:cNvCxnSpPr>
            <a:stCxn id="788" idx="6"/>
            <a:endCxn id="774" idx="2"/>
          </p:cNvCxnSpPr>
          <p:nvPr/>
        </p:nvCxnSpPr>
        <p:spPr>
          <a:xfrm flipH="1" flipV="1">
            <a:off x="7969466" y="4806922"/>
            <a:ext cx="536124" cy="70140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6" name="Connecteur droit 1015">
            <a:extLst>
              <a:ext uri="{FF2B5EF4-FFF2-40B4-BE49-F238E27FC236}">
                <a16:creationId xmlns:a16="http://schemas.microsoft.com/office/drawing/2014/main" id="{BEB82372-9D7F-40C8-9573-854103E2ECDC}"/>
              </a:ext>
            </a:extLst>
          </p:cNvPr>
          <p:cNvCxnSpPr>
            <a:stCxn id="788" idx="6"/>
            <a:endCxn id="775" idx="2"/>
          </p:cNvCxnSpPr>
          <p:nvPr/>
        </p:nvCxnSpPr>
        <p:spPr>
          <a:xfrm flipH="1">
            <a:off x="7969466" y="5508331"/>
            <a:ext cx="536124" cy="331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7" name="Connecteur droit 1016">
            <a:extLst>
              <a:ext uri="{FF2B5EF4-FFF2-40B4-BE49-F238E27FC236}">
                <a16:creationId xmlns:a16="http://schemas.microsoft.com/office/drawing/2014/main" id="{6F0F5678-C4F3-4FE5-9D86-3ACC0F8FD468}"/>
              </a:ext>
            </a:extLst>
          </p:cNvPr>
          <p:cNvCxnSpPr>
            <a:stCxn id="789" idx="6"/>
            <a:endCxn id="775" idx="2"/>
          </p:cNvCxnSpPr>
          <p:nvPr/>
        </p:nvCxnSpPr>
        <p:spPr>
          <a:xfrm flipH="1" flipV="1">
            <a:off x="7969466" y="5541517"/>
            <a:ext cx="536124" cy="36750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8" name="Connecteur droit 1017">
            <a:extLst>
              <a:ext uri="{FF2B5EF4-FFF2-40B4-BE49-F238E27FC236}">
                <a16:creationId xmlns:a16="http://schemas.microsoft.com/office/drawing/2014/main" id="{D690C2EB-9561-48A3-9FE1-FAA03D2FAE2B}"/>
              </a:ext>
            </a:extLst>
          </p:cNvPr>
          <p:cNvCxnSpPr>
            <a:stCxn id="789" idx="6"/>
            <a:endCxn id="774" idx="2"/>
          </p:cNvCxnSpPr>
          <p:nvPr/>
        </p:nvCxnSpPr>
        <p:spPr>
          <a:xfrm flipH="1" flipV="1">
            <a:off x="7969466" y="4806922"/>
            <a:ext cx="536124" cy="110209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9" name="Connecteur droit 1018">
            <a:extLst>
              <a:ext uri="{FF2B5EF4-FFF2-40B4-BE49-F238E27FC236}">
                <a16:creationId xmlns:a16="http://schemas.microsoft.com/office/drawing/2014/main" id="{FE121DA6-B8D9-4761-8511-D432A09C4181}"/>
              </a:ext>
            </a:extLst>
          </p:cNvPr>
          <p:cNvCxnSpPr>
            <a:stCxn id="789" idx="6"/>
            <a:endCxn id="773" idx="2"/>
          </p:cNvCxnSpPr>
          <p:nvPr/>
        </p:nvCxnSpPr>
        <p:spPr>
          <a:xfrm flipH="1" flipV="1">
            <a:off x="7969466" y="4406233"/>
            <a:ext cx="536124" cy="15027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20" name="Connecteur droit 1019">
            <a:extLst>
              <a:ext uri="{FF2B5EF4-FFF2-40B4-BE49-F238E27FC236}">
                <a16:creationId xmlns:a16="http://schemas.microsoft.com/office/drawing/2014/main" id="{50C54144-065D-4413-A7FA-257ECE41FBF6}"/>
              </a:ext>
            </a:extLst>
          </p:cNvPr>
          <p:cNvCxnSpPr>
            <a:stCxn id="789" idx="6"/>
            <a:endCxn id="772" idx="2"/>
          </p:cNvCxnSpPr>
          <p:nvPr/>
        </p:nvCxnSpPr>
        <p:spPr>
          <a:xfrm flipH="1" flipV="1">
            <a:off x="7969466" y="4005545"/>
            <a:ext cx="536124" cy="190347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21" name="Connecteur droit 1020">
            <a:extLst>
              <a:ext uri="{FF2B5EF4-FFF2-40B4-BE49-F238E27FC236}">
                <a16:creationId xmlns:a16="http://schemas.microsoft.com/office/drawing/2014/main" id="{1436FC26-37E1-411B-A6E2-7C265648F9AF}"/>
              </a:ext>
            </a:extLst>
          </p:cNvPr>
          <p:cNvCxnSpPr>
            <a:stCxn id="789" idx="6"/>
            <a:endCxn id="771" idx="2"/>
          </p:cNvCxnSpPr>
          <p:nvPr/>
        </p:nvCxnSpPr>
        <p:spPr>
          <a:xfrm flipH="1" flipV="1">
            <a:off x="7969466" y="3604857"/>
            <a:ext cx="536124" cy="230416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22" name="Connecteur droit 1021">
            <a:extLst>
              <a:ext uri="{FF2B5EF4-FFF2-40B4-BE49-F238E27FC236}">
                <a16:creationId xmlns:a16="http://schemas.microsoft.com/office/drawing/2014/main" id="{7FDBA5F9-DC8D-4109-8DEA-E32A061BE7BD}"/>
              </a:ext>
            </a:extLst>
          </p:cNvPr>
          <p:cNvCxnSpPr>
            <a:stCxn id="789" idx="6"/>
            <a:endCxn id="770" idx="2"/>
          </p:cNvCxnSpPr>
          <p:nvPr/>
        </p:nvCxnSpPr>
        <p:spPr>
          <a:xfrm flipH="1" flipV="1">
            <a:off x="7969466" y="3204169"/>
            <a:ext cx="536124" cy="270485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8112075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Office PowerPoint</Application>
  <PresentationFormat>Grand écran</PresentationFormat>
  <Paragraphs>66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Raleway</vt:lpstr>
      <vt:lpstr>Times New Roman</vt:lpstr>
      <vt:lpstr>Thème Office</vt:lpstr>
      <vt:lpstr>Neural networks and Deep learning</vt:lpstr>
      <vt:lpstr>Outline</vt:lpstr>
      <vt:lpstr>Artificial neural networks</vt:lpstr>
      <vt:lpstr>Artificial neural networks</vt:lpstr>
      <vt:lpstr>Autoencoders</vt:lpstr>
      <vt:lpstr>Autoencoders</vt:lpstr>
      <vt:lpstr>Autoencoders</vt:lpstr>
      <vt:lpstr>Autoencoders</vt:lpstr>
      <vt:lpstr>Autoencoders</vt:lpstr>
      <vt:lpstr>Autoencoders</vt:lpstr>
      <vt:lpstr>From the point of view of optimization…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39</cp:revision>
  <dcterms:created xsi:type="dcterms:W3CDTF">2020-06-05T13:14:31Z</dcterms:created>
  <dcterms:modified xsi:type="dcterms:W3CDTF">2023-07-11T19:20:16Z</dcterms:modified>
</cp:coreProperties>
</file>