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5" r:id="rId18"/>
    <p:sldId id="304" r:id="rId19"/>
    <p:sldId id="30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check: can everybody access the e-campus page? Otherwise, send slides and links </a:t>
            </a:r>
            <a:r>
              <a:rPr lang="en-US"/>
              <a:t>by email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0F5F0-C710-453A-93D6-BF09378256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dlbook.github.io/udlbook/" TargetMode="External"/><Relationship Id="rId3" Type="http://schemas.openxmlformats.org/officeDocument/2006/relationships/image" Target="../media/image29.jpeg"/><Relationship Id="rId7" Type="http://schemas.openxmlformats.org/officeDocument/2006/relationships/hyperlink" Target="https://jxmo.io/deep-learning-worksh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32.jpeg"/><Relationship Id="rId4" Type="http://schemas.openxmlformats.org/officeDocument/2006/relationships/hyperlink" Target="https://vguigue.github.io/" TargetMode="External"/><Relationship Id="rId9" Type="http://schemas.openxmlformats.org/officeDocument/2006/relationships/hyperlink" Target="https://github.com/deep-learning-with-pytor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318157" y="4443178"/>
            <a:ext cx="3026005" cy="1439148"/>
          </a:xfrm>
          <a:prstGeom prst="wedgeRectCallout">
            <a:avLst>
              <a:gd name="adj1" fmla="val 74493"/>
              <a:gd name="adj2" fmla="val -50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…except on </a:t>
            </a:r>
            <a:r>
              <a:rPr lang="en-US" sz="2800" b="1" dirty="0"/>
              <a:t>Thursday 04/04</a:t>
            </a:r>
            <a:r>
              <a:rPr lang="en-US" sz="2800" dirty="0"/>
              <a:t> (</a:t>
            </a:r>
            <a:r>
              <a:rPr lang="en-US" sz="2800" b="1" dirty="0" err="1"/>
              <a:t>Amphithéâtre</a:t>
            </a:r>
            <a:r>
              <a:rPr lang="en-US" sz="2800" b="1" dirty="0"/>
              <a:t> 1</a:t>
            </a:r>
            <a:r>
              <a:rPr lang="en-US" sz="28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32A8A-57E4-4A85-9437-4E16A99A5097}"/>
              </a:ext>
            </a:extLst>
          </p:cNvPr>
          <p:cNvSpPr/>
          <p:nvPr/>
        </p:nvSpPr>
        <p:spPr>
          <a:xfrm>
            <a:off x="6835074" y="1125412"/>
            <a:ext cx="3780149" cy="114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will always be in </a:t>
            </a:r>
            <a:r>
              <a:rPr lang="en-US" sz="2800" b="1" dirty="0" err="1">
                <a:solidFill>
                  <a:schemeClr val="tx1"/>
                </a:solidFill>
              </a:rPr>
              <a:t>Amphithéâtre</a:t>
            </a:r>
            <a:r>
              <a:rPr lang="en-US" sz="2800" b="1" dirty="0">
                <a:solidFill>
                  <a:schemeClr val="tx1"/>
                </a:solidFill>
              </a:rPr>
              <a:t> 7</a:t>
            </a:r>
            <a:r>
              <a:rPr lang="en-US" sz="2800" dirty="0">
                <a:solidFill>
                  <a:schemeClr val="tx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9636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718F99E1-3FE9-494B-86BA-5C44D04E1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9179F8-D187-4E98-9D28-733A80F97B89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FEBA0F-3EE8-4F0C-9A0F-2843F54D9EF7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FEA87B9-F6E4-4891-AA8C-C48CDA53F3E9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2BAD65-04E2-44E3-9486-B33259A4F925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E2582E1-FF05-4F08-87C6-B5411108EE5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4BA9B88-F076-43A6-BB75-D53600509014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83451"/>
              <a:gd name="adj2" fmla="val -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April 12, 10:00-12:00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270A8EC9-15BE-49F9-B3C7-847241402EEF}"/>
              </a:ext>
            </a:extLst>
          </p:cNvPr>
          <p:cNvSpPr/>
          <p:nvPr/>
        </p:nvSpPr>
        <p:spPr>
          <a:xfrm>
            <a:off x="5367777" y="4707161"/>
            <a:ext cx="3026005" cy="93006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“Buffer” day</a:t>
            </a:r>
          </a:p>
        </p:txBody>
      </p:sp>
    </p:spTree>
    <p:extLst>
      <p:ext uri="{BB962C8B-B14F-4D97-AF65-F5344CB8AC3E}">
        <p14:creationId xmlns:p14="http://schemas.microsoft.com/office/powerpoint/2010/main" val="225430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4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7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8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9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Grand écran</PresentationFormat>
  <Paragraphs>150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131</cp:revision>
  <dcterms:created xsi:type="dcterms:W3CDTF">2020-06-05T13:14:31Z</dcterms:created>
  <dcterms:modified xsi:type="dcterms:W3CDTF">2024-04-02T08:32:12Z</dcterms:modified>
</cp:coreProperties>
</file>