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Convolutional Neural Networks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 is a Convolutional Neural Network?</a:t>
            </a:r>
          </a:p>
          <a:p>
            <a:r>
              <a:rPr lang="it-IT" dirty="0"/>
              <a:t>Architecture</a:t>
            </a:r>
          </a:p>
          <a:p>
            <a:r>
              <a:rPr lang="it-IT" dirty="0"/>
              <a:t>Applications</a:t>
            </a:r>
          </a:p>
          <a:p>
            <a:r>
              <a:rPr lang="it-IT" dirty="0"/>
              <a:t>Success stories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segmentation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D7B50-8FD2-402E-AD11-1736D48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non-images?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BCE95D-3832-484D-BF53-525C3C385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D926E-FAC8-4AD3-9A9E-265980DA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time series analysis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41B50-8ADE-4F13-85BD-C1FE2833C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actually, CNN perform </a:t>
            </a:r>
            <a:r>
              <a:rPr lang="en-US" b="1" dirty="0"/>
              <a:t>automatic feature construction</a:t>
            </a:r>
          </a:p>
          <a:p>
            <a:r>
              <a:rPr lang="en-US" dirty="0"/>
              <a:t>There are alternatives, using expert-designed features</a:t>
            </a:r>
          </a:p>
          <a:p>
            <a:r>
              <a:rPr lang="en-US" dirty="0"/>
              <a:t>For example, python library </a:t>
            </a:r>
            <a:r>
              <a:rPr lang="en-US" b="1" dirty="0" err="1"/>
              <a:t>tsfresh</a:t>
            </a:r>
            <a:endParaRPr lang="en-US" b="1" dirty="0"/>
          </a:p>
          <a:p>
            <a:pPr lvl="1"/>
            <a:r>
              <a:rPr lang="en-US" dirty="0"/>
              <a:t>Transform the dynamic problem into a series of static features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tabular data</a:t>
            </a:r>
            <a:r>
              <a:rPr lang="en-US" dirty="0"/>
              <a:t>! Apply classic ML algorithms</a:t>
            </a:r>
          </a:p>
          <a:p>
            <a:pPr lvl="1"/>
            <a:r>
              <a:rPr lang="en-US" dirty="0"/>
              <a:t>Works decently for classification</a:t>
            </a:r>
            <a:r>
              <a:rPr lang="en-US"/>
              <a:t>, not so much </a:t>
            </a:r>
            <a:r>
              <a:rPr lang="en-US" dirty="0"/>
              <a:t>for forecasting</a:t>
            </a:r>
          </a:p>
        </p:txBody>
      </p:sp>
    </p:spTree>
    <p:extLst>
      <p:ext uri="{BB962C8B-B14F-4D97-AF65-F5344CB8AC3E}">
        <p14:creationId xmlns:p14="http://schemas.microsoft.com/office/powerpoint/2010/main" val="16917996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Thème Office</vt:lpstr>
      <vt:lpstr>Convolutional Neural Networks</vt:lpstr>
      <vt:lpstr>Outline</vt:lpstr>
      <vt:lpstr>CNNs for image classification</vt:lpstr>
      <vt:lpstr>CNNs for image segmentation</vt:lpstr>
      <vt:lpstr>CNNs for non-images?</vt:lpstr>
      <vt:lpstr>CNNs for time series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33</cp:revision>
  <dcterms:created xsi:type="dcterms:W3CDTF">2020-06-05T13:14:31Z</dcterms:created>
  <dcterms:modified xsi:type="dcterms:W3CDTF">2024-04-02T18:55:14Z</dcterms:modified>
</cp:coreProperties>
</file>