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0" r:id="rId4"/>
    <p:sldId id="298" r:id="rId5"/>
    <p:sldId id="312" r:id="rId6"/>
    <p:sldId id="313" r:id="rId7"/>
    <p:sldId id="301" r:id="rId8"/>
    <p:sldId id="302" r:id="rId9"/>
    <p:sldId id="303" r:id="rId10"/>
    <p:sldId id="304" r:id="rId11"/>
    <p:sldId id="305" r:id="rId12"/>
    <p:sldId id="309" r:id="rId13"/>
    <p:sldId id="310" r:id="rId14"/>
    <p:sldId id="311" r:id="rId15"/>
    <p:sldId id="283" r:id="rId16"/>
    <p:sldId id="293" r:id="rId17"/>
    <p:sldId id="296" r:id="rId18"/>
    <p:sldId id="294" r:id="rId19"/>
    <p:sldId id="295" r:id="rId20"/>
    <p:sldId id="297" r:id="rId21"/>
    <p:sldId id="306" r:id="rId22"/>
    <p:sldId id="307" r:id="rId23"/>
    <p:sldId id="308" r:id="rId24"/>
    <p:sldId id="299" r:id="rId25"/>
    <p:sldId id="269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Neural networks and Deep learning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Neural networks and Deep learning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1392A-FB19-49AA-8FA8-AE3E85F6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5A037-26B2-487D-9579-47192DD7E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happening here? Well, we don’t really know</a:t>
            </a:r>
          </a:p>
          <a:p>
            <a:r>
              <a:rPr lang="en-US" dirty="0"/>
              <a:t>Empirical results, </a:t>
            </a:r>
            <a:r>
              <a:rPr lang="en-US" b="1" dirty="0" err="1"/>
              <a:t>overparametrizing</a:t>
            </a:r>
            <a:r>
              <a:rPr lang="en-US" dirty="0"/>
              <a:t> improves </a:t>
            </a:r>
            <a:r>
              <a:rPr lang="en-US" b="1" dirty="0"/>
              <a:t>generalization</a:t>
            </a:r>
          </a:p>
          <a:p>
            <a:r>
              <a:rPr lang="en-US" dirty="0"/>
              <a:t>“Double descent” or “W figure”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059D58-7DC2-4F63-BD75-26C35BE4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19021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B513B-8FA3-455D-9E5C-D636A4D6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so successful?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DAB63F-55E1-463C-A569-4498E212C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Extremely performant for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Thanks to recent architectures (CNNs, RNNs, Transformers, …)</a:t>
            </a:r>
          </a:p>
          <a:p>
            <a:pPr lvl="1"/>
            <a:r>
              <a:rPr lang="en-US" dirty="0"/>
              <a:t>Images, text, sound, …</a:t>
            </a:r>
          </a:p>
          <a:p>
            <a:pPr lvl="1"/>
            <a:r>
              <a:rPr lang="en-US" dirty="0"/>
              <a:t>Other ML approaches are just not as good</a:t>
            </a:r>
          </a:p>
          <a:p>
            <a:r>
              <a:rPr lang="en-US" dirty="0"/>
              <a:t>Graphics Processing Units (GPUs)</a:t>
            </a:r>
          </a:p>
          <a:p>
            <a:pPr lvl="1"/>
            <a:r>
              <a:rPr lang="en-US" dirty="0"/>
              <a:t>Are really good at performing parallel computations</a:t>
            </a:r>
          </a:p>
          <a:p>
            <a:pPr lvl="1"/>
            <a:r>
              <a:rPr lang="en-US" dirty="0"/>
              <a:t>And in fact, they are excellent to speed up gradient computation</a:t>
            </a:r>
          </a:p>
          <a:p>
            <a:r>
              <a:rPr lang="en-US" dirty="0"/>
              <a:t>Multiple outputs can be interpreted as pixels/audio/text…</a:t>
            </a:r>
          </a:p>
          <a:p>
            <a:r>
              <a:rPr lang="en-US" dirty="0"/>
              <a:t>More and more data is available!</a:t>
            </a:r>
          </a:p>
        </p:txBody>
      </p:sp>
    </p:spTree>
    <p:extLst>
      <p:ext uri="{BB962C8B-B14F-4D97-AF65-F5344CB8AC3E}">
        <p14:creationId xmlns:p14="http://schemas.microsoft.com/office/powerpoint/2010/main" val="385586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volutional Neural Networks, Explained | by Mayank Mishra | Towards Data  Science">
            <a:extLst>
              <a:ext uri="{FF2B5EF4-FFF2-40B4-BE49-F238E27FC236}">
                <a16:creationId xmlns:a16="http://schemas.microsoft.com/office/drawing/2014/main" id="{8B868A41-9895-46C9-B61F-71B6E0624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822575"/>
            <a:ext cx="73533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6BDF579-7BC8-4252-99BC-57D4A47D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46552-D0AB-423C-A7D8-7F70CDFE6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Specialized layers that scan the whole structured input</a:t>
            </a:r>
          </a:p>
          <a:p>
            <a:r>
              <a:rPr lang="en-US" dirty="0"/>
              <a:t>They can find patterns in every part of it</a:t>
            </a:r>
          </a:p>
          <a:p>
            <a:r>
              <a:rPr lang="en-US" dirty="0"/>
              <a:t>Example: images (square window, slide over pixels)</a:t>
            </a:r>
          </a:p>
        </p:txBody>
      </p:sp>
    </p:spTree>
    <p:extLst>
      <p:ext uri="{BB962C8B-B14F-4D97-AF65-F5344CB8AC3E}">
        <p14:creationId xmlns:p14="http://schemas.microsoft.com/office/powerpoint/2010/main" val="140095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D54C6-CF52-4132-ACB9-97C04E12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00CBD2A-3C40-4A6D-A2D5-453D75B7C4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Current output is not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en-US" dirty="0"/>
                  <a:t>Instead, there is a </a:t>
                </a:r>
                <a:r>
                  <a:rPr lang="en-US" b="1" dirty="0"/>
                  <a:t>state</a:t>
                </a:r>
                <a:r>
                  <a:rPr lang="en-US" dirty="0"/>
                  <a:t> of the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Sequences, time series, dynamic systems…</a:t>
                </a:r>
              </a:p>
              <a:p>
                <a:r>
                  <a:rPr lang="en-US" dirty="0"/>
                  <a:t>RNNs use specialized layers to </a:t>
                </a:r>
                <a:r>
                  <a:rPr lang="en-US" b="1" dirty="0"/>
                  <a:t>keep a memory </a:t>
                </a:r>
                <a:r>
                  <a:rPr lang="en-US" dirty="0"/>
                  <a:t>of the state</a:t>
                </a:r>
              </a:p>
              <a:p>
                <a:r>
                  <a:rPr lang="en-US" dirty="0"/>
                  <a:t>Modern developments</a:t>
                </a:r>
              </a:p>
              <a:p>
                <a:pPr lvl="1"/>
                <a:r>
                  <a:rPr lang="en-US" dirty="0"/>
                  <a:t>Long-Short Memory Networks (LSTMs)</a:t>
                </a:r>
              </a:p>
              <a:p>
                <a:pPr lvl="1"/>
                <a:r>
                  <a:rPr lang="en-US" dirty="0"/>
                  <a:t>Gated Recurrent Units (GRUs)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00CBD2A-3C40-4A6D-A2D5-453D75B7C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79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5FA98-BE68-42FD-BC80-CFBEAAE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353A5-5404-4397-9181-48B1C6E84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De-facto replaced RNNs</a:t>
            </a:r>
          </a:p>
          <a:p>
            <a:r>
              <a:rPr lang="en-US" dirty="0"/>
              <a:t>Gets all the data at once</a:t>
            </a:r>
          </a:p>
          <a:p>
            <a:r>
              <a:rPr lang="en-US" dirty="0"/>
              <a:t>Specialized layers that try</a:t>
            </a:r>
            <a:br>
              <a:rPr lang="en-US" dirty="0"/>
            </a:br>
            <a:r>
              <a:rPr lang="en-US" dirty="0"/>
              <a:t>to capture relationships</a:t>
            </a:r>
            <a:br>
              <a:rPr lang="en-US" dirty="0"/>
            </a:br>
            <a:r>
              <a:rPr lang="en-US" dirty="0"/>
              <a:t>between parts of the input</a:t>
            </a: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CFE5050D-EA89-4FDB-AF61-AE4205DB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582" y="1233577"/>
            <a:ext cx="5406218" cy="48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0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 unsupervised to </a:t>
            </a:r>
            <a:r>
              <a:rPr lang="en-US" b="1" dirty="0"/>
              <a:t>exactly reproduce the input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248FA-4388-4F0D-A6DB-64E727573586}"/>
              </a:ext>
            </a:extLst>
          </p:cNvPr>
          <p:cNvSpPr/>
          <p:nvPr/>
        </p:nvSpPr>
        <p:spPr>
          <a:xfrm>
            <a:off x="4635630" y="3761266"/>
            <a:ext cx="2733773" cy="11123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94E403B2-F6C5-403A-9F34-5FE44EAA80D9}"/>
                  </a:ext>
                </a:extLst>
              </p:cNvPr>
              <p:cNvSpPr txBox="1"/>
              <p:nvPr/>
            </p:nvSpPr>
            <p:spPr>
              <a:xfrm>
                <a:off x="744717" y="2032178"/>
                <a:ext cx="10515600" cy="67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Optimization task: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/>
                        <a:cs typeface="Times New Roman" pitchFamily="18" charset="0"/>
                      </a:rPr>
                      <m:t>argmin</m:t>
                    </m:r>
                    <m:r>
                      <a:rPr lang="en-US" sz="3600" b="0" i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3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| </m:t>
                        </m:r>
                        <m:acc>
                          <m:accPr>
                            <m:chr m:val="̂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it-IT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) −</m:t>
                        </m:r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) |)</m:t>
                        </m:r>
                      </m:e>
                    </m:nary>
                    <m:r>
                      <a:rPr lang="en-US" sz="36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94E403B2-F6C5-403A-9F34-5FE44EAA8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7" y="2032178"/>
                <a:ext cx="10515600" cy="677237"/>
              </a:xfrm>
              <a:prstGeom prst="rect">
                <a:avLst/>
              </a:prstGeom>
              <a:blipFill>
                <a:blip r:embed="rId2"/>
                <a:stretch>
                  <a:fillRect l="-1449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F952617-0120-4F60-90D8-9F696A7D4346}"/>
                  </a:ext>
                </a:extLst>
              </p:cNvPr>
              <p:cNvSpPr txBox="1"/>
              <p:nvPr/>
            </p:nvSpPr>
            <p:spPr>
              <a:xfrm>
                <a:off x="2705493" y="3932726"/>
                <a:ext cx="914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F952617-0120-4F60-90D8-9F696A7D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493" y="3932726"/>
                <a:ext cx="9144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93BECFC-4337-4D43-9F23-D663D0E0A4E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619893" y="4317447"/>
            <a:ext cx="1015737" cy="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CE4D8FC-787F-4906-AD75-D00A90CC1A73}"/>
                  </a:ext>
                </a:extLst>
              </p:cNvPr>
              <p:cNvSpPr txBox="1"/>
              <p:nvPr/>
            </p:nvSpPr>
            <p:spPr>
              <a:xfrm>
                <a:off x="8385140" y="3932725"/>
                <a:ext cx="914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CE4D8FC-787F-4906-AD75-D00A90CC1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40" y="3932725"/>
                <a:ext cx="91440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BA18FE9-87B0-407C-998D-9CD96B36ED4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369403" y="4317446"/>
            <a:ext cx="1015737" cy="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69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Force the computation to go through bottleneck</a:t>
            </a:r>
          </a:p>
          <a:p>
            <a:r>
              <a:rPr lang="en-US" dirty="0"/>
              <a:t>Dimension of the bottleneck much smaller than input</a:t>
            </a:r>
          </a:p>
          <a:p>
            <a:endParaRPr lang="en-US" dirty="0"/>
          </a:p>
        </p:txBody>
      </p:sp>
      <p:grpSp>
        <p:nvGrpSpPr>
          <p:cNvPr id="1023" name="Groupe 1022">
            <a:extLst>
              <a:ext uri="{FF2B5EF4-FFF2-40B4-BE49-F238E27FC236}">
                <a16:creationId xmlns:a16="http://schemas.microsoft.com/office/drawing/2014/main" id="{30EC1C71-A34A-4F19-994B-8C8EAEB55E56}"/>
              </a:ext>
            </a:extLst>
          </p:cNvPr>
          <p:cNvGrpSpPr/>
          <p:nvPr/>
        </p:nvGrpSpPr>
        <p:grpSpPr>
          <a:xfrm>
            <a:off x="3352769" y="2657510"/>
            <a:ext cx="5486461" cy="3385072"/>
            <a:chOff x="3245045" y="2440693"/>
            <a:chExt cx="6238381" cy="3862492"/>
          </a:xfrm>
        </p:grpSpPr>
        <p:sp>
          <p:nvSpPr>
            <p:cNvPr id="770" name="Ellipse 769">
              <a:extLst>
                <a:ext uri="{FF2B5EF4-FFF2-40B4-BE49-F238E27FC236}">
                  <a16:creationId xmlns:a16="http://schemas.microsoft.com/office/drawing/2014/main" id="{2ECA9EF8-DBE3-4B6B-9180-02BB028BFC8B}"/>
                </a:ext>
              </a:extLst>
            </p:cNvPr>
            <p:cNvSpPr/>
            <p:nvPr/>
          </p:nvSpPr>
          <p:spPr>
            <a:xfrm flipH="1">
              <a:off x="8189661" y="2912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1" name="Ellipse 770">
              <a:extLst>
                <a:ext uri="{FF2B5EF4-FFF2-40B4-BE49-F238E27FC236}">
                  <a16:creationId xmlns:a16="http://schemas.microsoft.com/office/drawing/2014/main" id="{17AF2809-ED70-432E-9329-1CB0F6EBFD68}"/>
                </a:ext>
              </a:extLst>
            </p:cNvPr>
            <p:cNvSpPr/>
            <p:nvPr/>
          </p:nvSpPr>
          <p:spPr>
            <a:xfrm flipH="1">
              <a:off x="8189661" y="3369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2" name="Ellipse 771">
              <a:extLst>
                <a:ext uri="{FF2B5EF4-FFF2-40B4-BE49-F238E27FC236}">
                  <a16:creationId xmlns:a16="http://schemas.microsoft.com/office/drawing/2014/main" id="{39CB690A-1E25-48A5-936F-BD1592BCA3A4}"/>
                </a:ext>
              </a:extLst>
            </p:cNvPr>
            <p:cNvSpPr/>
            <p:nvPr/>
          </p:nvSpPr>
          <p:spPr>
            <a:xfrm flipH="1">
              <a:off x="8189661" y="3826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3" name="Ellipse 772">
              <a:extLst>
                <a:ext uri="{FF2B5EF4-FFF2-40B4-BE49-F238E27FC236}">
                  <a16:creationId xmlns:a16="http://schemas.microsoft.com/office/drawing/2014/main" id="{0F8D7632-2929-4683-BB8F-ADFE26FA219F}"/>
                </a:ext>
              </a:extLst>
            </p:cNvPr>
            <p:cNvSpPr/>
            <p:nvPr/>
          </p:nvSpPr>
          <p:spPr>
            <a:xfrm flipH="1">
              <a:off x="8189661" y="4283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4" name="Ellipse 773">
              <a:extLst>
                <a:ext uri="{FF2B5EF4-FFF2-40B4-BE49-F238E27FC236}">
                  <a16:creationId xmlns:a16="http://schemas.microsoft.com/office/drawing/2014/main" id="{D8A1A07C-22D5-4D8D-A5B5-E49CD871C3B5}"/>
                </a:ext>
              </a:extLst>
            </p:cNvPr>
            <p:cNvSpPr/>
            <p:nvPr/>
          </p:nvSpPr>
          <p:spPr>
            <a:xfrm flipH="1">
              <a:off x="8189661" y="4740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5" name="Ellipse 774">
              <a:extLst>
                <a:ext uri="{FF2B5EF4-FFF2-40B4-BE49-F238E27FC236}">
                  <a16:creationId xmlns:a16="http://schemas.microsoft.com/office/drawing/2014/main" id="{F5D7A041-79CC-47A1-A734-4E8476F74420}"/>
                </a:ext>
              </a:extLst>
            </p:cNvPr>
            <p:cNvSpPr/>
            <p:nvPr/>
          </p:nvSpPr>
          <p:spPr>
            <a:xfrm flipH="1">
              <a:off x="8189661" y="5579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6" name="Ellipse 775">
              <a:extLst>
                <a:ext uri="{FF2B5EF4-FFF2-40B4-BE49-F238E27FC236}">
                  <a16:creationId xmlns:a16="http://schemas.microsoft.com/office/drawing/2014/main" id="{3E027BE2-05F3-47E9-9787-BE7782B142B6}"/>
                </a:ext>
              </a:extLst>
            </p:cNvPr>
            <p:cNvSpPr/>
            <p:nvPr/>
          </p:nvSpPr>
          <p:spPr>
            <a:xfrm flipH="1">
              <a:off x="9104061" y="33770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7" name="Ellipse 776">
              <a:extLst>
                <a:ext uri="{FF2B5EF4-FFF2-40B4-BE49-F238E27FC236}">
                  <a16:creationId xmlns:a16="http://schemas.microsoft.com/office/drawing/2014/main" id="{9BF1BD92-0FA4-40E9-89CA-3844511A001F}"/>
                </a:ext>
              </a:extLst>
            </p:cNvPr>
            <p:cNvSpPr/>
            <p:nvPr/>
          </p:nvSpPr>
          <p:spPr>
            <a:xfrm flipH="1">
              <a:off x="9104061" y="38342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8" name="Ellipse 777">
              <a:extLst>
                <a:ext uri="{FF2B5EF4-FFF2-40B4-BE49-F238E27FC236}">
                  <a16:creationId xmlns:a16="http://schemas.microsoft.com/office/drawing/2014/main" id="{0A5484E5-EBAA-4EC6-89B9-C9A958DEBA05}"/>
                </a:ext>
              </a:extLst>
            </p:cNvPr>
            <p:cNvSpPr/>
            <p:nvPr/>
          </p:nvSpPr>
          <p:spPr>
            <a:xfrm flipH="1">
              <a:off x="9104061" y="4291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9" name="Ellipse 778">
              <a:extLst>
                <a:ext uri="{FF2B5EF4-FFF2-40B4-BE49-F238E27FC236}">
                  <a16:creationId xmlns:a16="http://schemas.microsoft.com/office/drawing/2014/main" id="{56E2F783-30F0-4E85-BA2C-525A63126D50}"/>
                </a:ext>
              </a:extLst>
            </p:cNvPr>
            <p:cNvSpPr/>
            <p:nvPr/>
          </p:nvSpPr>
          <p:spPr>
            <a:xfrm flipH="1">
              <a:off x="9104061" y="5053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0" name="ZoneTexte 13">
              <a:extLst>
                <a:ext uri="{FF2B5EF4-FFF2-40B4-BE49-F238E27FC236}">
                  <a16:creationId xmlns:a16="http://schemas.microsoft.com/office/drawing/2014/main" id="{FF24ABB3-5F8F-4A1F-9F13-9757C264DA9D}"/>
                </a:ext>
              </a:extLst>
            </p:cNvPr>
            <p:cNvSpPr txBox="1"/>
            <p:nvPr/>
          </p:nvSpPr>
          <p:spPr>
            <a:xfrm flipH="1">
              <a:off x="9026226" y="4324853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1" name="ZoneTexte 14">
              <a:extLst>
                <a:ext uri="{FF2B5EF4-FFF2-40B4-BE49-F238E27FC236}">
                  <a16:creationId xmlns:a16="http://schemas.microsoft.com/office/drawing/2014/main" id="{66A78359-1EB1-441D-B2B4-5A01425B91F1}"/>
                </a:ext>
              </a:extLst>
            </p:cNvPr>
            <p:cNvSpPr txBox="1"/>
            <p:nvPr/>
          </p:nvSpPr>
          <p:spPr>
            <a:xfrm flipH="1">
              <a:off x="8113461" y="482517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2" name="Ellipse 781">
              <a:extLst>
                <a:ext uri="{FF2B5EF4-FFF2-40B4-BE49-F238E27FC236}">
                  <a16:creationId xmlns:a16="http://schemas.microsoft.com/office/drawing/2014/main" id="{C8BE52DD-1F61-44F3-8A47-F37EA77B73B5}"/>
                </a:ext>
              </a:extLst>
            </p:cNvPr>
            <p:cNvSpPr/>
            <p:nvPr/>
          </p:nvSpPr>
          <p:spPr>
            <a:xfrm flipH="1">
              <a:off x="7199061" y="3064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3" name="Ellipse 782">
              <a:extLst>
                <a:ext uri="{FF2B5EF4-FFF2-40B4-BE49-F238E27FC236}">
                  <a16:creationId xmlns:a16="http://schemas.microsoft.com/office/drawing/2014/main" id="{46369EC4-9C6E-4B3D-A2D0-8CC7A4799C81}"/>
                </a:ext>
              </a:extLst>
            </p:cNvPr>
            <p:cNvSpPr/>
            <p:nvPr/>
          </p:nvSpPr>
          <p:spPr>
            <a:xfrm flipH="1">
              <a:off x="7199061" y="3521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4" name="Ellipse 783">
              <a:extLst>
                <a:ext uri="{FF2B5EF4-FFF2-40B4-BE49-F238E27FC236}">
                  <a16:creationId xmlns:a16="http://schemas.microsoft.com/office/drawing/2014/main" id="{79A46C31-AC26-419A-A6E6-E8A615CF6EEE}"/>
                </a:ext>
              </a:extLst>
            </p:cNvPr>
            <p:cNvSpPr/>
            <p:nvPr/>
          </p:nvSpPr>
          <p:spPr>
            <a:xfrm flipH="1">
              <a:off x="7199061" y="3978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5" name="Ellipse 784">
              <a:extLst>
                <a:ext uri="{FF2B5EF4-FFF2-40B4-BE49-F238E27FC236}">
                  <a16:creationId xmlns:a16="http://schemas.microsoft.com/office/drawing/2014/main" id="{47EC3BA8-4160-41DA-A296-89EC3B9857C8}"/>
                </a:ext>
              </a:extLst>
            </p:cNvPr>
            <p:cNvSpPr/>
            <p:nvPr/>
          </p:nvSpPr>
          <p:spPr>
            <a:xfrm flipH="1">
              <a:off x="7199061" y="5350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6" name="Ellipse 785">
              <a:extLst>
                <a:ext uri="{FF2B5EF4-FFF2-40B4-BE49-F238E27FC236}">
                  <a16:creationId xmlns:a16="http://schemas.microsoft.com/office/drawing/2014/main" id="{A07A475E-7578-41D9-9A5E-80C1A786A962}"/>
                </a:ext>
              </a:extLst>
            </p:cNvPr>
            <p:cNvSpPr/>
            <p:nvPr/>
          </p:nvSpPr>
          <p:spPr>
            <a:xfrm flipH="1">
              <a:off x="7199061" y="4436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7" name="Ellipse 786">
              <a:extLst>
                <a:ext uri="{FF2B5EF4-FFF2-40B4-BE49-F238E27FC236}">
                  <a16:creationId xmlns:a16="http://schemas.microsoft.com/office/drawing/2014/main" id="{5CF75077-C3F4-482E-AA8C-1FE69226CDA8}"/>
                </a:ext>
              </a:extLst>
            </p:cNvPr>
            <p:cNvSpPr/>
            <p:nvPr/>
          </p:nvSpPr>
          <p:spPr>
            <a:xfrm flipH="1">
              <a:off x="7199061" y="4893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8" name="Ellipse 787">
              <a:extLst>
                <a:ext uri="{FF2B5EF4-FFF2-40B4-BE49-F238E27FC236}">
                  <a16:creationId xmlns:a16="http://schemas.microsoft.com/office/drawing/2014/main" id="{B0D72F77-EAF9-46D3-90CC-8749EF4ED662}"/>
                </a:ext>
              </a:extLst>
            </p:cNvPr>
            <p:cNvSpPr/>
            <p:nvPr/>
          </p:nvSpPr>
          <p:spPr>
            <a:xfrm flipH="1">
              <a:off x="9104061" y="55411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9" name="Ellipse 788">
              <a:extLst>
                <a:ext uri="{FF2B5EF4-FFF2-40B4-BE49-F238E27FC236}">
                  <a16:creationId xmlns:a16="http://schemas.microsoft.com/office/drawing/2014/main" id="{842F6A51-3115-475A-B5A5-92588F82F1E9}"/>
                </a:ext>
              </a:extLst>
            </p:cNvPr>
            <p:cNvSpPr/>
            <p:nvPr/>
          </p:nvSpPr>
          <p:spPr>
            <a:xfrm flipH="1">
              <a:off x="9104061" y="59983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90" name="Connecteur droit 789">
              <a:extLst>
                <a:ext uri="{FF2B5EF4-FFF2-40B4-BE49-F238E27FC236}">
                  <a16:creationId xmlns:a16="http://schemas.microsoft.com/office/drawing/2014/main" id="{C13916EC-67BA-43EB-A5C8-AE8679EE19DA}"/>
                </a:ext>
              </a:extLst>
            </p:cNvPr>
            <p:cNvCxnSpPr>
              <a:stCxn id="776" idx="6"/>
              <a:endCxn id="770" idx="2"/>
            </p:cNvCxnSpPr>
            <p:nvPr/>
          </p:nvCxnSpPr>
          <p:spPr>
            <a:xfrm flipH="1" flipV="1">
              <a:off x="8494461" y="30644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1" name="Connecteur droit 790">
              <a:extLst>
                <a:ext uri="{FF2B5EF4-FFF2-40B4-BE49-F238E27FC236}">
                  <a16:creationId xmlns:a16="http://schemas.microsoft.com/office/drawing/2014/main" id="{0E8E46A7-C0B1-4462-9865-383220273490}"/>
                </a:ext>
              </a:extLst>
            </p:cNvPr>
            <p:cNvCxnSpPr>
              <a:stCxn id="776" idx="6"/>
              <a:endCxn id="771" idx="2"/>
            </p:cNvCxnSpPr>
            <p:nvPr/>
          </p:nvCxnSpPr>
          <p:spPr>
            <a:xfrm flipH="1" flipV="1">
              <a:off x="8494461" y="35216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2" name="Connecteur droit 791">
              <a:extLst>
                <a:ext uri="{FF2B5EF4-FFF2-40B4-BE49-F238E27FC236}">
                  <a16:creationId xmlns:a16="http://schemas.microsoft.com/office/drawing/2014/main" id="{DF775F3C-EA64-4F04-ACC1-599D2B4B9CFD}"/>
                </a:ext>
              </a:extLst>
            </p:cNvPr>
            <p:cNvCxnSpPr>
              <a:stCxn id="776" idx="6"/>
              <a:endCxn id="772" idx="2"/>
            </p:cNvCxnSpPr>
            <p:nvPr/>
          </p:nvCxnSpPr>
          <p:spPr>
            <a:xfrm flipH="1">
              <a:off x="8494461" y="35294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3" name="Connecteur droit 792">
              <a:extLst>
                <a:ext uri="{FF2B5EF4-FFF2-40B4-BE49-F238E27FC236}">
                  <a16:creationId xmlns:a16="http://schemas.microsoft.com/office/drawing/2014/main" id="{B9CE2698-F115-49EA-B420-98693B998D49}"/>
                </a:ext>
              </a:extLst>
            </p:cNvPr>
            <p:cNvCxnSpPr>
              <a:stCxn id="776" idx="6"/>
              <a:endCxn id="773" idx="2"/>
            </p:cNvCxnSpPr>
            <p:nvPr/>
          </p:nvCxnSpPr>
          <p:spPr>
            <a:xfrm flipH="1">
              <a:off x="8494461" y="35294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4" name="Connecteur droit 793">
              <a:extLst>
                <a:ext uri="{FF2B5EF4-FFF2-40B4-BE49-F238E27FC236}">
                  <a16:creationId xmlns:a16="http://schemas.microsoft.com/office/drawing/2014/main" id="{E7D62E5F-E03D-4C98-838D-C3BB07B27AAD}"/>
                </a:ext>
              </a:extLst>
            </p:cNvPr>
            <p:cNvCxnSpPr>
              <a:stCxn id="776" idx="6"/>
              <a:endCxn id="774" idx="2"/>
            </p:cNvCxnSpPr>
            <p:nvPr/>
          </p:nvCxnSpPr>
          <p:spPr>
            <a:xfrm flipH="1">
              <a:off x="8494461" y="3529411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36C849D5-9698-4858-B551-8E3B2F7A953C}"/>
                </a:ext>
              </a:extLst>
            </p:cNvPr>
            <p:cNvCxnSpPr>
              <a:stCxn id="777" idx="6"/>
              <a:endCxn id="770" idx="2"/>
            </p:cNvCxnSpPr>
            <p:nvPr/>
          </p:nvCxnSpPr>
          <p:spPr>
            <a:xfrm flipH="1" flipV="1">
              <a:off x="8494461" y="30644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EEA781D7-ECAA-48FB-9717-5A192E4EE0BB}"/>
                </a:ext>
              </a:extLst>
            </p:cNvPr>
            <p:cNvCxnSpPr>
              <a:stCxn id="777" idx="6"/>
              <a:endCxn id="771" idx="2"/>
            </p:cNvCxnSpPr>
            <p:nvPr/>
          </p:nvCxnSpPr>
          <p:spPr>
            <a:xfrm flipH="1" flipV="1">
              <a:off x="8494461" y="35216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F72A9857-59BC-4CB1-A11A-E6BDC0D319F5}"/>
                </a:ext>
              </a:extLst>
            </p:cNvPr>
            <p:cNvCxnSpPr>
              <a:stCxn id="777" idx="6"/>
              <a:endCxn id="772" idx="2"/>
            </p:cNvCxnSpPr>
            <p:nvPr/>
          </p:nvCxnSpPr>
          <p:spPr>
            <a:xfrm flipH="1" flipV="1">
              <a:off x="8494461" y="39788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90DAA30-C6AF-4F15-9885-F5E1174BB1D9}"/>
                </a:ext>
              </a:extLst>
            </p:cNvPr>
            <p:cNvCxnSpPr>
              <a:stCxn id="777" idx="6"/>
              <a:endCxn id="773" idx="2"/>
            </p:cNvCxnSpPr>
            <p:nvPr/>
          </p:nvCxnSpPr>
          <p:spPr>
            <a:xfrm flipH="1">
              <a:off x="8494461" y="39866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9" name="Connecteur droit 798">
              <a:extLst>
                <a:ext uri="{FF2B5EF4-FFF2-40B4-BE49-F238E27FC236}">
                  <a16:creationId xmlns:a16="http://schemas.microsoft.com/office/drawing/2014/main" id="{5DC180C1-BC13-4128-8B32-072A7F6C8A9F}"/>
                </a:ext>
              </a:extLst>
            </p:cNvPr>
            <p:cNvCxnSpPr>
              <a:stCxn id="777" idx="6"/>
              <a:endCxn id="774" idx="2"/>
            </p:cNvCxnSpPr>
            <p:nvPr/>
          </p:nvCxnSpPr>
          <p:spPr>
            <a:xfrm flipH="1">
              <a:off x="8494461" y="39866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0" name="Connecteur droit 799">
              <a:extLst>
                <a:ext uri="{FF2B5EF4-FFF2-40B4-BE49-F238E27FC236}">
                  <a16:creationId xmlns:a16="http://schemas.microsoft.com/office/drawing/2014/main" id="{AFC822FE-C994-4902-A34D-C289BD9CBB14}"/>
                </a:ext>
              </a:extLst>
            </p:cNvPr>
            <p:cNvCxnSpPr>
              <a:stCxn id="777" idx="6"/>
              <a:endCxn id="775" idx="2"/>
            </p:cNvCxnSpPr>
            <p:nvPr/>
          </p:nvCxnSpPr>
          <p:spPr>
            <a:xfrm flipH="1">
              <a:off x="8494461" y="3986611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1" name="Connecteur droit 800">
              <a:extLst>
                <a:ext uri="{FF2B5EF4-FFF2-40B4-BE49-F238E27FC236}">
                  <a16:creationId xmlns:a16="http://schemas.microsoft.com/office/drawing/2014/main" id="{9E41B849-C81C-429A-9CC6-1038B29202DB}"/>
                </a:ext>
              </a:extLst>
            </p:cNvPr>
            <p:cNvCxnSpPr>
              <a:stCxn id="776" idx="6"/>
              <a:endCxn id="775" idx="2"/>
            </p:cNvCxnSpPr>
            <p:nvPr/>
          </p:nvCxnSpPr>
          <p:spPr>
            <a:xfrm flipH="1">
              <a:off x="8494461" y="3529411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2" name="Connecteur droit 801">
              <a:extLst>
                <a:ext uri="{FF2B5EF4-FFF2-40B4-BE49-F238E27FC236}">
                  <a16:creationId xmlns:a16="http://schemas.microsoft.com/office/drawing/2014/main" id="{9A19EFD7-720D-4CC2-91C4-F6F795C704FF}"/>
                </a:ext>
              </a:extLst>
            </p:cNvPr>
            <p:cNvCxnSpPr>
              <a:stCxn id="778" idx="6"/>
              <a:endCxn id="770" idx="2"/>
            </p:cNvCxnSpPr>
            <p:nvPr/>
          </p:nvCxnSpPr>
          <p:spPr>
            <a:xfrm flipH="1" flipV="1">
              <a:off x="8494461" y="3064451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3" name="Connecteur droit 802">
              <a:extLst>
                <a:ext uri="{FF2B5EF4-FFF2-40B4-BE49-F238E27FC236}">
                  <a16:creationId xmlns:a16="http://schemas.microsoft.com/office/drawing/2014/main" id="{BBCCFA6B-1D59-44BF-B376-11841F9B6A04}"/>
                </a:ext>
              </a:extLst>
            </p:cNvPr>
            <p:cNvCxnSpPr>
              <a:stCxn id="778" idx="6"/>
              <a:endCxn id="771" idx="2"/>
            </p:cNvCxnSpPr>
            <p:nvPr/>
          </p:nvCxnSpPr>
          <p:spPr>
            <a:xfrm flipH="1" flipV="1">
              <a:off x="8494461" y="35216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4" name="Connecteur droit 803">
              <a:extLst>
                <a:ext uri="{FF2B5EF4-FFF2-40B4-BE49-F238E27FC236}">
                  <a16:creationId xmlns:a16="http://schemas.microsoft.com/office/drawing/2014/main" id="{12F7A9D8-7699-4776-8F9C-E947D8254F74}"/>
                </a:ext>
              </a:extLst>
            </p:cNvPr>
            <p:cNvCxnSpPr>
              <a:stCxn id="778" idx="6"/>
              <a:endCxn id="772" idx="2"/>
            </p:cNvCxnSpPr>
            <p:nvPr/>
          </p:nvCxnSpPr>
          <p:spPr>
            <a:xfrm flipH="1" flipV="1">
              <a:off x="8494461" y="39788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5" name="Connecteur droit 804">
              <a:extLst>
                <a:ext uri="{FF2B5EF4-FFF2-40B4-BE49-F238E27FC236}">
                  <a16:creationId xmlns:a16="http://schemas.microsoft.com/office/drawing/2014/main" id="{3172103B-94CC-417D-AC40-0820C1EF5370}"/>
                </a:ext>
              </a:extLst>
            </p:cNvPr>
            <p:cNvCxnSpPr>
              <a:stCxn id="778" idx="6"/>
              <a:endCxn id="773" idx="2"/>
            </p:cNvCxnSpPr>
            <p:nvPr/>
          </p:nvCxnSpPr>
          <p:spPr>
            <a:xfrm flipH="1" flipV="1">
              <a:off x="8494461" y="44360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6" name="Connecteur droit 805">
              <a:extLst>
                <a:ext uri="{FF2B5EF4-FFF2-40B4-BE49-F238E27FC236}">
                  <a16:creationId xmlns:a16="http://schemas.microsoft.com/office/drawing/2014/main" id="{5DC3FFBB-50A2-4BFE-95E0-C7046D8CF8F9}"/>
                </a:ext>
              </a:extLst>
            </p:cNvPr>
            <p:cNvCxnSpPr>
              <a:stCxn id="778" idx="6"/>
              <a:endCxn id="774" idx="2"/>
            </p:cNvCxnSpPr>
            <p:nvPr/>
          </p:nvCxnSpPr>
          <p:spPr>
            <a:xfrm flipH="1">
              <a:off x="8494461" y="44438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7" name="Connecteur droit 806">
              <a:extLst>
                <a:ext uri="{FF2B5EF4-FFF2-40B4-BE49-F238E27FC236}">
                  <a16:creationId xmlns:a16="http://schemas.microsoft.com/office/drawing/2014/main" id="{FD9B6A58-51E0-448E-9650-C5DACBDE3155}"/>
                </a:ext>
              </a:extLst>
            </p:cNvPr>
            <p:cNvCxnSpPr>
              <a:stCxn id="778" idx="6"/>
              <a:endCxn id="775" idx="2"/>
            </p:cNvCxnSpPr>
            <p:nvPr/>
          </p:nvCxnSpPr>
          <p:spPr>
            <a:xfrm flipH="1">
              <a:off x="8494461" y="4443811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8" name="Connecteur droit 807">
              <a:extLst>
                <a:ext uri="{FF2B5EF4-FFF2-40B4-BE49-F238E27FC236}">
                  <a16:creationId xmlns:a16="http://schemas.microsoft.com/office/drawing/2014/main" id="{EF8E9580-AFD3-4A93-AE5A-79870F2E894E}"/>
                </a:ext>
              </a:extLst>
            </p:cNvPr>
            <p:cNvCxnSpPr>
              <a:stCxn id="779" idx="6"/>
              <a:endCxn id="770" idx="2"/>
            </p:cNvCxnSpPr>
            <p:nvPr/>
          </p:nvCxnSpPr>
          <p:spPr>
            <a:xfrm flipH="1" flipV="1">
              <a:off x="8494461" y="3064451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9" name="Connecteur droit 808">
              <a:extLst>
                <a:ext uri="{FF2B5EF4-FFF2-40B4-BE49-F238E27FC236}">
                  <a16:creationId xmlns:a16="http://schemas.microsoft.com/office/drawing/2014/main" id="{32EB94EF-7C8D-43A6-9C89-A8EE7B8722BE}"/>
                </a:ext>
              </a:extLst>
            </p:cNvPr>
            <p:cNvCxnSpPr>
              <a:stCxn id="779" idx="6"/>
              <a:endCxn id="771" idx="2"/>
            </p:cNvCxnSpPr>
            <p:nvPr/>
          </p:nvCxnSpPr>
          <p:spPr>
            <a:xfrm flipH="1" flipV="1">
              <a:off x="8494461" y="3521651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0" name="Connecteur droit 809">
              <a:extLst>
                <a:ext uri="{FF2B5EF4-FFF2-40B4-BE49-F238E27FC236}">
                  <a16:creationId xmlns:a16="http://schemas.microsoft.com/office/drawing/2014/main" id="{F3579DC7-1A00-414F-BC35-8800A30E9E83}"/>
                </a:ext>
              </a:extLst>
            </p:cNvPr>
            <p:cNvCxnSpPr>
              <a:stCxn id="779" idx="6"/>
              <a:endCxn id="772" idx="2"/>
            </p:cNvCxnSpPr>
            <p:nvPr/>
          </p:nvCxnSpPr>
          <p:spPr>
            <a:xfrm flipH="1" flipV="1">
              <a:off x="8494461" y="3978851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99D3A5CB-E10A-4AA0-B11D-F978FCAAC42D}"/>
                </a:ext>
              </a:extLst>
            </p:cNvPr>
            <p:cNvCxnSpPr>
              <a:stCxn id="779" idx="6"/>
              <a:endCxn id="773" idx="2"/>
            </p:cNvCxnSpPr>
            <p:nvPr/>
          </p:nvCxnSpPr>
          <p:spPr>
            <a:xfrm flipH="1" flipV="1">
              <a:off x="8494461" y="4436051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9AC7DA17-271F-47F9-9A18-CC6C5BEB0019}"/>
                </a:ext>
              </a:extLst>
            </p:cNvPr>
            <p:cNvCxnSpPr>
              <a:stCxn id="779" idx="6"/>
              <a:endCxn id="774" idx="2"/>
            </p:cNvCxnSpPr>
            <p:nvPr/>
          </p:nvCxnSpPr>
          <p:spPr>
            <a:xfrm flipH="1" flipV="1">
              <a:off x="8494461" y="4893251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97BFF414-06BC-4971-B8CA-5BE522351246}"/>
                </a:ext>
              </a:extLst>
            </p:cNvPr>
            <p:cNvCxnSpPr>
              <a:stCxn id="779" idx="6"/>
              <a:endCxn id="775" idx="2"/>
            </p:cNvCxnSpPr>
            <p:nvPr/>
          </p:nvCxnSpPr>
          <p:spPr>
            <a:xfrm flipH="1">
              <a:off x="8494461" y="5205811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F1B38AFC-B74D-45D1-A3AA-C5E457F628F1}"/>
                </a:ext>
              </a:extLst>
            </p:cNvPr>
            <p:cNvCxnSpPr>
              <a:stCxn id="770" idx="6"/>
              <a:endCxn id="782" idx="2"/>
            </p:cNvCxnSpPr>
            <p:nvPr/>
          </p:nvCxnSpPr>
          <p:spPr>
            <a:xfrm flipH="1">
              <a:off x="7503861" y="30644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5" name="Connecteur droit 814">
              <a:extLst>
                <a:ext uri="{FF2B5EF4-FFF2-40B4-BE49-F238E27FC236}">
                  <a16:creationId xmlns:a16="http://schemas.microsoft.com/office/drawing/2014/main" id="{904D9D85-76B3-4C74-B4F9-30DAE42B3EAE}"/>
                </a:ext>
              </a:extLst>
            </p:cNvPr>
            <p:cNvCxnSpPr>
              <a:stCxn id="770" idx="6"/>
              <a:endCxn id="783" idx="2"/>
            </p:cNvCxnSpPr>
            <p:nvPr/>
          </p:nvCxnSpPr>
          <p:spPr>
            <a:xfrm flipH="1">
              <a:off x="7503861" y="30644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6" name="Connecteur droit 815">
              <a:extLst>
                <a:ext uri="{FF2B5EF4-FFF2-40B4-BE49-F238E27FC236}">
                  <a16:creationId xmlns:a16="http://schemas.microsoft.com/office/drawing/2014/main" id="{037BCC99-8F3A-4232-B374-3B324D551009}"/>
                </a:ext>
              </a:extLst>
            </p:cNvPr>
            <p:cNvCxnSpPr>
              <a:stCxn id="770" idx="6"/>
              <a:endCxn id="784" idx="2"/>
            </p:cNvCxnSpPr>
            <p:nvPr/>
          </p:nvCxnSpPr>
          <p:spPr>
            <a:xfrm flipH="1">
              <a:off x="7503861" y="30644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7" name="Connecteur droit 816">
              <a:extLst>
                <a:ext uri="{FF2B5EF4-FFF2-40B4-BE49-F238E27FC236}">
                  <a16:creationId xmlns:a16="http://schemas.microsoft.com/office/drawing/2014/main" id="{82F36994-6347-4F89-9922-DE4B8341B936}"/>
                </a:ext>
              </a:extLst>
            </p:cNvPr>
            <p:cNvCxnSpPr>
              <a:stCxn id="770" idx="6"/>
              <a:endCxn id="786" idx="2"/>
            </p:cNvCxnSpPr>
            <p:nvPr/>
          </p:nvCxnSpPr>
          <p:spPr>
            <a:xfrm flipH="1">
              <a:off x="7503861" y="30644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8" name="Connecteur droit 817">
              <a:extLst>
                <a:ext uri="{FF2B5EF4-FFF2-40B4-BE49-F238E27FC236}">
                  <a16:creationId xmlns:a16="http://schemas.microsoft.com/office/drawing/2014/main" id="{F0DA926B-8033-4914-BB53-237D46AEF030}"/>
                </a:ext>
              </a:extLst>
            </p:cNvPr>
            <p:cNvCxnSpPr>
              <a:stCxn id="770" idx="6"/>
              <a:endCxn id="787" idx="2"/>
            </p:cNvCxnSpPr>
            <p:nvPr/>
          </p:nvCxnSpPr>
          <p:spPr>
            <a:xfrm flipH="1">
              <a:off x="7503861" y="30644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9" name="Connecteur droit 818">
              <a:extLst>
                <a:ext uri="{FF2B5EF4-FFF2-40B4-BE49-F238E27FC236}">
                  <a16:creationId xmlns:a16="http://schemas.microsoft.com/office/drawing/2014/main" id="{37DD9E8F-6438-4D76-AC4F-D850C08238FE}"/>
                </a:ext>
              </a:extLst>
            </p:cNvPr>
            <p:cNvCxnSpPr>
              <a:stCxn id="770" idx="6"/>
              <a:endCxn id="785" idx="2"/>
            </p:cNvCxnSpPr>
            <p:nvPr/>
          </p:nvCxnSpPr>
          <p:spPr>
            <a:xfrm flipH="1">
              <a:off x="7503861" y="3064451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0" name="Connecteur droit 819">
              <a:extLst>
                <a:ext uri="{FF2B5EF4-FFF2-40B4-BE49-F238E27FC236}">
                  <a16:creationId xmlns:a16="http://schemas.microsoft.com/office/drawing/2014/main" id="{F1DE633D-788B-405D-B5F5-B073B4BA21F0}"/>
                </a:ext>
              </a:extLst>
            </p:cNvPr>
            <p:cNvCxnSpPr>
              <a:stCxn id="771" idx="6"/>
              <a:endCxn id="782" idx="2"/>
            </p:cNvCxnSpPr>
            <p:nvPr/>
          </p:nvCxnSpPr>
          <p:spPr>
            <a:xfrm flipH="1" flipV="1">
              <a:off x="7503861" y="32168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1" name="Connecteur droit 820">
              <a:extLst>
                <a:ext uri="{FF2B5EF4-FFF2-40B4-BE49-F238E27FC236}">
                  <a16:creationId xmlns:a16="http://schemas.microsoft.com/office/drawing/2014/main" id="{ADE4D323-02AB-49CE-8E2C-52F6C6FC98F3}"/>
                </a:ext>
              </a:extLst>
            </p:cNvPr>
            <p:cNvCxnSpPr>
              <a:stCxn id="771" idx="6"/>
              <a:endCxn id="783" idx="2"/>
            </p:cNvCxnSpPr>
            <p:nvPr/>
          </p:nvCxnSpPr>
          <p:spPr>
            <a:xfrm flipH="1">
              <a:off x="7503861" y="35216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2" name="Connecteur droit 821">
              <a:extLst>
                <a:ext uri="{FF2B5EF4-FFF2-40B4-BE49-F238E27FC236}">
                  <a16:creationId xmlns:a16="http://schemas.microsoft.com/office/drawing/2014/main" id="{8C688BB1-2120-42A2-8AF5-10D5F9A0F5C2}"/>
                </a:ext>
              </a:extLst>
            </p:cNvPr>
            <p:cNvCxnSpPr>
              <a:stCxn id="771" idx="6"/>
              <a:endCxn id="784" idx="2"/>
            </p:cNvCxnSpPr>
            <p:nvPr/>
          </p:nvCxnSpPr>
          <p:spPr>
            <a:xfrm flipH="1">
              <a:off x="7503861" y="35216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3" name="Connecteur droit 822">
              <a:extLst>
                <a:ext uri="{FF2B5EF4-FFF2-40B4-BE49-F238E27FC236}">
                  <a16:creationId xmlns:a16="http://schemas.microsoft.com/office/drawing/2014/main" id="{A59D2333-7346-4958-9D06-B475361BCD58}"/>
                </a:ext>
              </a:extLst>
            </p:cNvPr>
            <p:cNvCxnSpPr>
              <a:stCxn id="771" idx="6"/>
              <a:endCxn id="786" idx="2"/>
            </p:cNvCxnSpPr>
            <p:nvPr/>
          </p:nvCxnSpPr>
          <p:spPr>
            <a:xfrm flipH="1">
              <a:off x="7503861" y="35216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4" name="Connecteur droit 823">
              <a:extLst>
                <a:ext uri="{FF2B5EF4-FFF2-40B4-BE49-F238E27FC236}">
                  <a16:creationId xmlns:a16="http://schemas.microsoft.com/office/drawing/2014/main" id="{48861B0F-322E-434B-B37A-DD9973C4EE8B}"/>
                </a:ext>
              </a:extLst>
            </p:cNvPr>
            <p:cNvCxnSpPr>
              <a:stCxn id="771" idx="6"/>
              <a:endCxn id="787" idx="2"/>
            </p:cNvCxnSpPr>
            <p:nvPr/>
          </p:nvCxnSpPr>
          <p:spPr>
            <a:xfrm flipH="1">
              <a:off x="7503861" y="35216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5" name="Connecteur droit 824">
              <a:extLst>
                <a:ext uri="{FF2B5EF4-FFF2-40B4-BE49-F238E27FC236}">
                  <a16:creationId xmlns:a16="http://schemas.microsoft.com/office/drawing/2014/main" id="{DD2D91E5-3C93-4408-A666-DCA250F3134E}"/>
                </a:ext>
              </a:extLst>
            </p:cNvPr>
            <p:cNvCxnSpPr>
              <a:stCxn id="771" idx="6"/>
              <a:endCxn id="785" idx="2"/>
            </p:cNvCxnSpPr>
            <p:nvPr/>
          </p:nvCxnSpPr>
          <p:spPr>
            <a:xfrm flipH="1">
              <a:off x="7503861" y="35216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6" name="Connecteur droit 825">
              <a:extLst>
                <a:ext uri="{FF2B5EF4-FFF2-40B4-BE49-F238E27FC236}">
                  <a16:creationId xmlns:a16="http://schemas.microsoft.com/office/drawing/2014/main" id="{FED45BD9-55F9-400E-87C4-DADA57E2EEBC}"/>
                </a:ext>
              </a:extLst>
            </p:cNvPr>
            <p:cNvCxnSpPr>
              <a:stCxn id="772" idx="6"/>
              <a:endCxn id="782" idx="2"/>
            </p:cNvCxnSpPr>
            <p:nvPr/>
          </p:nvCxnSpPr>
          <p:spPr>
            <a:xfrm flipH="1" flipV="1">
              <a:off x="7503861" y="32168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7" name="Connecteur droit 826">
              <a:extLst>
                <a:ext uri="{FF2B5EF4-FFF2-40B4-BE49-F238E27FC236}">
                  <a16:creationId xmlns:a16="http://schemas.microsoft.com/office/drawing/2014/main" id="{144EF885-F9F6-4FAB-8A52-A1B63A1078D2}"/>
                </a:ext>
              </a:extLst>
            </p:cNvPr>
            <p:cNvCxnSpPr>
              <a:stCxn id="772" idx="6"/>
              <a:endCxn id="783" idx="2"/>
            </p:cNvCxnSpPr>
            <p:nvPr/>
          </p:nvCxnSpPr>
          <p:spPr>
            <a:xfrm flipH="1" flipV="1">
              <a:off x="7503861" y="36740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8" name="Connecteur droit 827">
              <a:extLst>
                <a:ext uri="{FF2B5EF4-FFF2-40B4-BE49-F238E27FC236}">
                  <a16:creationId xmlns:a16="http://schemas.microsoft.com/office/drawing/2014/main" id="{4E7D241B-78EE-4981-9D36-72B7322C44A7}"/>
                </a:ext>
              </a:extLst>
            </p:cNvPr>
            <p:cNvCxnSpPr>
              <a:stCxn id="772" idx="6"/>
              <a:endCxn id="784" idx="2"/>
            </p:cNvCxnSpPr>
            <p:nvPr/>
          </p:nvCxnSpPr>
          <p:spPr>
            <a:xfrm flipH="1">
              <a:off x="7503861" y="39788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9" name="Connecteur droit 828">
              <a:extLst>
                <a:ext uri="{FF2B5EF4-FFF2-40B4-BE49-F238E27FC236}">
                  <a16:creationId xmlns:a16="http://schemas.microsoft.com/office/drawing/2014/main" id="{C631FC5F-C226-4232-A14E-EEBF650BE4F3}"/>
                </a:ext>
              </a:extLst>
            </p:cNvPr>
            <p:cNvCxnSpPr>
              <a:stCxn id="772" idx="6"/>
              <a:endCxn id="786" idx="2"/>
            </p:cNvCxnSpPr>
            <p:nvPr/>
          </p:nvCxnSpPr>
          <p:spPr>
            <a:xfrm flipH="1">
              <a:off x="7503861" y="39788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0" name="Connecteur droit 829">
              <a:extLst>
                <a:ext uri="{FF2B5EF4-FFF2-40B4-BE49-F238E27FC236}">
                  <a16:creationId xmlns:a16="http://schemas.microsoft.com/office/drawing/2014/main" id="{D5B2EAAC-86B8-4351-BFDD-621517276A31}"/>
                </a:ext>
              </a:extLst>
            </p:cNvPr>
            <p:cNvCxnSpPr>
              <a:stCxn id="772" idx="6"/>
              <a:endCxn id="787" idx="2"/>
            </p:cNvCxnSpPr>
            <p:nvPr/>
          </p:nvCxnSpPr>
          <p:spPr>
            <a:xfrm flipH="1">
              <a:off x="7503861" y="39788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1" name="Connecteur droit 830">
              <a:extLst>
                <a:ext uri="{FF2B5EF4-FFF2-40B4-BE49-F238E27FC236}">
                  <a16:creationId xmlns:a16="http://schemas.microsoft.com/office/drawing/2014/main" id="{7945D929-3EA2-4EE0-B31F-C0B02A6A75F6}"/>
                </a:ext>
              </a:extLst>
            </p:cNvPr>
            <p:cNvCxnSpPr>
              <a:stCxn id="772" idx="6"/>
              <a:endCxn id="785" idx="2"/>
            </p:cNvCxnSpPr>
            <p:nvPr/>
          </p:nvCxnSpPr>
          <p:spPr>
            <a:xfrm flipH="1">
              <a:off x="7503861" y="39788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2" name="Connecteur droit 831">
              <a:extLst>
                <a:ext uri="{FF2B5EF4-FFF2-40B4-BE49-F238E27FC236}">
                  <a16:creationId xmlns:a16="http://schemas.microsoft.com/office/drawing/2014/main" id="{19139F80-CAC9-4190-8489-D29387940A18}"/>
                </a:ext>
              </a:extLst>
            </p:cNvPr>
            <p:cNvCxnSpPr>
              <a:stCxn id="773" idx="6"/>
              <a:endCxn id="782" idx="2"/>
            </p:cNvCxnSpPr>
            <p:nvPr/>
          </p:nvCxnSpPr>
          <p:spPr>
            <a:xfrm flipH="1" flipV="1">
              <a:off x="7503861" y="32168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3" name="Connecteur droit 832">
              <a:extLst>
                <a:ext uri="{FF2B5EF4-FFF2-40B4-BE49-F238E27FC236}">
                  <a16:creationId xmlns:a16="http://schemas.microsoft.com/office/drawing/2014/main" id="{E4D10DDD-6E65-416A-A61E-905B337E863E}"/>
                </a:ext>
              </a:extLst>
            </p:cNvPr>
            <p:cNvCxnSpPr>
              <a:stCxn id="773" idx="6"/>
              <a:endCxn id="783" idx="2"/>
            </p:cNvCxnSpPr>
            <p:nvPr/>
          </p:nvCxnSpPr>
          <p:spPr>
            <a:xfrm flipH="1" flipV="1">
              <a:off x="7503861" y="36740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4" name="Connecteur droit 833">
              <a:extLst>
                <a:ext uri="{FF2B5EF4-FFF2-40B4-BE49-F238E27FC236}">
                  <a16:creationId xmlns:a16="http://schemas.microsoft.com/office/drawing/2014/main" id="{CE47AF72-177D-42B5-980D-4029C4D78DD4}"/>
                </a:ext>
              </a:extLst>
            </p:cNvPr>
            <p:cNvCxnSpPr>
              <a:stCxn id="773" idx="6"/>
              <a:endCxn id="784" idx="2"/>
            </p:cNvCxnSpPr>
            <p:nvPr/>
          </p:nvCxnSpPr>
          <p:spPr>
            <a:xfrm flipH="1" flipV="1">
              <a:off x="7503861" y="41312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5" name="Connecteur droit 834">
              <a:extLst>
                <a:ext uri="{FF2B5EF4-FFF2-40B4-BE49-F238E27FC236}">
                  <a16:creationId xmlns:a16="http://schemas.microsoft.com/office/drawing/2014/main" id="{E73F4EE0-AF0E-43BC-83EE-0FCC410B04E5}"/>
                </a:ext>
              </a:extLst>
            </p:cNvPr>
            <p:cNvCxnSpPr>
              <a:stCxn id="773" idx="6"/>
              <a:endCxn id="786" idx="2"/>
            </p:cNvCxnSpPr>
            <p:nvPr/>
          </p:nvCxnSpPr>
          <p:spPr>
            <a:xfrm flipH="1">
              <a:off x="7503861" y="44360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6" name="Connecteur droit 835">
              <a:extLst>
                <a:ext uri="{FF2B5EF4-FFF2-40B4-BE49-F238E27FC236}">
                  <a16:creationId xmlns:a16="http://schemas.microsoft.com/office/drawing/2014/main" id="{20BE7FE8-1FAC-4B7A-91BB-89D907C7DF30}"/>
                </a:ext>
              </a:extLst>
            </p:cNvPr>
            <p:cNvCxnSpPr>
              <a:stCxn id="773" idx="6"/>
              <a:endCxn id="787" idx="2"/>
            </p:cNvCxnSpPr>
            <p:nvPr/>
          </p:nvCxnSpPr>
          <p:spPr>
            <a:xfrm flipH="1">
              <a:off x="7503861" y="44360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7" name="Connecteur droit 836">
              <a:extLst>
                <a:ext uri="{FF2B5EF4-FFF2-40B4-BE49-F238E27FC236}">
                  <a16:creationId xmlns:a16="http://schemas.microsoft.com/office/drawing/2014/main" id="{AA94FA98-83F7-49CB-9713-3CA69261DB05}"/>
                </a:ext>
              </a:extLst>
            </p:cNvPr>
            <p:cNvCxnSpPr>
              <a:stCxn id="773" idx="6"/>
              <a:endCxn id="785" idx="2"/>
            </p:cNvCxnSpPr>
            <p:nvPr/>
          </p:nvCxnSpPr>
          <p:spPr>
            <a:xfrm flipH="1">
              <a:off x="7503861" y="44360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8" name="Connecteur droit 837">
              <a:extLst>
                <a:ext uri="{FF2B5EF4-FFF2-40B4-BE49-F238E27FC236}">
                  <a16:creationId xmlns:a16="http://schemas.microsoft.com/office/drawing/2014/main" id="{0FCDA61C-60BA-43E4-8650-E9068BC7E42C}"/>
                </a:ext>
              </a:extLst>
            </p:cNvPr>
            <p:cNvCxnSpPr>
              <a:endCxn id="782" idx="2"/>
            </p:cNvCxnSpPr>
            <p:nvPr/>
          </p:nvCxnSpPr>
          <p:spPr>
            <a:xfrm flipH="1" flipV="1">
              <a:off x="7503861" y="3216851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9" name="Connecteur droit 838">
              <a:extLst>
                <a:ext uri="{FF2B5EF4-FFF2-40B4-BE49-F238E27FC236}">
                  <a16:creationId xmlns:a16="http://schemas.microsoft.com/office/drawing/2014/main" id="{3994328D-9AF7-441D-897A-B4DB7F1AB976}"/>
                </a:ext>
              </a:extLst>
            </p:cNvPr>
            <p:cNvCxnSpPr>
              <a:stCxn id="774" idx="6"/>
              <a:endCxn id="783" idx="2"/>
            </p:cNvCxnSpPr>
            <p:nvPr/>
          </p:nvCxnSpPr>
          <p:spPr>
            <a:xfrm flipH="1" flipV="1">
              <a:off x="7503861" y="36740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0" name="Connecteur droit 839">
              <a:extLst>
                <a:ext uri="{FF2B5EF4-FFF2-40B4-BE49-F238E27FC236}">
                  <a16:creationId xmlns:a16="http://schemas.microsoft.com/office/drawing/2014/main" id="{6505EAE3-A4BA-4DAD-B6DD-208E4B8A1FFD}"/>
                </a:ext>
              </a:extLst>
            </p:cNvPr>
            <p:cNvCxnSpPr>
              <a:stCxn id="774" idx="6"/>
              <a:endCxn id="784" idx="2"/>
            </p:cNvCxnSpPr>
            <p:nvPr/>
          </p:nvCxnSpPr>
          <p:spPr>
            <a:xfrm flipH="1" flipV="1">
              <a:off x="7503861" y="41312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1" name="Connecteur droit 840">
              <a:extLst>
                <a:ext uri="{FF2B5EF4-FFF2-40B4-BE49-F238E27FC236}">
                  <a16:creationId xmlns:a16="http://schemas.microsoft.com/office/drawing/2014/main" id="{C4A89925-DEF5-48FD-A575-679EB92A6221}"/>
                </a:ext>
              </a:extLst>
            </p:cNvPr>
            <p:cNvCxnSpPr>
              <a:stCxn id="774" idx="6"/>
              <a:endCxn id="786" idx="2"/>
            </p:cNvCxnSpPr>
            <p:nvPr/>
          </p:nvCxnSpPr>
          <p:spPr>
            <a:xfrm flipH="1" flipV="1">
              <a:off x="7503861" y="45884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2" name="Connecteur droit 841">
              <a:extLst>
                <a:ext uri="{FF2B5EF4-FFF2-40B4-BE49-F238E27FC236}">
                  <a16:creationId xmlns:a16="http://schemas.microsoft.com/office/drawing/2014/main" id="{142C78C7-497D-4C3E-927A-13016DCBA29F}"/>
                </a:ext>
              </a:extLst>
            </p:cNvPr>
            <p:cNvCxnSpPr>
              <a:stCxn id="774" idx="6"/>
              <a:endCxn id="787" idx="2"/>
            </p:cNvCxnSpPr>
            <p:nvPr/>
          </p:nvCxnSpPr>
          <p:spPr>
            <a:xfrm flipH="1">
              <a:off x="7503861" y="48932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3" name="Connecteur droit 842">
              <a:extLst>
                <a:ext uri="{FF2B5EF4-FFF2-40B4-BE49-F238E27FC236}">
                  <a16:creationId xmlns:a16="http://schemas.microsoft.com/office/drawing/2014/main" id="{20ADB4B7-8A7F-4A46-84EC-CBD0EF6C2B0B}"/>
                </a:ext>
              </a:extLst>
            </p:cNvPr>
            <p:cNvCxnSpPr>
              <a:stCxn id="774" idx="6"/>
              <a:endCxn id="785" idx="2"/>
            </p:cNvCxnSpPr>
            <p:nvPr/>
          </p:nvCxnSpPr>
          <p:spPr>
            <a:xfrm flipH="1">
              <a:off x="7503861" y="48932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4" name="Connecteur droit 843">
              <a:extLst>
                <a:ext uri="{FF2B5EF4-FFF2-40B4-BE49-F238E27FC236}">
                  <a16:creationId xmlns:a16="http://schemas.microsoft.com/office/drawing/2014/main" id="{FB55E046-1801-4C35-AF6B-29FF500C7189}"/>
                </a:ext>
              </a:extLst>
            </p:cNvPr>
            <p:cNvCxnSpPr>
              <a:stCxn id="775" idx="6"/>
              <a:endCxn id="782" idx="2"/>
            </p:cNvCxnSpPr>
            <p:nvPr/>
          </p:nvCxnSpPr>
          <p:spPr>
            <a:xfrm flipH="1" flipV="1">
              <a:off x="7503861" y="3216851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5" name="Connecteur droit 844">
              <a:extLst>
                <a:ext uri="{FF2B5EF4-FFF2-40B4-BE49-F238E27FC236}">
                  <a16:creationId xmlns:a16="http://schemas.microsoft.com/office/drawing/2014/main" id="{57D7842A-58A6-4C65-AEE0-B23AC435D11B}"/>
                </a:ext>
              </a:extLst>
            </p:cNvPr>
            <p:cNvCxnSpPr>
              <a:stCxn id="775" idx="6"/>
              <a:endCxn id="783" idx="2"/>
            </p:cNvCxnSpPr>
            <p:nvPr/>
          </p:nvCxnSpPr>
          <p:spPr>
            <a:xfrm flipH="1" flipV="1">
              <a:off x="7503861" y="3674051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6" name="Connecteur droit 845">
              <a:extLst>
                <a:ext uri="{FF2B5EF4-FFF2-40B4-BE49-F238E27FC236}">
                  <a16:creationId xmlns:a16="http://schemas.microsoft.com/office/drawing/2014/main" id="{9638B082-71CC-40D3-AAC8-0A8F4842CD0B}"/>
                </a:ext>
              </a:extLst>
            </p:cNvPr>
            <p:cNvCxnSpPr>
              <a:stCxn id="775" idx="6"/>
              <a:endCxn id="784" idx="2"/>
            </p:cNvCxnSpPr>
            <p:nvPr/>
          </p:nvCxnSpPr>
          <p:spPr>
            <a:xfrm flipH="1" flipV="1">
              <a:off x="7503861" y="4131251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7" name="Connecteur droit 846">
              <a:extLst>
                <a:ext uri="{FF2B5EF4-FFF2-40B4-BE49-F238E27FC236}">
                  <a16:creationId xmlns:a16="http://schemas.microsoft.com/office/drawing/2014/main" id="{C4D4FD9D-F558-4C4A-9E23-141D50971402}"/>
                </a:ext>
              </a:extLst>
            </p:cNvPr>
            <p:cNvCxnSpPr>
              <a:stCxn id="775" idx="6"/>
              <a:endCxn id="786" idx="2"/>
            </p:cNvCxnSpPr>
            <p:nvPr/>
          </p:nvCxnSpPr>
          <p:spPr>
            <a:xfrm flipH="1" flipV="1">
              <a:off x="7503861" y="4588451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8" name="Connecteur droit 847">
              <a:extLst>
                <a:ext uri="{FF2B5EF4-FFF2-40B4-BE49-F238E27FC236}">
                  <a16:creationId xmlns:a16="http://schemas.microsoft.com/office/drawing/2014/main" id="{04367218-8C0D-4DB2-94EA-62533C405DC2}"/>
                </a:ext>
              </a:extLst>
            </p:cNvPr>
            <p:cNvCxnSpPr>
              <a:stCxn id="775" idx="6"/>
              <a:endCxn id="787" idx="2"/>
            </p:cNvCxnSpPr>
            <p:nvPr/>
          </p:nvCxnSpPr>
          <p:spPr>
            <a:xfrm flipH="1" flipV="1">
              <a:off x="7503861" y="5045651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9" name="Connecteur droit 848">
              <a:extLst>
                <a:ext uri="{FF2B5EF4-FFF2-40B4-BE49-F238E27FC236}">
                  <a16:creationId xmlns:a16="http://schemas.microsoft.com/office/drawing/2014/main" id="{AF89A2B4-1A5B-47C2-95EF-D830A2AE5433}"/>
                </a:ext>
              </a:extLst>
            </p:cNvPr>
            <p:cNvCxnSpPr>
              <a:stCxn id="775" idx="6"/>
              <a:endCxn id="785" idx="2"/>
            </p:cNvCxnSpPr>
            <p:nvPr/>
          </p:nvCxnSpPr>
          <p:spPr>
            <a:xfrm flipH="1" flipV="1">
              <a:off x="7503861" y="5502851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850" name="Groupe 849">
              <a:extLst>
                <a:ext uri="{FF2B5EF4-FFF2-40B4-BE49-F238E27FC236}">
                  <a16:creationId xmlns:a16="http://schemas.microsoft.com/office/drawing/2014/main" id="{3AC532F2-CA4F-4618-A146-5EAE0645F341}"/>
                </a:ext>
              </a:extLst>
            </p:cNvPr>
            <p:cNvGrpSpPr/>
            <p:nvPr/>
          </p:nvGrpSpPr>
          <p:grpSpPr>
            <a:xfrm>
              <a:off x="3245045" y="2440693"/>
              <a:ext cx="3272408" cy="3862492"/>
              <a:chOff x="539552" y="1484784"/>
              <a:chExt cx="3272408" cy="3862492"/>
            </a:xfrm>
          </p:grpSpPr>
          <p:sp>
            <p:nvSpPr>
              <p:cNvPr id="851" name="Ellipse 850">
                <a:extLst>
                  <a:ext uri="{FF2B5EF4-FFF2-40B4-BE49-F238E27FC236}">
                    <a16:creationId xmlns:a16="http://schemas.microsoft.com/office/drawing/2014/main" id="{BDC18FA5-9C41-4527-828B-7D83075C9C33}"/>
                  </a:ext>
                </a:extLst>
              </p:cNvPr>
              <p:cNvSpPr/>
              <p:nvPr/>
            </p:nvSpPr>
            <p:spPr>
              <a:xfrm>
                <a:off x="1530152" y="1956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2" name="Ellipse 851">
                <a:extLst>
                  <a:ext uri="{FF2B5EF4-FFF2-40B4-BE49-F238E27FC236}">
                    <a16:creationId xmlns:a16="http://schemas.microsoft.com/office/drawing/2014/main" id="{12DB10BC-887F-4D46-AF8B-315E38DA07D7}"/>
                  </a:ext>
                </a:extLst>
              </p:cNvPr>
              <p:cNvSpPr/>
              <p:nvPr/>
            </p:nvSpPr>
            <p:spPr>
              <a:xfrm>
                <a:off x="1530152" y="2413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3" name="Ellipse 852">
                <a:extLst>
                  <a:ext uri="{FF2B5EF4-FFF2-40B4-BE49-F238E27FC236}">
                    <a16:creationId xmlns:a16="http://schemas.microsoft.com/office/drawing/2014/main" id="{86C0E9E9-2E62-4803-97A0-E9AD8E6ACD4B}"/>
                  </a:ext>
                </a:extLst>
              </p:cNvPr>
              <p:cNvSpPr/>
              <p:nvPr/>
            </p:nvSpPr>
            <p:spPr>
              <a:xfrm>
                <a:off x="1530152" y="2870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4" name="Ellipse 853">
                <a:extLst>
                  <a:ext uri="{FF2B5EF4-FFF2-40B4-BE49-F238E27FC236}">
                    <a16:creationId xmlns:a16="http://schemas.microsoft.com/office/drawing/2014/main" id="{8312B8F8-3A83-4293-B688-9D2E5C7B1099}"/>
                  </a:ext>
                </a:extLst>
              </p:cNvPr>
              <p:cNvSpPr/>
              <p:nvPr/>
            </p:nvSpPr>
            <p:spPr>
              <a:xfrm>
                <a:off x="1530152" y="3327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5" name="Ellipse 854">
                <a:extLst>
                  <a:ext uri="{FF2B5EF4-FFF2-40B4-BE49-F238E27FC236}">
                    <a16:creationId xmlns:a16="http://schemas.microsoft.com/office/drawing/2014/main" id="{847EAEBC-1B80-4093-9CDB-FF876E963180}"/>
                  </a:ext>
                </a:extLst>
              </p:cNvPr>
              <p:cNvSpPr/>
              <p:nvPr/>
            </p:nvSpPr>
            <p:spPr>
              <a:xfrm>
                <a:off x="1530152" y="3784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6" name="Ellipse 855">
                <a:extLst>
                  <a:ext uri="{FF2B5EF4-FFF2-40B4-BE49-F238E27FC236}">
                    <a16:creationId xmlns:a16="http://schemas.microsoft.com/office/drawing/2014/main" id="{EFAFF649-247C-4F8D-A80C-6DF2D4AEAB67}"/>
                  </a:ext>
                </a:extLst>
              </p:cNvPr>
              <p:cNvSpPr/>
              <p:nvPr/>
            </p:nvSpPr>
            <p:spPr>
              <a:xfrm>
                <a:off x="1530152" y="4623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7" name="Ellipse 856">
                <a:extLst>
                  <a:ext uri="{FF2B5EF4-FFF2-40B4-BE49-F238E27FC236}">
                    <a16:creationId xmlns:a16="http://schemas.microsoft.com/office/drawing/2014/main" id="{6D0A9F61-16F9-4555-A875-09E4349F59BD}"/>
                  </a:ext>
                </a:extLst>
              </p:cNvPr>
              <p:cNvSpPr/>
              <p:nvPr/>
            </p:nvSpPr>
            <p:spPr>
              <a:xfrm>
                <a:off x="615752" y="24211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8" name="Ellipse 857">
                <a:extLst>
                  <a:ext uri="{FF2B5EF4-FFF2-40B4-BE49-F238E27FC236}">
                    <a16:creationId xmlns:a16="http://schemas.microsoft.com/office/drawing/2014/main" id="{D14EDD51-CC3F-4228-BFB7-0AB178F06905}"/>
                  </a:ext>
                </a:extLst>
              </p:cNvPr>
              <p:cNvSpPr/>
              <p:nvPr/>
            </p:nvSpPr>
            <p:spPr>
              <a:xfrm>
                <a:off x="615752" y="28783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9" name="Ellipse 858">
                <a:extLst>
                  <a:ext uri="{FF2B5EF4-FFF2-40B4-BE49-F238E27FC236}">
                    <a16:creationId xmlns:a16="http://schemas.microsoft.com/office/drawing/2014/main" id="{E3F742B5-BD43-4F1C-90AA-D2E256FF3E57}"/>
                  </a:ext>
                </a:extLst>
              </p:cNvPr>
              <p:cNvSpPr/>
              <p:nvPr/>
            </p:nvSpPr>
            <p:spPr>
              <a:xfrm>
                <a:off x="615752" y="3335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0" name="Ellipse 859">
                <a:extLst>
                  <a:ext uri="{FF2B5EF4-FFF2-40B4-BE49-F238E27FC236}">
                    <a16:creationId xmlns:a16="http://schemas.microsoft.com/office/drawing/2014/main" id="{090FE6CC-D946-4D00-94C2-D967229F92BD}"/>
                  </a:ext>
                </a:extLst>
              </p:cNvPr>
              <p:cNvSpPr/>
              <p:nvPr/>
            </p:nvSpPr>
            <p:spPr>
              <a:xfrm>
                <a:off x="615752" y="4097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1" name="ZoneTexte 13">
                <a:extLst>
                  <a:ext uri="{FF2B5EF4-FFF2-40B4-BE49-F238E27FC236}">
                    <a16:creationId xmlns:a16="http://schemas.microsoft.com/office/drawing/2014/main" id="{073B168D-73C1-498B-A256-2F4A93A185D5}"/>
                  </a:ext>
                </a:extLst>
              </p:cNvPr>
              <p:cNvSpPr txBox="1"/>
              <p:nvPr/>
            </p:nvSpPr>
            <p:spPr>
              <a:xfrm>
                <a:off x="539552" y="3368944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2" name="ZoneTexte 14">
                <a:extLst>
                  <a:ext uri="{FF2B5EF4-FFF2-40B4-BE49-F238E27FC236}">
                    <a16:creationId xmlns:a16="http://schemas.microsoft.com/office/drawing/2014/main" id="{FEE15A2E-308F-4970-B6E4-F0FF74B21FDF}"/>
                  </a:ext>
                </a:extLst>
              </p:cNvPr>
              <p:cNvSpPr txBox="1"/>
              <p:nvPr/>
            </p:nvSpPr>
            <p:spPr>
              <a:xfrm>
                <a:off x="1453952" y="3869266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3" name="Ellipse 862">
                <a:extLst>
                  <a:ext uri="{FF2B5EF4-FFF2-40B4-BE49-F238E27FC236}">
                    <a16:creationId xmlns:a16="http://schemas.microsoft.com/office/drawing/2014/main" id="{270D79A0-3FE7-48F3-B084-69DE6FF9C5E2}"/>
                  </a:ext>
                </a:extLst>
              </p:cNvPr>
              <p:cNvSpPr/>
              <p:nvPr/>
            </p:nvSpPr>
            <p:spPr>
              <a:xfrm>
                <a:off x="2520752" y="2108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4" name="Ellipse 863">
                <a:extLst>
                  <a:ext uri="{FF2B5EF4-FFF2-40B4-BE49-F238E27FC236}">
                    <a16:creationId xmlns:a16="http://schemas.microsoft.com/office/drawing/2014/main" id="{44E14051-9CEC-4B09-AF95-7AE7B7D45D34}"/>
                  </a:ext>
                </a:extLst>
              </p:cNvPr>
              <p:cNvSpPr/>
              <p:nvPr/>
            </p:nvSpPr>
            <p:spPr>
              <a:xfrm>
                <a:off x="2520752" y="2565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5" name="Ellipse 864">
                <a:extLst>
                  <a:ext uri="{FF2B5EF4-FFF2-40B4-BE49-F238E27FC236}">
                    <a16:creationId xmlns:a16="http://schemas.microsoft.com/office/drawing/2014/main" id="{1B6BA1D7-326B-4350-BF01-5D14DEBB847B}"/>
                  </a:ext>
                </a:extLst>
              </p:cNvPr>
              <p:cNvSpPr/>
              <p:nvPr/>
            </p:nvSpPr>
            <p:spPr>
              <a:xfrm>
                <a:off x="2520752" y="3022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6" name="Ellipse 865">
                <a:extLst>
                  <a:ext uri="{FF2B5EF4-FFF2-40B4-BE49-F238E27FC236}">
                    <a16:creationId xmlns:a16="http://schemas.microsoft.com/office/drawing/2014/main" id="{4BD8E037-A56D-48F9-AE54-1766F1DA4A22}"/>
                  </a:ext>
                </a:extLst>
              </p:cNvPr>
              <p:cNvSpPr/>
              <p:nvPr/>
            </p:nvSpPr>
            <p:spPr>
              <a:xfrm>
                <a:off x="2520752" y="4394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7" name="Ellipse 866">
                <a:extLst>
                  <a:ext uri="{FF2B5EF4-FFF2-40B4-BE49-F238E27FC236}">
                    <a16:creationId xmlns:a16="http://schemas.microsoft.com/office/drawing/2014/main" id="{27E219D5-216C-49E5-AE2E-3C3D86B5357A}"/>
                  </a:ext>
                </a:extLst>
              </p:cNvPr>
              <p:cNvSpPr/>
              <p:nvPr/>
            </p:nvSpPr>
            <p:spPr>
              <a:xfrm>
                <a:off x="2520752" y="3480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8" name="Ellipse 867">
                <a:extLst>
                  <a:ext uri="{FF2B5EF4-FFF2-40B4-BE49-F238E27FC236}">
                    <a16:creationId xmlns:a16="http://schemas.microsoft.com/office/drawing/2014/main" id="{B768D67B-0C01-4ED4-BFEC-F328B8853904}"/>
                  </a:ext>
                </a:extLst>
              </p:cNvPr>
              <p:cNvSpPr/>
              <p:nvPr/>
            </p:nvSpPr>
            <p:spPr>
              <a:xfrm>
                <a:off x="2520752" y="3937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9" name="Ellipse 868">
                <a:extLst>
                  <a:ext uri="{FF2B5EF4-FFF2-40B4-BE49-F238E27FC236}">
                    <a16:creationId xmlns:a16="http://schemas.microsoft.com/office/drawing/2014/main" id="{0D6475D4-68DC-46A3-9221-04DD8CD7CCE5}"/>
                  </a:ext>
                </a:extLst>
              </p:cNvPr>
              <p:cNvSpPr/>
              <p:nvPr/>
            </p:nvSpPr>
            <p:spPr>
              <a:xfrm>
                <a:off x="615752" y="45852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0" name="Ellipse 869">
                <a:extLst>
                  <a:ext uri="{FF2B5EF4-FFF2-40B4-BE49-F238E27FC236}">
                    <a16:creationId xmlns:a16="http://schemas.microsoft.com/office/drawing/2014/main" id="{F0D4F52C-2F05-4234-A7DB-4BC59682C4E5}"/>
                  </a:ext>
                </a:extLst>
              </p:cNvPr>
              <p:cNvSpPr/>
              <p:nvPr/>
            </p:nvSpPr>
            <p:spPr>
              <a:xfrm>
                <a:off x="615752" y="50424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1" name="Connecteur droit 870">
                <a:extLst>
                  <a:ext uri="{FF2B5EF4-FFF2-40B4-BE49-F238E27FC236}">
                    <a16:creationId xmlns:a16="http://schemas.microsoft.com/office/drawing/2014/main" id="{0E5339C0-CE59-4FA0-BCC0-03BF2EA5010E}"/>
                  </a:ext>
                </a:extLst>
              </p:cNvPr>
              <p:cNvCxnSpPr>
                <a:stCxn id="857" idx="6"/>
                <a:endCxn id="851" idx="2"/>
              </p:cNvCxnSpPr>
              <p:nvPr/>
            </p:nvCxnSpPr>
            <p:spPr>
              <a:xfrm flipV="1">
                <a:off x="920552" y="21085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2" name="Connecteur droit 871">
                <a:extLst>
                  <a:ext uri="{FF2B5EF4-FFF2-40B4-BE49-F238E27FC236}">
                    <a16:creationId xmlns:a16="http://schemas.microsoft.com/office/drawing/2014/main" id="{5079B4AE-6636-41FA-AE9A-78EBA5E2ECC5}"/>
                  </a:ext>
                </a:extLst>
              </p:cNvPr>
              <p:cNvCxnSpPr>
                <a:stCxn id="857" idx="6"/>
                <a:endCxn id="852" idx="2"/>
              </p:cNvCxnSpPr>
              <p:nvPr/>
            </p:nvCxnSpPr>
            <p:spPr>
              <a:xfrm flipV="1">
                <a:off x="920552" y="25657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3" name="Connecteur droit 872">
                <a:extLst>
                  <a:ext uri="{FF2B5EF4-FFF2-40B4-BE49-F238E27FC236}">
                    <a16:creationId xmlns:a16="http://schemas.microsoft.com/office/drawing/2014/main" id="{72053001-8B6C-47BB-BCA4-239B4137F569}"/>
                  </a:ext>
                </a:extLst>
              </p:cNvPr>
              <p:cNvCxnSpPr>
                <a:stCxn id="857" idx="6"/>
                <a:endCxn id="853" idx="2"/>
              </p:cNvCxnSpPr>
              <p:nvPr/>
            </p:nvCxnSpPr>
            <p:spPr>
              <a:xfrm>
                <a:off x="920552" y="25735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4" name="Connecteur droit 873">
                <a:extLst>
                  <a:ext uri="{FF2B5EF4-FFF2-40B4-BE49-F238E27FC236}">
                    <a16:creationId xmlns:a16="http://schemas.microsoft.com/office/drawing/2014/main" id="{D4C7DB34-DBA1-44F9-9848-6ECDBCEC72E0}"/>
                  </a:ext>
                </a:extLst>
              </p:cNvPr>
              <p:cNvCxnSpPr>
                <a:stCxn id="857" idx="6"/>
                <a:endCxn id="854" idx="2"/>
              </p:cNvCxnSpPr>
              <p:nvPr/>
            </p:nvCxnSpPr>
            <p:spPr>
              <a:xfrm>
                <a:off x="920552" y="25735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5" name="Connecteur droit 874">
                <a:extLst>
                  <a:ext uri="{FF2B5EF4-FFF2-40B4-BE49-F238E27FC236}">
                    <a16:creationId xmlns:a16="http://schemas.microsoft.com/office/drawing/2014/main" id="{73D1B677-8AE0-4216-9275-E8CA76042C4D}"/>
                  </a:ext>
                </a:extLst>
              </p:cNvPr>
              <p:cNvCxnSpPr>
                <a:stCxn id="857" idx="6"/>
                <a:endCxn id="855" idx="2"/>
              </p:cNvCxnSpPr>
              <p:nvPr/>
            </p:nvCxnSpPr>
            <p:spPr>
              <a:xfrm>
                <a:off x="920552" y="2573502"/>
                <a:ext cx="609600" cy="1363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6" name="Connecteur droit 875">
                <a:extLst>
                  <a:ext uri="{FF2B5EF4-FFF2-40B4-BE49-F238E27FC236}">
                    <a16:creationId xmlns:a16="http://schemas.microsoft.com/office/drawing/2014/main" id="{11538AD1-7EA1-49A8-8363-8FDD05DB660C}"/>
                  </a:ext>
                </a:extLst>
              </p:cNvPr>
              <p:cNvCxnSpPr>
                <a:stCxn id="858" idx="6"/>
                <a:endCxn id="851" idx="2"/>
              </p:cNvCxnSpPr>
              <p:nvPr/>
            </p:nvCxnSpPr>
            <p:spPr>
              <a:xfrm flipV="1">
                <a:off x="920552" y="21085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7" name="Connecteur droit 876">
                <a:extLst>
                  <a:ext uri="{FF2B5EF4-FFF2-40B4-BE49-F238E27FC236}">
                    <a16:creationId xmlns:a16="http://schemas.microsoft.com/office/drawing/2014/main" id="{3171ACA1-1B7C-4D78-9D1E-C723D09E2E65}"/>
                  </a:ext>
                </a:extLst>
              </p:cNvPr>
              <p:cNvCxnSpPr>
                <a:stCxn id="858" idx="6"/>
                <a:endCxn id="852" idx="2"/>
              </p:cNvCxnSpPr>
              <p:nvPr/>
            </p:nvCxnSpPr>
            <p:spPr>
              <a:xfrm flipV="1">
                <a:off x="920552" y="25657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8" name="Connecteur droit 877">
                <a:extLst>
                  <a:ext uri="{FF2B5EF4-FFF2-40B4-BE49-F238E27FC236}">
                    <a16:creationId xmlns:a16="http://schemas.microsoft.com/office/drawing/2014/main" id="{6D3AFA9A-251D-4A54-86C7-6B9513BF2163}"/>
                  </a:ext>
                </a:extLst>
              </p:cNvPr>
              <p:cNvCxnSpPr>
                <a:stCxn id="858" idx="6"/>
                <a:endCxn id="853" idx="2"/>
              </p:cNvCxnSpPr>
              <p:nvPr/>
            </p:nvCxnSpPr>
            <p:spPr>
              <a:xfrm flipV="1">
                <a:off x="920552" y="30229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9" name="Connecteur droit 878">
                <a:extLst>
                  <a:ext uri="{FF2B5EF4-FFF2-40B4-BE49-F238E27FC236}">
                    <a16:creationId xmlns:a16="http://schemas.microsoft.com/office/drawing/2014/main" id="{71D0C397-E7BA-4773-BBCF-E5F5B5D12B52}"/>
                  </a:ext>
                </a:extLst>
              </p:cNvPr>
              <p:cNvCxnSpPr>
                <a:stCxn id="858" idx="6"/>
                <a:endCxn id="854" idx="2"/>
              </p:cNvCxnSpPr>
              <p:nvPr/>
            </p:nvCxnSpPr>
            <p:spPr>
              <a:xfrm>
                <a:off x="920552" y="30307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0" name="Connecteur droit 879">
                <a:extLst>
                  <a:ext uri="{FF2B5EF4-FFF2-40B4-BE49-F238E27FC236}">
                    <a16:creationId xmlns:a16="http://schemas.microsoft.com/office/drawing/2014/main" id="{90A2E199-C7D2-4A72-9BD0-F67C5AA9160B}"/>
                  </a:ext>
                </a:extLst>
              </p:cNvPr>
              <p:cNvCxnSpPr>
                <a:stCxn id="858" idx="6"/>
                <a:endCxn id="855" idx="2"/>
              </p:cNvCxnSpPr>
              <p:nvPr/>
            </p:nvCxnSpPr>
            <p:spPr>
              <a:xfrm>
                <a:off x="920552" y="30307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1" name="Connecteur droit 880">
                <a:extLst>
                  <a:ext uri="{FF2B5EF4-FFF2-40B4-BE49-F238E27FC236}">
                    <a16:creationId xmlns:a16="http://schemas.microsoft.com/office/drawing/2014/main" id="{06644489-8DD9-46D1-82B2-D49ED4CB603F}"/>
                  </a:ext>
                </a:extLst>
              </p:cNvPr>
              <p:cNvCxnSpPr>
                <a:stCxn id="858" idx="6"/>
                <a:endCxn id="856" idx="2"/>
              </p:cNvCxnSpPr>
              <p:nvPr/>
            </p:nvCxnSpPr>
            <p:spPr>
              <a:xfrm>
                <a:off x="920552" y="3030702"/>
                <a:ext cx="609600" cy="1744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2" name="Connecteur droit 881">
                <a:extLst>
                  <a:ext uri="{FF2B5EF4-FFF2-40B4-BE49-F238E27FC236}">
                    <a16:creationId xmlns:a16="http://schemas.microsoft.com/office/drawing/2014/main" id="{3C4C656E-E14B-4D7D-954F-7E4F7EE0D3E9}"/>
                  </a:ext>
                </a:extLst>
              </p:cNvPr>
              <p:cNvCxnSpPr>
                <a:stCxn id="857" idx="6"/>
                <a:endCxn id="856" idx="2"/>
              </p:cNvCxnSpPr>
              <p:nvPr/>
            </p:nvCxnSpPr>
            <p:spPr>
              <a:xfrm>
                <a:off x="920552" y="2573502"/>
                <a:ext cx="609600" cy="22020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3" name="Connecteur droit 882">
                <a:extLst>
                  <a:ext uri="{FF2B5EF4-FFF2-40B4-BE49-F238E27FC236}">
                    <a16:creationId xmlns:a16="http://schemas.microsoft.com/office/drawing/2014/main" id="{25CD51FC-2D2C-4C11-B600-768BC65B148A}"/>
                  </a:ext>
                </a:extLst>
              </p:cNvPr>
              <p:cNvCxnSpPr>
                <a:stCxn id="859" idx="6"/>
                <a:endCxn id="851" idx="2"/>
              </p:cNvCxnSpPr>
              <p:nvPr/>
            </p:nvCxnSpPr>
            <p:spPr>
              <a:xfrm flipV="1">
                <a:off x="920552" y="2108542"/>
                <a:ext cx="609600" cy="1379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4" name="Connecteur droit 883">
                <a:extLst>
                  <a:ext uri="{FF2B5EF4-FFF2-40B4-BE49-F238E27FC236}">
                    <a16:creationId xmlns:a16="http://schemas.microsoft.com/office/drawing/2014/main" id="{BE341866-B03E-4D28-858F-9B21D8A7A58A}"/>
                  </a:ext>
                </a:extLst>
              </p:cNvPr>
              <p:cNvCxnSpPr>
                <a:stCxn id="859" idx="6"/>
                <a:endCxn id="852" idx="2"/>
              </p:cNvCxnSpPr>
              <p:nvPr/>
            </p:nvCxnSpPr>
            <p:spPr>
              <a:xfrm flipV="1">
                <a:off x="920552" y="25657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5" name="Connecteur droit 884">
                <a:extLst>
                  <a:ext uri="{FF2B5EF4-FFF2-40B4-BE49-F238E27FC236}">
                    <a16:creationId xmlns:a16="http://schemas.microsoft.com/office/drawing/2014/main" id="{E1C91493-CFA0-40D0-A24E-0E531BF37298}"/>
                  </a:ext>
                </a:extLst>
              </p:cNvPr>
              <p:cNvCxnSpPr>
                <a:stCxn id="859" idx="6"/>
                <a:endCxn id="853" idx="2"/>
              </p:cNvCxnSpPr>
              <p:nvPr/>
            </p:nvCxnSpPr>
            <p:spPr>
              <a:xfrm flipV="1">
                <a:off x="920552" y="30229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6" name="Connecteur droit 885">
                <a:extLst>
                  <a:ext uri="{FF2B5EF4-FFF2-40B4-BE49-F238E27FC236}">
                    <a16:creationId xmlns:a16="http://schemas.microsoft.com/office/drawing/2014/main" id="{C761CC31-83E7-4F00-910F-103ED3E6AF4C}"/>
                  </a:ext>
                </a:extLst>
              </p:cNvPr>
              <p:cNvCxnSpPr>
                <a:stCxn id="859" idx="6"/>
                <a:endCxn id="854" idx="2"/>
              </p:cNvCxnSpPr>
              <p:nvPr/>
            </p:nvCxnSpPr>
            <p:spPr>
              <a:xfrm flipV="1">
                <a:off x="920552" y="34801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7" name="Connecteur droit 886">
                <a:extLst>
                  <a:ext uri="{FF2B5EF4-FFF2-40B4-BE49-F238E27FC236}">
                    <a16:creationId xmlns:a16="http://schemas.microsoft.com/office/drawing/2014/main" id="{100F5B5C-9565-4303-9FE7-DAC4F193D168}"/>
                  </a:ext>
                </a:extLst>
              </p:cNvPr>
              <p:cNvCxnSpPr>
                <a:stCxn id="859" idx="6"/>
                <a:endCxn id="855" idx="2"/>
              </p:cNvCxnSpPr>
              <p:nvPr/>
            </p:nvCxnSpPr>
            <p:spPr>
              <a:xfrm>
                <a:off x="920552" y="34879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8" name="Connecteur droit 887">
                <a:extLst>
                  <a:ext uri="{FF2B5EF4-FFF2-40B4-BE49-F238E27FC236}">
                    <a16:creationId xmlns:a16="http://schemas.microsoft.com/office/drawing/2014/main" id="{4A5961BF-48BF-4813-8333-77A13DF7A3E6}"/>
                  </a:ext>
                </a:extLst>
              </p:cNvPr>
              <p:cNvCxnSpPr>
                <a:stCxn id="859" idx="6"/>
                <a:endCxn id="856" idx="2"/>
              </p:cNvCxnSpPr>
              <p:nvPr/>
            </p:nvCxnSpPr>
            <p:spPr>
              <a:xfrm>
                <a:off x="920552" y="3487902"/>
                <a:ext cx="609600" cy="1287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9" name="Connecteur droit 888">
                <a:extLst>
                  <a:ext uri="{FF2B5EF4-FFF2-40B4-BE49-F238E27FC236}">
                    <a16:creationId xmlns:a16="http://schemas.microsoft.com/office/drawing/2014/main" id="{D6690E83-15EB-4F14-ACB4-E42C6BE68FBA}"/>
                  </a:ext>
                </a:extLst>
              </p:cNvPr>
              <p:cNvCxnSpPr>
                <a:stCxn id="860" idx="6"/>
                <a:endCxn id="851" idx="2"/>
              </p:cNvCxnSpPr>
              <p:nvPr/>
            </p:nvCxnSpPr>
            <p:spPr>
              <a:xfrm flipV="1">
                <a:off x="920552" y="2108542"/>
                <a:ext cx="609600" cy="2141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0" name="Connecteur droit 889">
                <a:extLst>
                  <a:ext uri="{FF2B5EF4-FFF2-40B4-BE49-F238E27FC236}">
                    <a16:creationId xmlns:a16="http://schemas.microsoft.com/office/drawing/2014/main" id="{675CF9AB-5C88-4759-8EB1-F66879737485}"/>
                  </a:ext>
                </a:extLst>
              </p:cNvPr>
              <p:cNvCxnSpPr>
                <a:stCxn id="860" idx="6"/>
                <a:endCxn id="852" idx="2"/>
              </p:cNvCxnSpPr>
              <p:nvPr/>
            </p:nvCxnSpPr>
            <p:spPr>
              <a:xfrm flipV="1">
                <a:off x="920552" y="2565742"/>
                <a:ext cx="609600" cy="1684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1" name="Connecteur droit 890">
                <a:extLst>
                  <a:ext uri="{FF2B5EF4-FFF2-40B4-BE49-F238E27FC236}">
                    <a16:creationId xmlns:a16="http://schemas.microsoft.com/office/drawing/2014/main" id="{5F7ABF70-594F-49D3-A977-40B1CFB056D5}"/>
                  </a:ext>
                </a:extLst>
              </p:cNvPr>
              <p:cNvCxnSpPr>
                <a:stCxn id="860" idx="6"/>
                <a:endCxn id="853" idx="2"/>
              </p:cNvCxnSpPr>
              <p:nvPr/>
            </p:nvCxnSpPr>
            <p:spPr>
              <a:xfrm flipV="1">
                <a:off x="920552" y="3022942"/>
                <a:ext cx="609600" cy="1226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2" name="Connecteur droit 891">
                <a:extLst>
                  <a:ext uri="{FF2B5EF4-FFF2-40B4-BE49-F238E27FC236}">
                    <a16:creationId xmlns:a16="http://schemas.microsoft.com/office/drawing/2014/main" id="{5638F3B7-7335-4485-80C2-BC28B3B9B45F}"/>
                  </a:ext>
                </a:extLst>
              </p:cNvPr>
              <p:cNvCxnSpPr>
                <a:stCxn id="860" idx="6"/>
                <a:endCxn id="854" idx="2"/>
              </p:cNvCxnSpPr>
              <p:nvPr/>
            </p:nvCxnSpPr>
            <p:spPr>
              <a:xfrm flipV="1">
                <a:off x="920552" y="3480142"/>
                <a:ext cx="609600" cy="769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3" name="Connecteur droit 892">
                <a:extLst>
                  <a:ext uri="{FF2B5EF4-FFF2-40B4-BE49-F238E27FC236}">
                    <a16:creationId xmlns:a16="http://schemas.microsoft.com/office/drawing/2014/main" id="{8DBBD5A5-B946-46A2-A857-C10E1B083AD4}"/>
                  </a:ext>
                </a:extLst>
              </p:cNvPr>
              <p:cNvCxnSpPr>
                <a:stCxn id="860" idx="6"/>
                <a:endCxn id="855" idx="2"/>
              </p:cNvCxnSpPr>
              <p:nvPr/>
            </p:nvCxnSpPr>
            <p:spPr>
              <a:xfrm flipV="1">
                <a:off x="920552" y="3937342"/>
                <a:ext cx="609600" cy="3125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4" name="Connecteur droit 893">
                <a:extLst>
                  <a:ext uri="{FF2B5EF4-FFF2-40B4-BE49-F238E27FC236}">
                    <a16:creationId xmlns:a16="http://schemas.microsoft.com/office/drawing/2014/main" id="{4B9DC77B-7349-4B19-9789-7A5F8E7C8969}"/>
                  </a:ext>
                </a:extLst>
              </p:cNvPr>
              <p:cNvCxnSpPr>
                <a:stCxn id="860" idx="6"/>
                <a:endCxn id="856" idx="2"/>
              </p:cNvCxnSpPr>
              <p:nvPr/>
            </p:nvCxnSpPr>
            <p:spPr>
              <a:xfrm>
                <a:off x="920552" y="4249902"/>
                <a:ext cx="609600" cy="525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5" name="Connecteur droit 894">
                <a:extLst>
                  <a:ext uri="{FF2B5EF4-FFF2-40B4-BE49-F238E27FC236}">
                    <a16:creationId xmlns:a16="http://schemas.microsoft.com/office/drawing/2014/main" id="{5A2E1694-1666-451C-BE48-0D2009CDEB11}"/>
                  </a:ext>
                </a:extLst>
              </p:cNvPr>
              <p:cNvCxnSpPr>
                <a:stCxn id="851" idx="6"/>
                <a:endCxn id="863" idx="2"/>
              </p:cNvCxnSpPr>
              <p:nvPr/>
            </p:nvCxnSpPr>
            <p:spPr>
              <a:xfrm>
                <a:off x="1834952" y="21085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6" name="Connecteur droit 895">
                <a:extLst>
                  <a:ext uri="{FF2B5EF4-FFF2-40B4-BE49-F238E27FC236}">
                    <a16:creationId xmlns:a16="http://schemas.microsoft.com/office/drawing/2014/main" id="{3304BC4C-9038-4DE7-BB88-BA032ADD027B}"/>
                  </a:ext>
                </a:extLst>
              </p:cNvPr>
              <p:cNvCxnSpPr>
                <a:stCxn id="851" idx="6"/>
                <a:endCxn id="864" idx="2"/>
              </p:cNvCxnSpPr>
              <p:nvPr/>
            </p:nvCxnSpPr>
            <p:spPr>
              <a:xfrm>
                <a:off x="1834952" y="21085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7" name="Connecteur droit 896">
                <a:extLst>
                  <a:ext uri="{FF2B5EF4-FFF2-40B4-BE49-F238E27FC236}">
                    <a16:creationId xmlns:a16="http://schemas.microsoft.com/office/drawing/2014/main" id="{2D9A9191-A82C-4289-8617-15A9D16F3FE0}"/>
                  </a:ext>
                </a:extLst>
              </p:cNvPr>
              <p:cNvCxnSpPr>
                <a:stCxn id="851" idx="6"/>
                <a:endCxn id="865" idx="2"/>
              </p:cNvCxnSpPr>
              <p:nvPr/>
            </p:nvCxnSpPr>
            <p:spPr>
              <a:xfrm>
                <a:off x="1834952" y="21085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8" name="Connecteur droit 897">
                <a:extLst>
                  <a:ext uri="{FF2B5EF4-FFF2-40B4-BE49-F238E27FC236}">
                    <a16:creationId xmlns:a16="http://schemas.microsoft.com/office/drawing/2014/main" id="{F7A28345-FC2A-486C-A93A-ECE3E371AC72}"/>
                  </a:ext>
                </a:extLst>
              </p:cNvPr>
              <p:cNvCxnSpPr>
                <a:stCxn id="851" idx="6"/>
                <a:endCxn id="867" idx="2"/>
              </p:cNvCxnSpPr>
              <p:nvPr/>
            </p:nvCxnSpPr>
            <p:spPr>
              <a:xfrm>
                <a:off x="1834952" y="21085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9" name="Connecteur droit 898">
                <a:extLst>
                  <a:ext uri="{FF2B5EF4-FFF2-40B4-BE49-F238E27FC236}">
                    <a16:creationId xmlns:a16="http://schemas.microsoft.com/office/drawing/2014/main" id="{71C6BF67-18C4-4D44-92D0-1E0DA9080B14}"/>
                  </a:ext>
                </a:extLst>
              </p:cNvPr>
              <p:cNvCxnSpPr>
                <a:stCxn id="851" idx="6"/>
                <a:endCxn id="868" idx="2"/>
              </p:cNvCxnSpPr>
              <p:nvPr/>
            </p:nvCxnSpPr>
            <p:spPr>
              <a:xfrm>
                <a:off x="1834952" y="21085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0" name="Connecteur droit 899">
                <a:extLst>
                  <a:ext uri="{FF2B5EF4-FFF2-40B4-BE49-F238E27FC236}">
                    <a16:creationId xmlns:a16="http://schemas.microsoft.com/office/drawing/2014/main" id="{F555CA36-3BD6-490B-BF6D-D77627B677B1}"/>
                  </a:ext>
                </a:extLst>
              </p:cNvPr>
              <p:cNvCxnSpPr>
                <a:stCxn id="851" idx="6"/>
                <a:endCxn id="866" idx="2"/>
              </p:cNvCxnSpPr>
              <p:nvPr/>
            </p:nvCxnSpPr>
            <p:spPr>
              <a:xfrm>
                <a:off x="1834952" y="2108542"/>
                <a:ext cx="685800" cy="2438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1" name="Connecteur droit 900">
                <a:extLst>
                  <a:ext uri="{FF2B5EF4-FFF2-40B4-BE49-F238E27FC236}">
                    <a16:creationId xmlns:a16="http://schemas.microsoft.com/office/drawing/2014/main" id="{C2D06B94-BC8E-4621-BE95-CE91DA6F7AC1}"/>
                  </a:ext>
                </a:extLst>
              </p:cNvPr>
              <p:cNvCxnSpPr>
                <a:stCxn id="852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2" name="Connecteur droit 901">
                <a:extLst>
                  <a:ext uri="{FF2B5EF4-FFF2-40B4-BE49-F238E27FC236}">
                    <a16:creationId xmlns:a16="http://schemas.microsoft.com/office/drawing/2014/main" id="{62D135CB-F688-4266-ACDE-FB091D6AFC13}"/>
                  </a:ext>
                </a:extLst>
              </p:cNvPr>
              <p:cNvCxnSpPr>
                <a:stCxn id="852" idx="6"/>
                <a:endCxn id="864" idx="2"/>
              </p:cNvCxnSpPr>
              <p:nvPr/>
            </p:nvCxnSpPr>
            <p:spPr>
              <a:xfrm>
                <a:off x="1834952" y="25657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3" name="Connecteur droit 902">
                <a:extLst>
                  <a:ext uri="{FF2B5EF4-FFF2-40B4-BE49-F238E27FC236}">
                    <a16:creationId xmlns:a16="http://schemas.microsoft.com/office/drawing/2014/main" id="{1D99FF11-2B82-4832-818A-CA9FF6BE68E9}"/>
                  </a:ext>
                </a:extLst>
              </p:cNvPr>
              <p:cNvCxnSpPr>
                <a:stCxn id="852" idx="6"/>
                <a:endCxn id="865" idx="2"/>
              </p:cNvCxnSpPr>
              <p:nvPr/>
            </p:nvCxnSpPr>
            <p:spPr>
              <a:xfrm>
                <a:off x="1834952" y="25657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4" name="Connecteur droit 903">
                <a:extLst>
                  <a:ext uri="{FF2B5EF4-FFF2-40B4-BE49-F238E27FC236}">
                    <a16:creationId xmlns:a16="http://schemas.microsoft.com/office/drawing/2014/main" id="{22CB2586-2A9D-4D7C-AFA4-BBFF0B8641CE}"/>
                  </a:ext>
                </a:extLst>
              </p:cNvPr>
              <p:cNvCxnSpPr>
                <a:stCxn id="852" idx="6"/>
                <a:endCxn id="867" idx="2"/>
              </p:cNvCxnSpPr>
              <p:nvPr/>
            </p:nvCxnSpPr>
            <p:spPr>
              <a:xfrm>
                <a:off x="1834952" y="25657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5" name="Connecteur droit 904">
                <a:extLst>
                  <a:ext uri="{FF2B5EF4-FFF2-40B4-BE49-F238E27FC236}">
                    <a16:creationId xmlns:a16="http://schemas.microsoft.com/office/drawing/2014/main" id="{45CE8784-9433-4A7A-9DC9-1EAF41FFBF40}"/>
                  </a:ext>
                </a:extLst>
              </p:cNvPr>
              <p:cNvCxnSpPr>
                <a:stCxn id="852" idx="6"/>
                <a:endCxn id="868" idx="2"/>
              </p:cNvCxnSpPr>
              <p:nvPr/>
            </p:nvCxnSpPr>
            <p:spPr>
              <a:xfrm>
                <a:off x="1834952" y="25657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6" name="Connecteur droit 905">
                <a:extLst>
                  <a:ext uri="{FF2B5EF4-FFF2-40B4-BE49-F238E27FC236}">
                    <a16:creationId xmlns:a16="http://schemas.microsoft.com/office/drawing/2014/main" id="{110FF30E-B08A-4C38-93E4-C6D7D4395B1A}"/>
                  </a:ext>
                </a:extLst>
              </p:cNvPr>
              <p:cNvCxnSpPr>
                <a:stCxn id="852" idx="6"/>
                <a:endCxn id="866" idx="2"/>
              </p:cNvCxnSpPr>
              <p:nvPr/>
            </p:nvCxnSpPr>
            <p:spPr>
              <a:xfrm>
                <a:off x="1834952" y="25657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7" name="Connecteur droit 906">
                <a:extLst>
                  <a:ext uri="{FF2B5EF4-FFF2-40B4-BE49-F238E27FC236}">
                    <a16:creationId xmlns:a16="http://schemas.microsoft.com/office/drawing/2014/main" id="{34849CE8-D205-4CA6-B543-DCE83E826837}"/>
                  </a:ext>
                </a:extLst>
              </p:cNvPr>
              <p:cNvCxnSpPr>
                <a:stCxn id="853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8" name="Connecteur droit 907">
                <a:extLst>
                  <a:ext uri="{FF2B5EF4-FFF2-40B4-BE49-F238E27FC236}">
                    <a16:creationId xmlns:a16="http://schemas.microsoft.com/office/drawing/2014/main" id="{2B836646-DB27-4ECA-90C2-3F7251CA0314}"/>
                  </a:ext>
                </a:extLst>
              </p:cNvPr>
              <p:cNvCxnSpPr>
                <a:stCxn id="853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9" name="Connecteur droit 908">
                <a:extLst>
                  <a:ext uri="{FF2B5EF4-FFF2-40B4-BE49-F238E27FC236}">
                    <a16:creationId xmlns:a16="http://schemas.microsoft.com/office/drawing/2014/main" id="{8D7DD444-867B-4CCA-AD69-85EA26F00B17}"/>
                  </a:ext>
                </a:extLst>
              </p:cNvPr>
              <p:cNvCxnSpPr>
                <a:stCxn id="853" idx="6"/>
                <a:endCxn id="865" idx="2"/>
              </p:cNvCxnSpPr>
              <p:nvPr/>
            </p:nvCxnSpPr>
            <p:spPr>
              <a:xfrm>
                <a:off x="1834952" y="30229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0" name="Connecteur droit 909">
                <a:extLst>
                  <a:ext uri="{FF2B5EF4-FFF2-40B4-BE49-F238E27FC236}">
                    <a16:creationId xmlns:a16="http://schemas.microsoft.com/office/drawing/2014/main" id="{15E60B8A-818B-4CE1-AB82-BE3B0302B450}"/>
                  </a:ext>
                </a:extLst>
              </p:cNvPr>
              <p:cNvCxnSpPr>
                <a:stCxn id="853" idx="6"/>
                <a:endCxn id="867" idx="2"/>
              </p:cNvCxnSpPr>
              <p:nvPr/>
            </p:nvCxnSpPr>
            <p:spPr>
              <a:xfrm>
                <a:off x="1834952" y="30229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1" name="Connecteur droit 910">
                <a:extLst>
                  <a:ext uri="{FF2B5EF4-FFF2-40B4-BE49-F238E27FC236}">
                    <a16:creationId xmlns:a16="http://schemas.microsoft.com/office/drawing/2014/main" id="{4542BD5B-FE02-4997-A388-F6F94C370158}"/>
                  </a:ext>
                </a:extLst>
              </p:cNvPr>
              <p:cNvCxnSpPr>
                <a:stCxn id="853" idx="6"/>
                <a:endCxn id="868" idx="2"/>
              </p:cNvCxnSpPr>
              <p:nvPr/>
            </p:nvCxnSpPr>
            <p:spPr>
              <a:xfrm>
                <a:off x="1834952" y="30229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2" name="Connecteur droit 911">
                <a:extLst>
                  <a:ext uri="{FF2B5EF4-FFF2-40B4-BE49-F238E27FC236}">
                    <a16:creationId xmlns:a16="http://schemas.microsoft.com/office/drawing/2014/main" id="{F89D0F6C-8134-40CA-80D0-3FF309567AD1}"/>
                  </a:ext>
                </a:extLst>
              </p:cNvPr>
              <p:cNvCxnSpPr>
                <a:stCxn id="853" idx="6"/>
                <a:endCxn id="866" idx="2"/>
              </p:cNvCxnSpPr>
              <p:nvPr/>
            </p:nvCxnSpPr>
            <p:spPr>
              <a:xfrm>
                <a:off x="1834952" y="30229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3" name="Connecteur droit 912">
                <a:extLst>
                  <a:ext uri="{FF2B5EF4-FFF2-40B4-BE49-F238E27FC236}">
                    <a16:creationId xmlns:a16="http://schemas.microsoft.com/office/drawing/2014/main" id="{34AA4A4D-0E56-4454-871B-E936572326EB}"/>
                  </a:ext>
                </a:extLst>
              </p:cNvPr>
              <p:cNvCxnSpPr>
                <a:stCxn id="854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4" name="Connecteur droit 913">
                <a:extLst>
                  <a:ext uri="{FF2B5EF4-FFF2-40B4-BE49-F238E27FC236}">
                    <a16:creationId xmlns:a16="http://schemas.microsoft.com/office/drawing/2014/main" id="{86DEFF9C-6027-431A-BA96-BA936EC35BAD}"/>
                  </a:ext>
                </a:extLst>
              </p:cNvPr>
              <p:cNvCxnSpPr>
                <a:stCxn id="854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5" name="Connecteur droit 914">
                <a:extLst>
                  <a:ext uri="{FF2B5EF4-FFF2-40B4-BE49-F238E27FC236}">
                    <a16:creationId xmlns:a16="http://schemas.microsoft.com/office/drawing/2014/main" id="{62333A7A-B2AE-412A-B21D-263179783DFC}"/>
                  </a:ext>
                </a:extLst>
              </p:cNvPr>
              <p:cNvCxnSpPr>
                <a:stCxn id="854" idx="6"/>
                <a:endCxn id="865" idx="2"/>
              </p:cNvCxnSpPr>
              <p:nvPr/>
            </p:nvCxnSpPr>
            <p:spPr>
              <a:xfrm flipV="1">
                <a:off x="1834952" y="31753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6" name="Connecteur droit 915">
                <a:extLst>
                  <a:ext uri="{FF2B5EF4-FFF2-40B4-BE49-F238E27FC236}">
                    <a16:creationId xmlns:a16="http://schemas.microsoft.com/office/drawing/2014/main" id="{1BA9F76E-3F78-4794-8AFA-3C9EA5B24274}"/>
                  </a:ext>
                </a:extLst>
              </p:cNvPr>
              <p:cNvCxnSpPr>
                <a:stCxn id="854" idx="6"/>
                <a:endCxn id="867" idx="2"/>
              </p:cNvCxnSpPr>
              <p:nvPr/>
            </p:nvCxnSpPr>
            <p:spPr>
              <a:xfrm>
                <a:off x="1834952" y="34801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7" name="Connecteur droit 916">
                <a:extLst>
                  <a:ext uri="{FF2B5EF4-FFF2-40B4-BE49-F238E27FC236}">
                    <a16:creationId xmlns:a16="http://schemas.microsoft.com/office/drawing/2014/main" id="{DF1B02BB-664E-4166-BF44-18D5F3833AC2}"/>
                  </a:ext>
                </a:extLst>
              </p:cNvPr>
              <p:cNvCxnSpPr>
                <a:stCxn id="854" idx="6"/>
                <a:endCxn id="868" idx="2"/>
              </p:cNvCxnSpPr>
              <p:nvPr/>
            </p:nvCxnSpPr>
            <p:spPr>
              <a:xfrm>
                <a:off x="1834952" y="34801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8" name="Connecteur droit 917">
                <a:extLst>
                  <a:ext uri="{FF2B5EF4-FFF2-40B4-BE49-F238E27FC236}">
                    <a16:creationId xmlns:a16="http://schemas.microsoft.com/office/drawing/2014/main" id="{F28AFE71-3292-428C-B864-2ADDE6B08D82}"/>
                  </a:ext>
                </a:extLst>
              </p:cNvPr>
              <p:cNvCxnSpPr>
                <a:stCxn id="854" idx="6"/>
                <a:endCxn id="866" idx="2"/>
              </p:cNvCxnSpPr>
              <p:nvPr/>
            </p:nvCxnSpPr>
            <p:spPr>
              <a:xfrm>
                <a:off x="1834952" y="34801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9" name="Connecteur droit 918">
                <a:extLst>
                  <a:ext uri="{FF2B5EF4-FFF2-40B4-BE49-F238E27FC236}">
                    <a16:creationId xmlns:a16="http://schemas.microsoft.com/office/drawing/2014/main" id="{E517CFC3-1D8F-4F1B-84C9-DBAFE981D2D0}"/>
                  </a:ext>
                </a:extLst>
              </p:cNvPr>
              <p:cNvCxnSpPr>
                <a:endCxn id="863" idx="2"/>
              </p:cNvCxnSpPr>
              <p:nvPr/>
            </p:nvCxnSpPr>
            <p:spPr>
              <a:xfrm flipV="1">
                <a:off x="2063552" y="2260942"/>
                <a:ext cx="457200" cy="1697032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0" name="Connecteur droit 919">
                <a:extLst>
                  <a:ext uri="{FF2B5EF4-FFF2-40B4-BE49-F238E27FC236}">
                    <a16:creationId xmlns:a16="http://schemas.microsoft.com/office/drawing/2014/main" id="{5B391075-9DD4-4A40-A4F7-0A56F2442FE0}"/>
                  </a:ext>
                </a:extLst>
              </p:cNvPr>
              <p:cNvCxnSpPr>
                <a:stCxn id="855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1" name="Connecteur droit 920">
                <a:extLst>
                  <a:ext uri="{FF2B5EF4-FFF2-40B4-BE49-F238E27FC236}">
                    <a16:creationId xmlns:a16="http://schemas.microsoft.com/office/drawing/2014/main" id="{9772209C-B9B3-48EB-A06A-C4CC85B066E6}"/>
                  </a:ext>
                </a:extLst>
              </p:cNvPr>
              <p:cNvCxnSpPr>
                <a:stCxn id="855" idx="6"/>
                <a:endCxn id="865" idx="2"/>
              </p:cNvCxnSpPr>
              <p:nvPr/>
            </p:nvCxnSpPr>
            <p:spPr>
              <a:xfrm flipV="1">
                <a:off x="1834952" y="31753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2" name="Connecteur droit 921">
                <a:extLst>
                  <a:ext uri="{FF2B5EF4-FFF2-40B4-BE49-F238E27FC236}">
                    <a16:creationId xmlns:a16="http://schemas.microsoft.com/office/drawing/2014/main" id="{006DE846-64E9-4E90-8B83-E8588D7B3B4F}"/>
                  </a:ext>
                </a:extLst>
              </p:cNvPr>
              <p:cNvCxnSpPr>
                <a:stCxn id="855" idx="6"/>
                <a:endCxn id="867" idx="2"/>
              </p:cNvCxnSpPr>
              <p:nvPr/>
            </p:nvCxnSpPr>
            <p:spPr>
              <a:xfrm flipV="1">
                <a:off x="1834952" y="36325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3" name="Connecteur droit 922">
                <a:extLst>
                  <a:ext uri="{FF2B5EF4-FFF2-40B4-BE49-F238E27FC236}">
                    <a16:creationId xmlns:a16="http://schemas.microsoft.com/office/drawing/2014/main" id="{FF317734-3D59-4E0B-8137-C90CE228B570}"/>
                  </a:ext>
                </a:extLst>
              </p:cNvPr>
              <p:cNvCxnSpPr>
                <a:stCxn id="855" idx="6"/>
                <a:endCxn id="868" idx="2"/>
              </p:cNvCxnSpPr>
              <p:nvPr/>
            </p:nvCxnSpPr>
            <p:spPr>
              <a:xfrm>
                <a:off x="1834952" y="39373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4" name="Connecteur droit 923">
                <a:extLst>
                  <a:ext uri="{FF2B5EF4-FFF2-40B4-BE49-F238E27FC236}">
                    <a16:creationId xmlns:a16="http://schemas.microsoft.com/office/drawing/2014/main" id="{08B2A78A-D909-48E8-8D6C-BFDF0B507C56}"/>
                  </a:ext>
                </a:extLst>
              </p:cNvPr>
              <p:cNvCxnSpPr>
                <a:stCxn id="855" idx="6"/>
                <a:endCxn id="866" idx="2"/>
              </p:cNvCxnSpPr>
              <p:nvPr/>
            </p:nvCxnSpPr>
            <p:spPr>
              <a:xfrm>
                <a:off x="1834952" y="39373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5" name="Connecteur droit 924">
                <a:extLst>
                  <a:ext uri="{FF2B5EF4-FFF2-40B4-BE49-F238E27FC236}">
                    <a16:creationId xmlns:a16="http://schemas.microsoft.com/office/drawing/2014/main" id="{3E60284D-A8FC-4E67-8486-95894871C7CD}"/>
                  </a:ext>
                </a:extLst>
              </p:cNvPr>
              <p:cNvCxnSpPr>
                <a:stCxn id="856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2514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6" name="Connecteur droit 925">
                <a:extLst>
                  <a:ext uri="{FF2B5EF4-FFF2-40B4-BE49-F238E27FC236}">
                    <a16:creationId xmlns:a16="http://schemas.microsoft.com/office/drawing/2014/main" id="{B71AFE16-5C80-47D8-8E4C-5BD558D697CD}"/>
                  </a:ext>
                </a:extLst>
              </p:cNvPr>
              <p:cNvCxnSpPr>
                <a:stCxn id="856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2057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7" name="Connecteur droit 926">
                <a:extLst>
                  <a:ext uri="{FF2B5EF4-FFF2-40B4-BE49-F238E27FC236}">
                    <a16:creationId xmlns:a16="http://schemas.microsoft.com/office/drawing/2014/main" id="{9D449388-764C-4EED-A61D-FDF14FB4EFB3}"/>
                  </a:ext>
                </a:extLst>
              </p:cNvPr>
              <p:cNvCxnSpPr>
                <a:stCxn id="856" idx="6"/>
                <a:endCxn id="865" idx="2"/>
              </p:cNvCxnSpPr>
              <p:nvPr/>
            </p:nvCxnSpPr>
            <p:spPr>
              <a:xfrm flipV="1">
                <a:off x="1834952" y="3175342"/>
                <a:ext cx="685800" cy="1600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8" name="Connecteur droit 927">
                <a:extLst>
                  <a:ext uri="{FF2B5EF4-FFF2-40B4-BE49-F238E27FC236}">
                    <a16:creationId xmlns:a16="http://schemas.microsoft.com/office/drawing/2014/main" id="{37134E2F-1A1D-450A-8D28-50E3E48F5080}"/>
                  </a:ext>
                </a:extLst>
              </p:cNvPr>
              <p:cNvCxnSpPr>
                <a:stCxn id="856" idx="6"/>
                <a:endCxn id="867" idx="2"/>
              </p:cNvCxnSpPr>
              <p:nvPr/>
            </p:nvCxnSpPr>
            <p:spPr>
              <a:xfrm flipV="1">
                <a:off x="1834952" y="3632542"/>
                <a:ext cx="685800" cy="1143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9" name="Connecteur droit 928">
                <a:extLst>
                  <a:ext uri="{FF2B5EF4-FFF2-40B4-BE49-F238E27FC236}">
                    <a16:creationId xmlns:a16="http://schemas.microsoft.com/office/drawing/2014/main" id="{227A42E4-FD89-4255-A372-83730B7A61FF}"/>
                  </a:ext>
                </a:extLst>
              </p:cNvPr>
              <p:cNvCxnSpPr>
                <a:stCxn id="856" idx="6"/>
                <a:endCxn id="868" idx="2"/>
              </p:cNvCxnSpPr>
              <p:nvPr/>
            </p:nvCxnSpPr>
            <p:spPr>
              <a:xfrm flipV="1">
                <a:off x="1834952" y="4089742"/>
                <a:ext cx="685800" cy="685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0" name="Connecteur droit 929">
                <a:extLst>
                  <a:ext uri="{FF2B5EF4-FFF2-40B4-BE49-F238E27FC236}">
                    <a16:creationId xmlns:a16="http://schemas.microsoft.com/office/drawing/2014/main" id="{7E9ED4F5-9AE5-4E63-A47F-3C1973B7E9E3}"/>
                  </a:ext>
                </a:extLst>
              </p:cNvPr>
              <p:cNvCxnSpPr>
                <a:stCxn id="856" idx="6"/>
                <a:endCxn id="866" idx="2"/>
              </p:cNvCxnSpPr>
              <p:nvPr/>
            </p:nvCxnSpPr>
            <p:spPr>
              <a:xfrm flipV="1">
                <a:off x="1834952" y="4546942"/>
                <a:ext cx="685800" cy="228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931" name="Ellipse 930">
                <a:extLst>
                  <a:ext uri="{FF2B5EF4-FFF2-40B4-BE49-F238E27FC236}">
                    <a16:creationId xmlns:a16="http://schemas.microsoft.com/office/drawing/2014/main" id="{30FA2862-FB8E-4DC1-9452-F24BA1CA5AB8}"/>
                  </a:ext>
                </a:extLst>
              </p:cNvPr>
              <p:cNvSpPr/>
              <p:nvPr/>
            </p:nvSpPr>
            <p:spPr>
              <a:xfrm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2" name="Ellipse 931">
                <a:extLst>
                  <a:ext uri="{FF2B5EF4-FFF2-40B4-BE49-F238E27FC236}">
                    <a16:creationId xmlns:a16="http://schemas.microsoft.com/office/drawing/2014/main" id="{1CCA53F5-BBBE-48E3-86E2-52282572FD08}"/>
                  </a:ext>
                </a:extLst>
              </p:cNvPr>
              <p:cNvSpPr/>
              <p:nvPr/>
            </p:nvSpPr>
            <p:spPr>
              <a:xfrm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3" name="Ellipse 932">
                <a:extLst>
                  <a:ext uri="{FF2B5EF4-FFF2-40B4-BE49-F238E27FC236}">
                    <a16:creationId xmlns:a16="http://schemas.microsoft.com/office/drawing/2014/main" id="{21FEF3E1-7781-4A4E-A8DB-5D3511374214}"/>
                  </a:ext>
                </a:extLst>
              </p:cNvPr>
              <p:cNvSpPr/>
              <p:nvPr/>
            </p:nvSpPr>
            <p:spPr>
              <a:xfrm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34" name="Connecteur droit 933">
                <a:extLst>
                  <a:ext uri="{FF2B5EF4-FFF2-40B4-BE49-F238E27FC236}">
                    <a16:creationId xmlns:a16="http://schemas.microsoft.com/office/drawing/2014/main" id="{E29F0866-E203-4F6D-9BBB-266B6C8F6C97}"/>
                  </a:ext>
                </a:extLst>
              </p:cNvPr>
              <p:cNvCxnSpPr>
                <a:stCxn id="863" idx="6"/>
                <a:endCxn id="931" idx="2"/>
              </p:cNvCxnSpPr>
              <p:nvPr/>
            </p:nvCxnSpPr>
            <p:spPr>
              <a:xfrm>
                <a:off x="2825552" y="22609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5" name="Connecteur droit 934">
                <a:extLst>
                  <a:ext uri="{FF2B5EF4-FFF2-40B4-BE49-F238E27FC236}">
                    <a16:creationId xmlns:a16="http://schemas.microsoft.com/office/drawing/2014/main" id="{003833AB-CA4B-44FA-94F8-3F44C33A6747}"/>
                  </a:ext>
                </a:extLst>
              </p:cNvPr>
              <p:cNvCxnSpPr>
                <a:stCxn id="863" idx="6"/>
                <a:endCxn id="932" idx="2"/>
              </p:cNvCxnSpPr>
              <p:nvPr/>
            </p:nvCxnSpPr>
            <p:spPr>
              <a:xfrm>
                <a:off x="2825552" y="22609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6" name="Connecteur droit 935">
                <a:extLst>
                  <a:ext uri="{FF2B5EF4-FFF2-40B4-BE49-F238E27FC236}">
                    <a16:creationId xmlns:a16="http://schemas.microsoft.com/office/drawing/2014/main" id="{6B431D5F-747D-455C-B4D4-3FE94CBFCAD1}"/>
                  </a:ext>
                </a:extLst>
              </p:cNvPr>
              <p:cNvCxnSpPr>
                <a:stCxn id="863" idx="6"/>
                <a:endCxn id="933" idx="2"/>
              </p:cNvCxnSpPr>
              <p:nvPr/>
            </p:nvCxnSpPr>
            <p:spPr>
              <a:xfrm>
                <a:off x="2825552" y="2260942"/>
                <a:ext cx="681608" cy="15867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7" name="Connecteur droit 936">
                <a:extLst>
                  <a:ext uri="{FF2B5EF4-FFF2-40B4-BE49-F238E27FC236}">
                    <a16:creationId xmlns:a16="http://schemas.microsoft.com/office/drawing/2014/main" id="{08067135-A3B9-4BD9-B819-BD2436AEA992}"/>
                  </a:ext>
                </a:extLst>
              </p:cNvPr>
              <p:cNvCxnSpPr>
                <a:stCxn id="864" idx="6"/>
                <a:endCxn id="931" idx="2"/>
              </p:cNvCxnSpPr>
              <p:nvPr/>
            </p:nvCxnSpPr>
            <p:spPr>
              <a:xfrm>
                <a:off x="2825552" y="27181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8" name="Connecteur droit 937">
                <a:extLst>
                  <a:ext uri="{FF2B5EF4-FFF2-40B4-BE49-F238E27FC236}">
                    <a16:creationId xmlns:a16="http://schemas.microsoft.com/office/drawing/2014/main" id="{23007A8F-B8A0-4F56-9A25-3EBCA13ED980}"/>
                  </a:ext>
                </a:extLst>
              </p:cNvPr>
              <p:cNvCxnSpPr>
                <a:stCxn id="864" idx="6"/>
                <a:endCxn id="932" idx="2"/>
              </p:cNvCxnSpPr>
              <p:nvPr/>
            </p:nvCxnSpPr>
            <p:spPr>
              <a:xfrm>
                <a:off x="2825552" y="27181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9" name="Connecteur droit 938">
                <a:extLst>
                  <a:ext uri="{FF2B5EF4-FFF2-40B4-BE49-F238E27FC236}">
                    <a16:creationId xmlns:a16="http://schemas.microsoft.com/office/drawing/2014/main" id="{B0159FB7-B25C-4B11-9A35-F6B9279E18D7}"/>
                  </a:ext>
                </a:extLst>
              </p:cNvPr>
              <p:cNvCxnSpPr>
                <a:stCxn id="864" idx="6"/>
                <a:endCxn id="933" idx="2"/>
              </p:cNvCxnSpPr>
              <p:nvPr/>
            </p:nvCxnSpPr>
            <p:spPr>
              <a:xfrm>
                <a:off x="2825552" y="27181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0" name="Connecteur droit 939">
                <a:extLst>
                  <a:ext uri="{FF2B5EF4-FFF2-40B4-BE49-F238E27FC236}">
                    <a16:creationId xmlns:a16="http://schemas.microsoft.com/office/drawing/2014/main" id="{893B9D11-F04B-471E-A3B8-63506B8C8AC4}"/>
                  </a:ext>
                </a:extLst>
              </p:cNvPr>
              <p:cNvCxnSpPr>
                <a:stCxn id="865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1" name="Connecteur droit 940">
                <a:extLst>
                  <a:ext uri="{FF2B5EF4-FFF2-40B4-BE49-F238E27FC236}">
                    <a16:creationId xmlns:a16="http://schemas.microsoft.com/office/drawing/2014/main" id="{241FA957-25B6-49D2-8C4B-1EC17CEC84C1}"/>
                  </a:ext>
                </a:extLst>
              </p:cNvPr>
              <p:cNvCxnSpPr>
                <a:stCxn id="865" idx="6"/>
                <a:endCxn id="932" idx="2"/>
              </p:cNvCxnSpPr>
              <p:nvPr/>
            </p:nvCxnSpPr>
            <p:spPr>
              <a:xfrm>
                <a:off x="2825552" y="31753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2" name="Connecteur droit 941">
                <a:extLst>
                  <a:ext uri="{FF2B5EF4-FFF2-40B4-BE49-F238E27FC236}">
                    <a16:creationId xmlns:a16="http://schemas.microsoft.com/office/drawing/2014/main" id="{105D135A-7A1C-4039-BE09-344DEA525790}"/>
                  </a:ext>
                </a:extLst>
              </p:cNvPr>
              <p:cNvCxnSpPr>
                <a:stCxn id="865" idx="6"/>
                <a:endCxn id="933" idx="2"/>
              </p:cNvCxnSpPr>
              <p:nvPr/>
            </p:nvCxnSpPr>
            <p:spPr>
              <a:xfrm>
                <a:off x="2825552" y="31753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3" name="Connecteur droit 942">
                <a:extLst>
                  <a:ext uri="{FF2B5EF4-FFF2-40B4-BE49-F238E27FC236}">
                    <a16:creationId xmlns:a16="http://schemas.microsoft.com/office/drawing/2014/main" id="{893ADCE7-6E94-485C-9D96-A67FBCFDDB8E}"/>
                  </a:ext>
                </a:extLst>
              </p:cNvPr>
              <p:cNvCxnSpPr>
                <a:stCxn id="867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4" name="Connecteur droit 943">
                <a:extLst>
                  <a:ext uri="{FF2B5EF4-FFF2-40B4-BE49-F238E27FC236}">
                    <a16:creationId xmlns:a16="http://schemas.microsoft.com/office/drawing/2014/main" id="{6F13F7EA-E5A6-45F7-86D7-48894FBAA463}"/>
                  </a:ext>
                </a:extLst>
              </p:cNvPr>
              <p:cNvCxnSpPr>
                <a:stCxn id="867" idx="6"/>
                <a:endCxn id="932" idx="2"/>
              </p:cNvCxnSpPr>
              <p:nvPr/>
            </p:nvCxnSpPr>
            <p:spPr>
              <a:xfrm flipV="1">
                <a:off x="2825552" y="33905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5" name="Connecteur droit 944">
                <a:extLst>
                  <a:ext uri="{FF2B5EF4-FFF2-40B4-BE49-F238E27FC236}">
                    <a16:creationId xmlns:a16="http://schemas.microsoft.com/office/drawing/2014/main" id="{57092EF6-266B-48A4-84F3-714EFE8208B2}"/>
                  </a:ext>
                </a:extLst>
              </p:cNvPr>
              <p:cNvCxnSpPr>
                <a:stCxn id="867" idx="6"/>
                <a:endCxn id="933" idx="2"/>
              </p:cNvCxnSpPr>
              <p:nvPr/>
            </p:nvCxnSpPr>
            <p:spPr>
              <a:xfrm>
                <a:off x="2825552" y="36325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6" name="Connecteur droit 945">
                <a:extLst>
                  <a:ext uri="{FF2B5EF4-FFF2-40B4-BE49-F238E27FC236}">
                    <a16:creationId xmlns:a16="http://schemas.microsoft.com/office/drawing/2014/main" id="{6AE4DAAF-3596-463D-8449-7255C787F89A}"/>
                  </a:ext>
                </a:extLst>
              </p:cNvPr>
              <p:cNvCxnSpPr>
                <a:stCxn id="868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7" name="Connecteur droit 946">
                <a:extLst>
                  <a:ext uri="{FF2B5EF4-FFF2-40B4-BE49-F238E27FC236}">
                    <a16:creationId xmlns:a16="http://schemas.microsoft.com/office/drawing/2014/main" id="{19DAD0B4-14EE-4FCD-BE8B-E51CD482D1FC}"/>
                  </a:ext>
                </a:extLst>
              </p:cNvPr>
              <p:cNvCxnSpPr>
                <a:stCxn id="868" idx="6"/>
                <a:endCxn id="932" idx="2"/>
              </p:cNvCxnSpPr>
              <p:nvPr/>
            </p:nvCxnSpPr>
            <p:spPr>
              <a:xfrm flipV="1">
                <a:off x="2825552" y="33905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8" name="Connecteur droit 947">
                <a:extLst>
                  <a:ext uri="{FF2B5EF4-FFF2-40B4-BE49-F238E27FC236}">
                    <a16:creationId xmlns:a16="http://schemas.microsoft.com/office/drawing/2014/main" id="{E2EDDDB2-8895-45C2-8BAC-8F01FC780ED4}"/>
                  </a:ext>
                </a:extLst>
              </p:cNvPr>
              <p:cNvCxnSpPr>
                <a:stCxn id="868" idx="6"/>
                <a:endCxn id="933" idx="2"/>
              </p:cNvCxnSpPr>
              <p:nvPr/>
            </p:nvCxnSpPr>
            <p:spPr>
              <a:xfrm flipV="1">
                <a:off x="2825552" y="38477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9" name="Connecteur droit 948">
                <a:extLst>
                  <a:ext uri="{FF2B5EF4-FFF2-40B4-BE49-F238E27FC236}">
                    <a16:creationId xmlns:a16="http://schemas.microsoft.com/office/drawing/2014/main" id="{42435974-868B-44F3-B088-BE42A07E47AD}"/>
                  </a:ext>
                </a:extLst>
              </p:cNvPr>
              <p:cNvCxnSpPr>
                <a:stCxn id="866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16136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0" name="Connecteur droit 949">
                <a:extLst>
                  <a:ext uri="{FF2B5EF4-FFF2-40B4-BE49-F238E27FC236}">
                    <a16:creationId xmlns:a16="http://schemas.microsoft.com/office/drawing/2014/main" id="{7D1657F1-BC4D-430E-9987-398D9EAEEBA3}"/>
                  </a:ext>
                </a:extLst>
              </p:cNvPr>
              <p:cNvCxnSpPr>
                <a:stCxn id="866" idx="6"/>
                <a:endCxn id="932" idx="2"/>
              </p:cNvCxnSpPr>
              <p:nvPr/>
            </p:nvCxnSpPr>
            <p:spPr>
              <a:xfrm flipV="1">
                <a:off x="2825552" y="33905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1" name="Connecteur droit 950">
                <a:extLst>
                  <a:ext uri="{FF2B5EF4-FFF2-40B4-BE49-F238E27FC236}">
                    <a16:creationId xmlns:a16="http://schemas.microsoft.com/office/drawing/2014/main" id="{031AD3ED-1CEE-4A93-B98F-55CBF78FA51E}"/>
                  </a:ext>
                </a:extLst>
              </p:cNvPr>
              <p:cNvCxnSpPr>
                <a:stCxn id="866" idx="6"/>
                <a:endCxn id="933" idx="2"/>
              </p:cNvCxnSpPr>
              <p:nvPr/>
            </p:nvCxnSpPr>
            <p:spPr>
              <a:xfrm flipV="1">
                <a:off x="2825552" y="38477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952" name="Ellipse 951">
                <a:extLst>
                  <a:ext uri="{FF2B5EF4-FFF2-40B4-BE49-F238E27FC236}">
                    <a16:creationId xmlns:a16="http://schemas.microsoft.com/office/drawing/2014/main" id="{8E8A7BC9-A946-4F5A-B131-792895E748EA}"/>
                  </a:ext>
                </a:extLst>
              </p:cNvPr>
              <p:cNvSpPr/>
              <p:nvPr/>
            </p:nvSpPr>
            <p:spPr>
              <a:xfrm>
                <a:off x="615752" y="14847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3" name="Ellipse 952">
                <a:extLst>
                  <a:ext uri="{FF2B5EF4-FFF2-40B4-BE49-F238E27FC236}">
                    <a16:creationId xmlns:a16="http://schemas.microsoft.com/office/drawing/2014/main" id="{B976FB53-FF1A-45BC-95A0-B7DDD78F5BE8}"/>
                  </a:ext>
                </a:extLst>
              </p:cNvPr>
              <p:cNvSpPr/>
              <p:nvPr/>
            </p:nvSpPr>
            <p:spPr>
              <a:xfrm>
                <a:off x="615752" y="19419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54" name="Connecteur droit 953">
                <a:extLst>
                  <a:ext uri="{FF2B5EF4-FFF2-40B4-BE49-F238E27FC236}">
                    <a16:creationId xmlns:a16="http://schemas.microsoft.com/office/drawing/2014/main" id="{A7909730-5B69-4784-9A7E-D5E5F656CA78}"/>
                  </a:ext>
                </a:extLst>
              </p:cNvPr>
              <p:cNvCxnSpPr>
                <a:stCxn id="952" idx="6"/>
                <a:endCxn id="851" idx="2"/>
              </p:cNvCxnSpPr>
              <p:nvPr/>
            </p:nvCxnSpPr>
            <p:spPr>
              <a:xfrm>
                <a:off x="920552" y="16371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5" name="Connecteur droit 954">
                <a:extLst>
                  <a:ext uri="{FF2B5EF4-FFF2-40B4-BE49-F238E27FC236}">
                    <a16:creationId xmlns:a16="http://schemas.microsoft.com/office/drawing/2014/main" id="{6158A18A-A457-4160-81E6-768CA20CF6C0}"/>
                  </a:ext>
                </a:extLst>
              </p:cNvPr>
              <p:cNvCxnSpPr>
                <a:stCxn id="952" idx="6"/>
                <a:endCxn id="852" idx="2"/>
              </p:cNvCxnSpPr>
              <p:nvPr/>
            </p:nvCxnSpPr>
            <p:spPr>
              <a:xfrm>
                <a:off x="920552" y="16371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6" name="Connecteur droit 955">
                <a:extLst>
                  <a:ext uri="{FF2B5EF4-FFF2-40B4-BE49-F238E27FC236}">
                    <a16:creationId xmlns:a16="http://schemas.microsoft.com/office/drawing/2014/main" id="{6CCE3E93-009F-4BCE-827E-6A8DEB734E53}"/>
                  </a:ext>
                </a:extLst>
              </p:cNvPr>
              <p:cNvCxnSpPr>
                <a:stCxn id="952" idx="6"/>
                <a:endCxn id="853" idx="2"/>
              </p:cNvCxnSpPr>
              <p:nvPr/>
            </p:nvCxnSpPr>
            <p:spPr>
              <a:xfrm>
                <a:off x="920552" y="16371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7" name="Connecteur droit 956">
                <a:extLst>
                  <a:ext uri="{FF2B5EF4-FFF2-40B4-BE49-F238E27FC236}">
                    <a16:creationId xmlns:a16="http://schemas.microsoft.com/office/drawing/2014/main" id="{1DCB53CB-16E0-4176-B058-5A6B806B5FB7}"/>
                  </a:ext>
                </a:extLst>
              </p:cNvPr>
              <p:cNvCxnSpPr>
                <a:stCxn id="952" idx="6"/>
                <a:endCxn id="854" idx="2"/>
              </p:cNvCxnSpPr>
              <p:nvPr/>
            </p:nvCxnSpPr>
            <p:spPr>
              <a:xfrm>
                <a:off x="920552" y="16371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8" name="Connecteur droit 957">
                <a:extLst>
                  <a:ext uri="{FF2B5EF4-FFF2-40B4-BE49-F238E27FC236}">
                    <a16:creationId xmlns:a16="http://schemas.microsoft.com/office/drawing/2014/main" id="{046D58A8-93C3-4EDA-9932-F72D96AD4AB9}"/>
                  </a:ext>
                </a:extLst>
              </p:cNvPr>
              <p:cNvCxnSpPr>
                <a:stCxn id="952" idx="6"/>
                <a:endCxn id="855" idx="2"/>
              </p:cNvCxnSpPr>
              <p:nvPr/>
            </p:nvCxnSpPr>
            <p:spPr>
              <a:xfrm>
                <a:off x="920552" y="1637184"/>
                <a:ext cx="609600" cy="2300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9" name="Connecteur droit 958">
                <a:extLst>
                  <a:ext uri="{FF2B5EF4-FFF2-40B4-BE49-F238E27FC236}">
                    <a16:creationId xmlns:a16="http://schemas.microsoft.com/office/drawing/2014/main" id="{BBE2ED10-09C5-48B2-B315-217CE553AEB7}"/>
                  </a:ext>
                </a:extLst>
              </p:cNvPr>
              <p:cNvCxnSpPr>
                <a:stCxn id="952" idx="6"/>
                <a:endCxn id="856" idx="2"/>
              </p:cNvCxnSpPr>
              <p:nvPr/>
            </p:nvCxnSpPr>
            <p:spPr>
              <a:xfrm>
                <a:off x="920552" y="1637184"/>
                <a:ext cx="609600" cy="3138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0" name="Connecteur droit 959">
                <a:extLst>
                  <a:ext uri="{FF2B5EF4-FFF2-40B4-BE49-F238E27FC236}">
                    <a16:creationId xmlns:a16="http://schemas.microsoft.com/office/drawing/2014/main" id="{FBC8DD94-D3D9-479A-B2E8-510469253DCC}"/>
                  </a:ext>
                </a:extLst>
              </p:cNvPr>
              <p:cNvCxnSpPr>
                <a:stCxn id="953" idx="6"/>
                <a:endCxn id="851" idx="2"/>
              </p:cNvCxnSpPr>
              <p:nvPr/>
            </p:nvCxnSpPr>
            <p:spPr>
              <a:xfrm>
                <a:off x="920552" y="2094384"/>
                <a:ext cx="609600" cy="14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1" name="Connecteur droit 960">
                <a:extLst>
                  <a:ext uri="{FF2B5EF4-FFF2-40B4-BE49-F238E27FC236}">
                    <a16:creationId xmlns:a16="http://schemas.microsoft.com/office/drawing/2014/main" id="{41187520-A2B8-4B17-BAE4-DA5AD4CB6F13}"/>
                  </a:ext>
                </a:extLst>
              </p:cNvPr>
              <p:cNvCxnSpPr>
                <a:stCxn id="953" idx="6"/>
                <a:endCxn id="852" idx="2"/>
              </p:cNvCxnSpPr>
              <p:nvPr/>
            </p:nvCxnSpPr>
            <p:spPr>
              <a:xfrm>
                <a:off x="920552" y="20943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2" name="Connecteur droit 961">
                <a:extLst>
                  <a:ext uri="{FF2B5EF4-FFF2-40B4-BE49-F238E27FC236}">
                    <a16:creationId xmlns:a16="http://schemas.microsoft.com/office/drawing/2014/main" id="{314CACF4-A196-4E7A-BF3E-5537370B936F}"/>
                  </a:ext>
                </a:extLst>
              </p:cNvPr>
              <p:cNvCxnSpPr>
                <a:stCxn id="953" idx="6"/>
                <a:endCxn id="853" idx="2"/>
              </p:cNvCxnSpPr>
              <p:nvPr/>
            </p:nvCxnSpPr>
            <p:spPr>
              <a:xfrm>
                <a:off x="920552" y="20943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3" name="Connecteur droit 962">
                <a:extLst>
                  <a:ext uri="{FF2B5EF4-FFF2-40B4-BE49-F238E27FC236}">
                    <a16:creationId xmlns:a16="http://schemas.microsoft.com/office/drawing/2014/main" id="{BB2B1208-E46F-4571-9EDA-45F26C34F085}"/>
                  </a:ext>
                </a:extLst>
              </p:cNvPr>
              <p:cNvCxnSpPr>
                <a:stCxn id="953" idx="6"/>
                <a:endCxn id="854" idx="2"/>
              </p:cNvCxnSpPr>
              <p:nvPr/>
            </p:nvCxnSpPr>
            <p:spPr>
              <a:xfrm>
                <a:off x="920552" y="20943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4" name="Connecteur droit 963">
                <a:extLst>
                  <a:ext uri="{FF2B5EF4-FFF2-40B4-BE49-F238E27FC236}">
                    <a16:creationId xmlns:a16="http://schemas.microsoft.com/office/drawing/2014/main" id="{0E2A6699-C5FA-4AEB-901C-66C646030846}"/>
                  </a:ext>
                </a:extLst>
              </p:cNvPr>
              <p:cNvCxnSpPr>
                <a:stCxn id="953" idx="6"/>
                <a:endCxn id="855" idx="2"/>
              </p:cNvCxnSpPr>
              <p:nvPr/>
            </p:nvCxnSpPr>
            <p:spPr>
              <a:xfrm>
                <a:off x="920552" y="20943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5" name="Connecteur droit 964">
                <a:extLst>
                  <a:ext uri="{FF2B5EF4-FFF2-40B4-BE49-F238E27FC236}">
                    <a16:creationId xmlns:a16="http://schemas.microsoft.com/office/drawing/2014/main" id="{707DBD54-E13C-4F61-82B6-3655A120D27C}"/>
                  </a:ext>
                </a:extLst>
              </p:cNvPr>
              <p:cNvCxnSpPr>
                <a:stCxn id="869" idx="6"/>
                <a:endCxn id="851" idx="2"/>
              </p:cNvCxnSpPr>
              <p:nvPr/>
            </p:nvCxnSpPr>
            <p:spPr>
              <a:xfrm flipV="1">
                <a:off x="920552" y="21085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6" name="Connecteur droit 965">
                <a:extLst>
                  <a:ext uri="{FF2B5EF4-FFF2-40B4-BE49-F238E27FC236}">
                    <a16:creationId xmlns:a16="http://schemas.microsoft.com/office/drawing/2014/main" id="{CA248A22-D855-4018-A3DC-62C9BCC0475B}"/>
                  </a:ext>
                </a:extLst>
              </p:cNvPr>
              <p:cNvCxnSpPr>
                <a:stCxn id="869" idx="6"/>
                <a:endCxn id="852" idx="2"/>
              </p:cNvCxnSpPr>
              <p:nvPr/>
            </p:nvCxnSpPr>
            <p:spPr>
              <a:xfrm flipV="1">
                <a:off x="920552" y="25657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7" name="Connecteur droit 966">
                <a:extLst>
                  <a:ext uri="{FF2B5EF4-FFF2-40B4-BE49-F238E27FC236}">
                    <a16:creationId xmlns:a16="http://schemas.microsoft.com/office/drawing/2014/main" id="{92841806-4E03-426D-8FB8-0250592A8706}"/>
                  </a:ext>
                </a:extLst>
              </p:cNvPr>
              <p:cNvCxnSpPr>
                <a:stCxn id="869" idx="6"/>
                <a:endCxn id="853" idx="2"/>
              </p:cNvCxnSpPr>
              <p:nvPr/>
            </p:nvCxnSpPr>
            <p:spPr>
              <a:xfrm flipV="1">
                <a:off x="920552" y="30229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8" name="Connecteur droit 967">
                <a:extLst>
                  <a:ext uri="{FF2B5EF4-FFF2-40B4-BE49-F238E27FC236}">
                    <a16:creationId xmlns:a16="http://schemas.microsoft.com/office/drawing/2014/main" id="{D400D86F-E578-4664-B140-294FA687A60F}"/>
                  </a:ext>
                </a:extLst>
              </p:cNvPr>
              <p:cNvCxnSpPr>
                <a:stCxn id="869" idx="6"/>
                <a:endCxn id="854" idx="2"/>
              </p:cNvCxnSpPr>
              <p:nvPr/>
            </p:nvCxnSpPr>
            <p:spPr>
              <a:xfrm flipV="1">
                <a:off x="920552" y="34801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9" name="Connecteur droit 968">
                <a:extLst>
                  <a:ext uri="{FF2B5EF4-FFF2-40B4-BE49-F238E27FC236}">
                    <a16:creationId xmlns:a16="http://schemas.microsoft.com/office/drawing/2014/main" id="{47F32EF6-CBAE-4B39-BD62-14358AB18AF0}"/>
                  </a:ext>
                </a:extLst>
              </p:cNvPr>
              <p:cNvCxnSpPr>
                <a:stCxn id="869" idx="6"/>
                <a:endCxn id="855" idx="2"/>
              </p:cNvCxnSpPr>
              <p:nvPr/>
            </p:nvCxnSpPr>
            <p:spPr>
              <a:xfrm flipV="1">
                <a:off x="920552" y="3937342"/>
                <a:ext cx="609600" cy="800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0" name="Connecteur droit 969">
                <a:extLst>
                  <a:ext uri="{FF2B5EF4-FFF2-40B4-BE49-F238E27FC236}">
                    <a16:creationId xmlns:a16="http://schemas.microsoft.com/office/drawing/2014/main" id="{E2B6A3F3-B881-42CF-ACFE-15046D26407B}"/>
                  </a:ext>
                </a:extLst>
              </p:cNvPr>
              <p:cNvCxnSpPr>
                <a:stCxn id="869" idx="6"/>
                <a:endCxn id="856" idx="2"/>
              </p:cNvCxnSpPr>
              <p:nvPr/>
            </p:nvCxnSpPr>
            <p:spPr>
              <a:xfrm>
                <a:off x="920552" y="4737676"/>
                <a:ext cx="609600" cy="3786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1" name="Connecteur droit 970">
                <a:extLst>
                  <a:ext uri="{FF2B5EF4-FFF2-40B4-BE49-F238E27FC236}">
                    <a16:creationId xmlns:a16="http://schemas.microsoft.com/office/drawing/2014/main" id="{A9977BE3-0763-4FF9-AD33-17B39BECAF03}"/>
                  </a:ext>
                </a:extLst>
              </p:cNvPr>
              <p:cNvCxnSpPr>
                <a:stCxn id="870" idx="6"/>
                <a:endCxn id="856" idx="2"/>
              </p:cNvCxnSpPr>
              <p:nvPr/>
            </p:nvCxnSpPr>
            <p:spPr>
              <a:xfrm flipV="1">
                <a:off x="920552" y="4775542"/>
                <a:ext cx="609600" cy="419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2" name="Connecteur droit 971">
                <a:extLst>
                  <a:ext uri="{FF2B5EF4-FFF2-40B4-BE49-F238E27FC236}">
                    <a16:creationId xmlns:a16="http://schemas.microsoft.com/office/drawing/2014/main" id="{BD357199-F29D-4F25-B3FA-F2A17E1F5186}"/>
                  </a:ext>
                </a:extLst>
              </p:cNvPr>
              <p:cNvCxnSpPr>
                <a:stCxn id="870" idx="6"/>
                <a:endCxn id="855" idx="2"/>
              </p:cNvCxnSpPr>
              <p:nvPr/>
            </p:nvCxnSpPr>
            <p:spPr>
              <a:xfrm flipV="1">
                <a:off x="920552" y="39373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3" name="Connecteur droit 972">
                <a:extLst>
                  <a:ext uri="{FF2B5EF4-FFF2-40B4-BE49-F238E27FC236}">
                    <a16:creationId xmlns:a16="http://schemas.microsoft.com/office/drawing/2014/main" id="{76DF78D3-12F3-420A-8D52-FFFAD70AF96D}"/>
                  </a:ext>
                </a:extLst>
              </p:cNvPr>
              <p:cNvCxnSpPr>
                <a:stCxn id="870" idx="6"/>
                <a:endCxn id="854" idx="2"/>
              </p:cNvCxnSpPr>
              <p:nvPr/>
            </p:nvCxnSpPr>
            <p:spPr>
              <a:xfrm flipV="1">
                <a:off x="920552" y="34801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4" name="Connecteur droit 973">
                <a:extLst>
                  <a:ext uri="{FF2B5EF4-FFF2-40B4-BE49-F238E27FC236}">
                    <a16:creationId xmlns:a16="http://schemas.microsoft.com/office/drawing/2014/main" id="{3B147F9B-BE90-4669-B21F-5B7F0D00FBBB}"/>
                  </a:ext>
                </a:extLst>
              </p:cNvPr>
              <p:cNvCxnSpPr>
                <a:stCxn id="870" idx="6"/>
                <a:endCxn id="853" idx="2"/>
              </p:cNvCxnSpPr>
              <p:nvPr/>
            </p:nvCxnSpPr>
            <p:spPr>
              <a:xfrm flipV="1">
                <a:off x="920552" y="30229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5" name="Connecteur droit 974">
                <a:extLst>
                  <a:ext uri="{FF2B5EF4-FFF2-40B4-BE49-F238E27FC236}">
                    <a16:creationId xmlns:a16="http://schemas.microsoft.com/office/drawing/2014/main" id="{1A2C9E65-BC0A-4BCD-8B60-AD23412F968B}"/>
                  </a:ext>
                </a:extLst>
              </p:cNvPr>
              <p:cNvCxnSpPr>
                <a:stCxn id="870" idx="6"/>
                <a:endCxn id="852" idx="2"/>
              </p:cNvCxnSpPr>
              <p:nvPr/>
            </p:nvCxnSpPr>
            <p:spPr>
              <a:xfrm flipV="1">
                <a:off x="920552" y="25657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6" name="Connecteur droit 975">
                <a:extLst>
                  <a:ext uri="{FF2B5EF4-FFF2-40B4-BE49-F238E27FC236}">
                    <a16:creationId xmlns:a16="http://schemas.microsoft.com/office/drawing/2014/main" id="{338F9486-9D39-49FB-9847-CFC9F8D7B3E5}"/>
                  </a:ext>
                </a:extLst>
              </p:cNvPr>
              <p:cNvCxnSpPr>
                <a:stCxn id="870" idx="6"/>
                <a:endCxn id="851" idx="2"/>
              </p:cNvCxnSpPr>
              <p:nvPr/>
            </p:nvCxnSpPr>
            <p:spPr>
              <a:xfrm flipV="1">
                <a:off x="920552" y="2108542"/>
                <a:ext cx="609600" cy="3086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977" name="Ellipse 976">
                <a:extLst>
                  <a:ext uri="{FF2B5EF4-FFF2-40B4-BE49-F238E27FC236}">
                    <a16:creationId xmlns:a16="http://schemas.microsoft.com/office/drawing/2014/main" id="{C52BC130-E82F-43CE-BA2D-FA05540E563B}"/>
                  </a:ext>
                </a:extLst>
              </p:cNvPr>
              <p:cNvSpPr/>
              <p:nvPr/>
            </p:nvSpPr>
            <p:spPr>
              <a:xfrm flipH="1"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8" name="Ellipse 977">
                <a:extLst>
                  <a:ext uri="{FF2B5EF4-FFF2-40B4-BE49-F238E27FC236}">
                    <a16:creationId xmlns:a16="http://schemas.microsoft.com/office/drawing/2014/main" id="{44F69026-DDA8-47AB-B4AD-4FCE8DA1B9FA}"/>
                  </a:ext>
                </a:extLst>
              </p:cNvPr>
              <p:cNvSpPr/>
              <p:nvPr/>
            </p:nvSpPr>
            <p:spPr>
              <a:xfrm flipH="1"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9" name="Ellipse 978">
                <a:extLst>
                  <a:ext uri="{FF2B5EF4-FFF2-40B4-BE49-F238E27FC236}">
                    <a16:creationId xmlns:a16="http://schemas.microsoft.com/office/drawing/2014/main" id="{3E0DAF08-03B2-449A-96E4-EC07C76BAF94}"/>
                  </a:ext>
                </a:extLst>
              </p:cNvPr>
              <p:cNvSpPr/>
              <p:nvPr/>
            </p:nvSpPr>
            <p:spPr>
              <a:xfrm flipH="1"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980" name="Connecteur droit 979">
              <a:extLst>
                <a:ext uri="{FF2B5EF4-FFF2-40B4-BE49-F238E27FC236}">
                  <a16:creationId xmlns:a16="http://schemas.microsoft.com/office/drawing/2014/main" id="{DF7BAD7B-1750-475B-818C-F58D8D2C5989}"/>
                </a:ext>
              </a:extLst>
            </p:cNvPr>
            <p:cNvCxnSpPr>
              <a:stCxn id="782" idx="6"/>
              <a:endCxn id="977" idx="2"/>
            </p:cNvCxnSpPr>
            <p:nvPr/>
          </p:nvCxnSpPr>
          <p:spPr>
            <a:xfrm flipH="1">
              <a:off x="6517453" y="32168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1" name="Connecteur droit 980">
              <a:extLst>
                <a:ext uri="{FF2B5EF4-FFF2-40B4-BE49-F238E27FC236}">
                  <a16:creationId xmlns:a16="http://schemas.microsoft.com/office/drawing/2014/main" id="{8758094C-9DD5-4A46-B284-EAD836CE8ACE}"/>
                </a:ext>
              </a:extLst>
            </p:cNvPr>
            <p:cNvCxnSpPr>
              <a:stCxn id="782" idx="6"/>
              <a:endCxn id="978" idx="2"/>
            </p:cNvCxnSpPr>
            <p:nvPr/>
          </p:nvCxnSpPr>
          <p:spPr>
            <a:xfrm flipH="1">
              <a:off x="6517453" y="32168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2" name="Connecteur droit 981">
              <a:extLst>
                <a:ext uri="{FF2B5EF4-FFF2-40B4-BE49-F238E27FC236}">
                  <a16:creationId xmlns:a16="http://schemas.microsoft.com/office/drawing/2014/main" id="{AC78FC37-6F72-4FCE-8F40-AEF37D448AE0}"/>
                </a:ext>
              </a:extLst>
            </p:cNvPr>
            <p:cNvCxnSpPr>
              <a:stCxn id="782" idx="6"/>
              <a:endCxn id="979" idx="2"/>
            </p:cNvCxnSpPr>
            <p:nvPr/>
          </p:nvCxnSpPr>
          <p:spPr>
            <a:xfrm flipH="1">
              <a:off x="6517453" y="3216851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3" name="Connecteur droit 982">
              <a:extLst>
                <a:ext uri="{FF2B5EF4-FFF2-40B4-BE49-F238E27FC236}">
                  <a16:creationId xmlns:a16="http://schemas.microsoft.com/office/drawing/2014/main" id="{2B8ECF98-DC93-419F-ACD6-0469C9836A3B}"/>
                </a:ext>
              </a:extLst>
            </p:cNvPr>
            <p:cNvCxnSpPr>
              <a:stCxn id="783" idx="6"/>
              <a:endCxn id="977" idx="2"/>
            </p:cNvCxnSpPr>
            <p:nvPr/>
          </p:nvCxnSpPr>
          <p:spPr>
            <a:xfrm flipH="1">
              <a:off x="6517453" y="36740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4" name="Connecteur droit 983">
              <a:extLst>
                <a:ext uri="{FF2B5EF4-FFF2-40B4-BE49-F238E27FC236}">
                  <a16:creationId xmlns:a16="http://schemas.microsoft.com/office/drawing/2014/main" id="{9526ABCC-13FD-4E9D-B252-CD141F9054CA}"/>
                </a:ext>
              </a:extLst>
            </p:cNvPr>
            <p:cNvCxnSpPr>
              <a:stCxn id="783" idx="6"/>
              <a:endCxn id="978" idx="2"/>
            </p:cNvCxnSpPr>
            <p:nvPr/>
          </p:nvCxnSpPr>
          <p:spPr>
            <a:xfrm flipH="1">
              <a:off x="6517453" y="36740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5" name="Connecteur droit 984">
              <a:extLst>
                <a:ext uri="{FF2B5EF4-FFF2-40B4-BE49-F238E27FC236}">
                  <a16:creationId xmlns:a16="http://schemas.microsoft.com/office/drawing/2014/main" id="{4AD6E58D-E11E-4764-976B-33628C6396D6}"/>
                </a:ext>
              </a:extLst>
            </p:cNvPr>
            <p:cNvCxnSpPr>
              <a:stCxn id="783" idx="6"/>
              <a:endCxn id="979" idx="2"/>
            </p:cNvCxnSpPr>
            <p:nvPr/>
          </p:nvCxnSpPr>
          <p:spPr>
            <a:xfrm flipH="1">
              <a:off x="6517453" y="36740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6" name="Connecteur droit 985">
              <a:extLst>
                <a:ext uri="{FF2B5EF4-FFF2-40B4-BE49-F238E27FC236}">
                  <a16:creationId xmlns:a16="http://schemas.microsoft.com/office/drawing/2014/main" id="{FFF1CFD4-77C3-45E4-8206-3610132343FF}"/>
                </a:ext>
              </a:extLst>
            </p:cNvPr>
            <p:cNvCxnSpPr>
              <a:stCxn id="784" idx="6"/>
              <a:endCxn id="977" idx="2"/>
            </p:cNvCxnSpPr>
            <p:nvPr/>
          </p:nvCxnSpPr>
          <p:spPr>
            <a:xfrm flipH="1" flipV="1">
              <a:off x="6517453" y="38892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7" name="Connecteur droit 986">
              <a:extLst>
                <a:ext uri="{FF2B5EF4-FFF2-40B4-BE49-F238E27FC236}">
                  <a16:creationId xmlns:a16="http://schemas.microsoft.com/office/drawing/2014/main" id="{6E524FC1-2A7B-42CA-B8BC-FEC20A643E9A}"/>
                </a:ext>
              </a:extLst>
            </p:cNvPr>
            <p:cNvCxnSpPr>
              <a:stCxn id="784" idx="6"/>
              <a:endCxn id="978" idx="2"/>
            </p:cNvCxnSpPr>
            <p:nvPr/>
          </p:nvCxnSpPr>
          <p:spPr>
            <a:xfrm flipH="1">
              <a:off x="6517453" y="41312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8" name="Connecteur droit 987">
              <a:extLst>
                <a:ext uri="{FF2B5EF4-FFF2-40B4-BE49-F238E27FC236}">
                  <a16:creationId xmlns:a16="http://schemas.microsoft.com/office/drawing/2014/main" id="{831C5D81-50E9-47F9-A18D-3F18DC0FC7D1}"/>
                </a:ext>
              </a:extLst>
            </p:cNvPr>
            <p:cNvCxnSpPr>
              <a:stCxn id="784" idx="6"/>
              <a:endCxn id="979" idx="2"/>
            </p:cNvCxnSpPr>
            <p:nvPr/>
          </p:nvCxnSpPr>
          <p:spPr>
            <a:xfrm flipH="1">
              <a:off x="6517453" y="41312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9" name="Connecteur droit 988">
              <a:extLst>
                <a:ext uri="{FF2B5EF4-FFF2-40B4-BE49-F238E27FC236}">
                  <a16:creationId xmlns:a16="http://schemas.microsoft.com/office/drawing/2014/main" id="{CBC8FE90-50F2-4DD9-B512-B095BC8C7FB3}"/>
                </a:ext>
              </a:extLst>
            </p:cNvPr>
            <p:cNvCxnSpPr>
              <a:stCxn id="786" idx="6"/>
              <a:endCxn id="977" idx="2"/>
            </p:cNvCxnSpPr>
            <p:nvPr/>
          </p:nvCxnSpPr>
          <p:spPr>
            <a:xfrm flipH="1" flipV="1">
              <a:off x="6517453" y="38892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0" name="Connecteur droit 989">
              <a:extLst>
                <a:ext uri="{FF2B5EF4-FFF2-40B4-BE49-F238E27FC236}">
                  <a16:creationId xmlns:a16="http://schemas.microsoft.com/office/drawing/2014/main" id="{1AFF6E3B-72BB-4823-92DE-8C738361C3A9}"/>
                </a:ext>
              </a:extLst>
            </p:cNvPr>
            <p:cNvCxnSpPr>
              <a:stCxn id="786" idx="6"/>
              <a:endCxn id="978" idx="2"/>
            </p:cNvCxnSpPr>
            <p:nvPr/>
          </p:nvCxnSpPr>
          <p:spPr>
            <a:xfrm flipH="1" flipV="1">
              <a:off x="6517453" y="43464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1" name="Connecteur droit 990">
              <a:extLst>
                <a:ext uri="{FF2B5EF4-FFF2-40B4-BE49-F238E27FC236}">
                  <a16:creationId xmlns:a16="http://schemas.microsoft.com/office/drawing/2014/main" id="{3DF5432E-9E82-4D3E-8A55-3377A89B160F}"/>
                </a:ext>
              </a:extLst>
            </p:cNvPr>
            <p:cNvCxnSpPr>
              <a:stCxn id="786" idx="6"/>
              <a:endCxn id="979" idx="2"/>
            </p:cNvCxnSpPr>
            <p:nvPr/>
          </p:nvCxnSpPr>
          <p:spPr>
            <a:xfrm flipH="1">
              <a:off x="6517453" y="45884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2" name="Connecteur droit 991">
              <a:extLst>
                <a:ext uri="{FF2B5EF4-FFF2-40B4-BE49-F238E27FC236}">
                  <a16:creationId xmlns:a16="http://schemas.microsoft.com/office/drawing/2014/main" id="{9F78124D-13C0-4D35-BBD5-2AB675AA2E27}"/>
                </a:ext>
              </a:extLst>
            </p:cNvPr>
            <p:cNvCxnSpPr>
              <a:stCxn id="787" idx="6"/>
              <a:endCxn id="977" idx="2"/>
            </p:cNvCxnSpPr>
            <p:nvPr/>
          </p:nvCxnSpPr>
          <p:spPr>
            <a:xfrm flipH="1" flipV="1">
              <a:off x="6517453" y="38892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3" name="Connecteur droit 992">
              <a:extLst>
                <a:ext uri="{FF2B5EF4-FFF2-40B4-BE49-F238E27FC236}">
                  <a16:creationId xmlns:a16="http://schemas.microsoft.com/office/drawing/2014/main" id="{821C9870-8F75-44ED-9F87-E69F782283E9}"/>
                </a:ext>
              </a:extLst>
            </p:cNvPr>
            <p:cNvCxnSpPr>
              <a:stCxn id="787" idx="6"/>
              <a:endCxn id="978" idx="2"/>
            </p:cNvCxnSpPr>
            <p:nvPr/>
          </p:nvCxnSpPr>
          <p:spPr>
            <a:xfrm flipH="1" flipV="1">
              <a:off x="6517453" y="43464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4" name="Connecteur droit 993">
              <a:extLst>
                <a:ext uri="{FF2B5EF4-FFF2-40B4-BE49-F238E27FC236}">
                  <a16:creationId xmlns:a16="http://schemas.microsoft.com/office/drawing/2014/main" id="{BA5AB290-85F5-4146-A72C-7FF653E6BE9B}"/>
                </a:ext>
              </a:extLst>
            </p:cNvPr>
            <p:cNvCxnSpPr>
              <a:stCxn id="787" idx="6"/>
              <a:endCxn id="979" idx="2"/>
            </p:cNvCxnSpPr>
            <p:nvPr/>
          </p:nvCxnSpPr>
          <p:spPr>
            <a:xfrm flipH="1" flipV="1">
              <a:off x="6517453" y="48036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5" name="Connecteur droit 994">
              <a:extLst>
                <a:ext uri="{FF2B5EF4-FFF2-40B4-BE49-F238E27FC236}">
                  <a16:creationId xmlns:a16="http://schemas.microsoft.com/office/drawing/2014/main" id="{88B10621-5721-40EB-93E8-338FBCFBE788}"/>
                </a:ext>
              </a:extLst>
            </p:cNvPr>
            <p:cNvCxnSpPr>
              <a:stCxn id="785" idx="6"/>
              <a:endCxn id="977" idx="2"/>
            </p:cNvCxnSpPr>
            <p:nvPr/>
          </p:nvCxnSpPr>
          <p:spPr>
            <a:xfrm flipH="1" flipV="1">
              <a:off x="6517453" y="3889237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6" name="Connecteur droit 995">
              <a:extLst>
                <a:ext uri="{FF2B5EF4-FFF2-40B4-BE49-F238E27FC236}">
                  <a16:creationId xmlns:a16="http://schemas.microsoft.com/office/drawing/2014/main" id="{2D821838-237A-4E3E-9A16-672213B1B1A2}"/>
                </a:ext>
              </a:extLst>
            </p:cNvPr>
            <p:cNvCxnSpPr>
              <a:stCxn id="785" idx="6"/>
              <a:endCxn id="978" idx="2"/>
            </p:cNvCxnSpPr>
            <p:nvPr/>
          </p:nvCxnSpPr>
          <p:spPr>
            <a:xfrm flipH="1" flipV="1">
              <a:off x="6517453" y="43464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7" name="Connecteur droit 996">
              <a:extLst>
                <a:ext uri="{FF2B5EF4-FFF2-40B4-BE49-F238E27FC236}">
                  <a16:creationId xmlns:a16="http://schemas.microsoft.com/office/drawing/2014/main" id="{2E7509B3-4252-4342-95A1-CA09D8FEBFA7}"/>
                </a:ext>
              </a:extLst>
            </p:cNvPr>
            <p:cNvCxnSpPr>
              <a:stCxn id="785" idx="6"/>
              <a:endCxn id="979" idx="2"/>
            </p:cNvCxnSpPr>
            <p:nvPr/>
          </p:nvCxnSpPr>
          <p:spPr>
            <a:xfrm flipH="1" flipV="1">
              <a:off x="6517453" y="48036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98" name="Ellipse 997">
              <a:extLst>
                <a:ext uri="{FF2B5EF4-FFF2-40B4-BE49-F238E27FC236}">
                  <a16:creationId xmlns:a16="http://schemas.microsoft.com/office/drawing/2014/main" id="{801C48B1-04CE-4B1E-915E-1FAF5A0D8006}"/>
                </a:ext>
              </a:extLst>
            </p:cNvPr>
            <p:cNvSpPr/>
            <p:nvPr/>
          </p:nvSpPr>
          <p:spPr>
            <a:xfrm flipH="1">
              <a:off x="9104061" y="24406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9" name="Ellipse 998">
              <a:extLst>
                <a:ext uri="{FF2B5EF4-FFF2-40B4-BE49-F238E27FC236}">
                  <a16:creationId xmlns:a16="http://schemas.microsoft.com/office/drawing/2014/main" id="{92A13EF0-664F-47FD-AD4C-CF0426D2F2F4}"/>
                </a:ext>
              </a:extLst>
            </p:cNvPr>
            <p:cNvSpPr/>
            <p:nvPr/>
          </p:nvSpPr>
          <p:spPr>
            <a:xfrm flipH="1">
              <a:off x="9104061" y="28978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00" name="Connecteur droit 999">
              <a:extLst>
                <a:ext uri="{FF2B5EF4-FFF2-40B4-BE49-F238E27FC236}">
                  <a16:creationId xmlns:a16="http://schemas.microsoft.com/office/drawing/2014/main" id="{D3317A99-5D3E-4C78-97C3-B402FBF30D49}"/>
                </a:ext>
              </a:extLst>
            </p:cNvPr>
            <p:cNvCxnSpPr>
              <a:stCxn id="998" idx="6"/>
              <a:endCxn id="770" idx="2"/>
            </p:cNvCxnSpPr>
            <p:nvPr/>
          </p:nvCxnSpPr>
          <p:spPr>
            <a:xfrm flipH="1">
              <a:off x="8494461" y="25930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1" name="Connecteur droit 1000">
              <a:extLst>
                <a:ext uri="{FF2B5EF4-FFF2-40B4-BE49-F238E27FC236}">
                  <a16:creationId xmlns:a16="http://schemas.microsoft.com/office/drawing/2014/main" id="{FBECF7ED-D924-429D-817B-383203323325}"/>
                </a:ext>
              </a:extLst>
            </p:cNvPr>
            <p:cNvCxnSpPr>
              <a:stCxn id="998" idx="6"/>
              <a:endCxn id="771" idx="2"/>
            </p:cNvCxnSpPr>
            <p:nvPr/>
          </p:nvCxnSpPr>
          <p:spPr>
            <a:xfrm flipH="1">
              <a:off x="8494461" y="25930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2" name="Connecteur droit 1001">
              <a:extLst>
                <a:ext uri="{FF2B5EF4-FFF2-40B4-BE49-F238E27FC236}">
                  <a16:creationId xmlns:a16="http://schemas.microsoft.com/office/drawing/2014/main" id="{41AD614D-F6FD-4BBC-A2A7-941F45233CF1}"/>
                </a:ext>
              </a:extLst>
            </p:cNvPr>
            <p:cNvCxnSpPr>
              <a:stCxn id="998" idx="6"/>
              <a:endCxn id="772" idx="2"/>
            </p:cNvCxnSpPr>
            <p:nvPr/>
          </p:nvCxnSpPr>
          <p:spPr>
            <a:xfrm flipH="1">
              <a:off x="8494461" y="25930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3" name="Connecteur droit 1002">
              <a:extLst>
                <a:ext uri="{FF2B5EF4-FFF2-40B4-BE49-F238E27FC236}">
                  <a16:creationId xmlns:a16="http://schemas.microsoft.com/office/drawing/2014/main" id="{A8E081F1-126E-4130-886D-28355689AF3C}"/>
                </a:ext>
              </a:extLst>
            </p:cNvPr>
            <p:cNvCxnSpPr>
              <a:stCxn id="998" idx="6"/>
              <a:endCxn id="773" idx="2"/>
            </p:cNvCxnSpPr>
            <p:nvPr/>
          </p:nvCxnSpPr>
          <p:spPr>
            <a:xfrm flipH="1">
              <a:off x="8494461" y="25930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4" name="Connecteur droit 1003">
              <a:extLst>
                <a:ext uri="{FF2B5EF4-FFF2-40B4-BE49-F238E27FC236}">
                  <a16:creationId xmlns:a16="http://schemas.microsoft.com/office/drawing/2014/main" id="{E778B58F-F47B-4969-9C34-787E1BF1BF08}"/>
                </a:ext>
              </a:extLst>
            </p:cNvPr>
            <p:cNvCxnSpPr>
              <a:stCxn id="998" idx="6"/>
              <a:endCxn id="774" idx="2"/>
            </p:cNvCxnSpPr>
            <p:nvPr/>
          </p:nvCxnSpPr>
          <p:spPr>
            <a:xfrm flipH="1">
              <a:off x="8494461" y="2593093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5" name="Connecteur droit 1004">
              <a:extLst>
                <a:ext uri="{FF2B5EF4-FFF2-40B4-BE49-F238E27FC236}">
                  <a16:creationId xmlns:a16="http://schemas.microsoft.com/office/drawing/2014/main" id="{411E38F8-92A9-428C-B884-071E95BC0AFD}"/>
                </a:ext>
              </a:extLst>
            </p:cNvPr>
            <p:cNvCxnSpPr>
              <a:stCxn id="998" idx="6"/>
              <a:endCxn id="775" idx="2"/>
            </p:cNvCxnSpPr>
            <p:nvPr/>
          </p:nvCxnSpPr>
          <p:spPr>
            <a:xfrm flipH="1">
              <a:off x="8494461" y="2593093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6" name="Connecteur droit 1005">
              <a:extLst>
                <a:ext uri="{FF2B5EF4-FFF2-40B4-BE49-F238E27FC236}">
                  <a16:creationId xmlns:a16="http://schemas.microsoft.com/office/drawing/2014/main" id="{676E9E24-A874-4D1C-B612-B1A95850BCF0}"/>
                </a:ext>
              </a:extLst>
            </p:cNvPr>
            <p:cNvCxnSpPr>
              <a:stCxn id="999" idx="6"/>
              <a:endCxn id="770" idx="2"/>
            </p:cNvCxnSpPr>
            <p:nvPr/>
          </p:nvCxnSpPr>
          <p:spPr>
            <a:xfrm flipH="1">
              <a:off x="8494461" y="3050293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7" name="Connecteur droit 1006">
              <a:extLst>
                <a:ext uri="{FF2B5EF4-FFF2-40B4-BE49-F238E27FC236}">
                  <a16:creationId xmlns:a16="http://schemas.microsoft.com/office/drawing/2014/main" id="{4F6BEF30-7335-48C2-A361-383825143DC4}"/>
                </a:ext>
              </a:extLst>
            </p:cNvPr>
            <p:cNvCxnSpPr>
              <a:stCxn id="999" idx="6"/>
              <a:endCxn id="771" idx="2"/>
            </p:cNvCxnSpPr>
            <p:nvPr/>
          </p:nvCxnSpPr>
          <p:spPr>
            <a:xfrm flipH="1">
              <a:off x="8494461" y="30502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8" name="Connecteur droit 1007">
              <a:extLst>
                <a:ext uri="{FF2B5EF4-FFF2-40B4-BE49-F238E27FC236}">
                  <a16:creationId xmlns:a16="http://schemas.microsoft.com/office/drawing/2014/main" id="{261854FC-47F1-4D59-B1D9-764798E8F2A4}"/>
                </a:ext>
              </a:extLst>
            </p:cNvPr>
            <p:cNvCxnSpPr>
              <a:stCxn id="999" idx="6"/>
              <a:endCxn id="772" idx="2"/>
            </p:cNvCxnSpPr>
            <p:nvPr/>
          </p:nvCxnSpPr>
          <p:spPr>
            <a:xfrm flipH="1">
              <a:off x="8494461" y="30502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9" name="Connecteur droit 1008">
              <a:extLst>
                <a:ext uri="{FF2B5EF4-FFF2-40B4-BE49-F238E27FC236}">
                  <a16:creationId xmlns:a16="http://schemas.microsoft.com/office/drawing/2014/main" id="{56F00A00-ED37-4C8E-9CE4-D84811DFF183}"/>
                </a:ext>
              </a:extLst>
            </p:cNvPr>
            <p:cNvCxnSpPr>
              <a:stCxn id="999" idx="6"/>
              <a:endCxn id="773" idx="2"/>
            </p:cNvCxnSpPr>
            <p:nvPr/>
          </p:nvCxnSpPr>
          <p:spPr>
            <a:xfrm flipH="1">
              <a:off x="8494461" y="30502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0" name="Connecteur droit 1009">
              <a:extLst>
                <a:ext uri="{FF2B5EF4-FFF2-40B4-BE49-F238E27FC236}">
                  <a16:creationId xmlns:a16="http://schemas.microsoft.com/office/drawing/2014/main" id="{7B11C0F0-81D2-4E98-A131-854C52DB69CC}"/>
                </a:ext>
              </a:extLst>
            </p:cNvPr>
            <p:cNvCxnSpPr>
              <a:stCxn id="999" idx="6"/>
              <a:endCxn id="774" idx="2"/>
            </p:cNvCxnSpPr>
            <p:nvPr/>
          </p:nvCxnSpPr>
          <p:spPr>
            <a:xfrm flipH="1">
              <a:off x="8494461" y="30502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1" name="Connecteur droit 1010">
              <a:extLst>
                <a:ext uri="{FF2B5EF4-FFF2-40B4-BE49-F238E27FC236}">
                  <a16:creationId xmlns:a16="http://schemas.microsoft.com/office/drawing/2014/main" id="{A3E2B617-9C18-450D-BCDB-9D5B183B53C2}"/>
                </a:ext>
              </a:extLst>
            </p:cNvPr>
            <p:cNvCxnSpPr>
              <a:stCxn id="788" idx="6"/>
              <a:endCxn id="770" idx="2"/>
            </p:cNvCxnSpPr>
            <p:nvPr/>
          </p:nvCxnSpPr>
          <p:spPr>
            <a:xfrm flipH="1" flipV="1">
              <a:off x="8494461" y="30644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2" name="Connecteur droit 1011">
              <a:extLst>
                <a:ext uri="{FF2B5EF4-FFF2-40B4-BE49-F238E27FC236}">
                  <a16:creationId xmlns:a16="http://schemas.microsoft.com/office/drawing/2014/main" id="{AC9CC91B-EAC7-4269-A0F1-C5C854252F46}"/>
                </a:ext>
              </a:extLst>
            </p:cNvPr>
            <p:cNvCxnSpPr>
              <a:stCxn id="788" idx="6"/>
              <a:endCxn id="771" idx="2"/>
            </p:cNvCxnSpPr>
            <p:nvPr/>
          </p:nvCxnSpPr>
          <p:spPr>
            <a:xfrm flipH="1" flipV="1">
              <a:off x="8494461" y="35216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3" name="Connecteur droit 1012">
              <a:extLst>
                <a:ext uri="{FF2B5EF4-FFF2-40B4-BE49-F238E27FC236}">
                  <a16:creationId xmlns:a16="http://schemas.microsoft.com/office/drawing/2014/main" id="{C413CF0F-7011-462F-8416-7A2AB676E19E}"/>
                </a:ext>
              </a:extLst>
            </p:cNvPr>
            <p:cNvCxnSpPr>
              <a:stCxn id="788" idx="6"/>
              <a:endCxn id="772" idx="2"/>
            </p:cNvCxnSpPr>
            <p:nvPr/>
          </p:nvCxnSpPr>
          <p:spPr>
            <a:xfrm flipH="1" flipV="1">
              <a:off x="8494461" y="39788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4" name="Connecteur droit 1013">
              <a:extLst>
                <a:ext uri="{FF2B5EF4-FFF2-40B4-BE49-F238E27FC236}">
                  <a16:creationId xmlns:a16="http://schemas.microsoft.com/office/drawing/2014/main" id="{A4B07D3F-CE98-45D6-8B9F-2F38B1A8106C}"/>
                </a:ext>
              </a:extLst>
            </p:cNvPr>
            <p:cNvCxnSpPr>
              <a:stCxn id="788" idx="6"/>
              <a:endCxn id="773" idx="2"/>
            </p:cNvCxnSpPr>
            <p:nvPr/>
          </p:nvCxnSpPr>
          <p:spPr>
            <a:xfrm flipH="1" flipV="1">
              <a:off x="8494461" y="44360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5" name="Connecteur droit 1014">
              <a:extLst>
                <a:ext uri="{FF2B5EF4-FFF2-40B4-BE49-F238E27FC236}">
                  <a16:creationId xmlns:a16="http://schemas.microsoft.com/office/drawing/2014/main" id="{2891F896-BE39-4074-A47D-03F5F9CCE39E}"/>
                </a:ext>
              </a:extLst>
            </p:cNvPr>
            <p:cNvCxnSpPr>
              <a:stCxn id="788" idx="6"/>
              <a:endCxn id="774" idx="2"/>
            </p:cNvCxnSpPr>
            <p:nvPr/>
          </p:nvCxnSpPr>
          <p:spPr>
            <a:xfrm flipH="1" flipV="1">
              <a:off x="8494461" y="4893251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6" name="Connecteur droit 1015">
              <a:extLst>
                <a:ext uri="{FF2B5EF4-FFF2-40B4-BE49-F238E27FC236}">
                  <a16:creationId xmlns:a16="http://schemas.microsoft.com/office/drawing/2014/main" id="{BEB82372-9D7F-40C8-9573-854103E2ECDC}"/>
                </a:ext>
              </a:extLst>
            </p:cNvPr>
            <p:cNvCxnSpPr>
              <a:stCxn id="788" idx="6"/>
              <a:endCxn id="775" idx="2"/>
            </p:cNvCxnSpPr>
            <p:nvPr/>
          </p:nvCxnSpPr>
          <p:spPr>
            <a:xfrm flipH="1">
              <a:off x="8494461" y="5693585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7" name="Connecteur droit 1016">
              <a:extLst>
                <a:ext uri="{FF2B5EF4-FFF2-40B4-BE49-F238E27FC236}">
                  <a16:creationId xmlns:a16="http://schemas.microsoft.com/office/drawing/2014/main" id="{6F0F5678-C4F3-4FE5-9D86-3ACC0F8FD468}"/>
                </a:ext>
              </a:extLst>
            </p:cNvPr>
            <p:cNvCxnSpPr>
              <a:stCxn id="789" idx="6"/>
              <a:endCxn id="775" idx="2"/>
            </p:cNvCxnSpPr>
            <p:nvPr/>
          </p:nvCxnSpPr>
          <p:spPr>
            <a:xfrm flipH="1" flipV="1">
              <a:off x="8494461" y="5731451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8" name="Connecteur droit 1017">
              <a:extLst>
                <a:ext uri="{FF2B5EF4-FFF2-40B4-BE49-F238E27FC236}">
                  <a16:creationId xmlns:a16="http://schemas.microsoft.com/office/drawing/2014/main" id="{D690C2EB-9561-48A3-9FE1-FAA03D2FAE2B}"/>
                </a:ext>
              </a:extLst>
            </p:cNvPr>
            <p:cNvCxnSpPr>
              <a:stCxn id="789" idx="6"/>
              <a:endCxn id="774" idx="2"/>
            </p:cNvCxnSpPr>
            <p:nvPr/>
          </p:nvCxnSpPr>
          <p:spPr>
            <a:xfrm flipH="1" flipV="1">
              <a:off x="8494461" y="48932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9" name="Connecteur droit 1018">
              <a:extLst>
                <a:ext uri="{FF2B5EF4-FFF2-40B4-BE49-F238E27FC236}">
                  <a16:creationId xmlns:a16="http://schemas.microsoft.com/office/drawing/2014/main" id="{FE121DA6-B8D9-4761-8511-D432A09C4181}"/>
                </a:ext>
              </a:extLst>
            </p:cNvPr>
            <p:cNvCxnSpPr>
              <a:stCxn id="789" idx="6"/>
              <a:endCxn id="773" idx="2"/>
            </p:cNvCxnSpPr>
            <p:nvPr/>
          </p:nvCxnSpPr>
          <p:spPr>
            <a:xfrm flipH="1" flipV="1">
              <a:off x="8494461" y="44360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0" name="Connecteur droit 1019">
              <a:extLst>
                <a:ext uri="{FF2B5EF4-FFF2-40B4-BE49-F238E27FC236}">
                  <a16:creationId xmlns:a16="http://schemas.microsoft.com/office/drawing/2014/main" id="{50C54144-065D-4413-A7FA-257ECE41FBF6}"/>
                </a:ext>
              </a:extLst>
            </p:cNvPr>
            <p:cNvCxnSpPr>
              <a:stCxn id="789" idx="6"/>
              <a:endCxn id="772" idx="2"/>
            </p:cNvCxnSpPr>
            <p:nvPr/>
          </p:nvCxnSpPr>
          <p:spPr>
            <a:xfrm flipH="1" flipV="1">
              <a:off x="8494461" y="39788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1" name="Connecteur droit 1020">
              <a:extLst>
                <a:ext uri="{FF2B5EF4-FFF2-40B4-BE49-F238E27FC236}">
                  <a16:creationId xmlns:a16="http://schemas.microsoft.com/office/drawing/2014/main" id="{1436FC26-37E1-411B-A6E2-7C265648F9AF}"/>
                </a:ext>
              </a:extLst>
            </p:cNvPr>
            <p:cNvCxnSpPr>
              <a:stCxn id="789" idx="6"/>
              <a:endCxn id="771" idx="2"/>
            </p:cNvCxnSpPr>
            <p:nvPr/>
          </p:nvCxnSpPr>
          <p:spPr>
            <a:xfrm flipH="1" flipV="1">
              <a:off x="8494461" y="35216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2" name="Connecteur droit 1021">
              <a:extLst>
                <a:ext uri="{FF2B5EF4-FFF2-40B4-BE49-F238E27FC236}">
                  <a16:creationId xmlns:a16="http://schemas.microsoft.com/office/drawing/2014/main" id="{7FDBA5F9-DC8D-4109-8DEA-E32A061BE7BD}"/>
                </a:ext>
              </a:extLst>
            </p:cNvPr>
            <p:cNvCxnSpPr>
              <a:stCxn id="789" idx="6"/>
              <a:endCxn id="770" idx="2"/>
            </p:cNvCxnSpPr>
            <p:nvPr/>
          </p:nvCxnSpPr>
          <p:spPr>
            <a:xfrm flipH="1" flipV="1">
              <a:off x="8494461" y="3064451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1024" name="Ellipse 1023">
            <a:extLst>
              <a:ext uri="{FF2B5EF4-FFF2-40B4-BE49-F238E27FC236}">
                <a16:creationId xmlns:a16="http://schemas.microsoft.com/office/drawing/2014/main" id="{55B1437A-52DF-44E2-8CAC-2A78FF4A1B02}"/>
              </a:ext>
            </a:extLst>
          </p:cNvPr>
          <p:cNvSpPr/>
          <p:nvPr/>
        </p:nvSpPr>
        <p:spPr>
          <a:xfrm>
            <a:off x="5703216" y="3337731"/>
            <a:ext cx="791908" cy="1876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Connecteur droit 1025">
            <a:extLst>
              <a:ext uri="{FF2B5EF4-FFF2-40B4-BE49-F238E27FC236}">
                <a16:creationId xmlns:a16="http://schemas.microsoft.com/office/drawing/2014/main" id="{387C10F8-937D-4FF2-904A-A94F9601A3A7}"/>
              </a:ext>
            </a:extLst>
          </p:cNvPr>
          <p:cNvCxnSpPr>
            <a:cxnSpLocks/>
            <a:stCxn id="1024" idx="4"/>
          </p:cNvCxnSpPr>
          <p:nvPr/>
        </p:nvCxnSpPr>
        <p:spPr>
          <a:xfrm>
            <a:off x="6099170" y="5214410"/>
            <a:ext cx="395192" cy="8604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ZoneTexte 1026">
            <a:extLst>
              <a:ext uri="{FF2B5EF4-FFF2-40B4-BE49-F238E27FC236}">
                <a16:creationId xmlns:a16="http://schemas.microsoft.com/office/drawing/2014/main" id="{A2578863-3AC7-49A4-8311-89F68EA4FA74}"/>
              </a:ext>
            </a:extLst>
          </p:cNvPr>
          <p:cNvSpPr txBox="1"/>
          <p:nvPr/>
        </p:nvSpPr>
        <p:spPr>
          <a:xfrm>
            <a:off x="6630845" y="6097607"/>
            <a:ext cx="451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Bottleneck/Latent space</a:t>
            </a:r>
          </a:p>
        </p:txBody>
      </p:sp>
    </p:spTree>
    <p:extLst>
      <p:ext uri="{BB962C8B-B14F-4D97-AF65-F5344CB8AC3E}">
        <p14:creationId xmlns:p14="http://schemas.microsoft.com/office/powerpoint/2010/main" val="327527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 the second part of the model</a:t>
            </a:r>
          </a:p>
          <a:p>
            <a:endParaRPr lang="en-US" dirty="0"/>
          </a:p>
        </p:txBody>
      </p:sp>
      <p:grpSp>
        <p:nvGrpSpPr>
          <p:cNvPr id="850" name="Groupe 849">
            <a:extLst>
              <a:ext uri="{FF2B5EF4-FFF2-40B4-BE49-F238E27FC236}">
                <a16:creationId xmlns:a16="http://schemas.microsoft.com/office/drawing/2014/main" id="{3AC532F2-CA4F-4618-A146-5EAE0645F341}"/>
              </a:ext>
            </a:extLst>
          </p:cNvPr>
          <p:cNvGrpSpPr/>
          <p:nvPr/>
        </p:nvGrpSpPr>
        <p:grpSpPr>
          <a:xfrm>
            <a:off x="3352769" y="2657510"/>
            <a:ext cx="2877980" cy="3385072"/>
            <a:chOff x="539552" y="1484784"/>
            <a:chExt cx="3272408" cy="3862492"/>
          </a:xfrm>
        </p:grpSpPr>
        <p:sp>
          <p:nvSpPr>
            <p:cNvPr id="851" name="Ellipse 850">
              <a:extLst>
                <a:ext uri="{FF2B5EF4-FFF2-40B4-BE49-F238E27FC236}">
                  <a16:creationId xmlns:a16="http://schemas.microsoft.com/office/drawing/2014/main" id="{BDC18FA5-9C41-4527-828B-7D83075C9C33}"/>
                </a:ext>
              </a:extLst>
            </p:cNvPr>
            <p:cNvSpPr/>
            <p:nvPr/>
          </p:nvSpPr>
          <p:spPr>
            <a:xfrm>
              <a:off x="1530152" y="1956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2" name="Ellipse 851">
              <a:extLst>
                <a:ext uri="{FF2B5EF4-FFF2-40B4-BE49-F238E27FC236}">
                  <a16:creationId xmlns:a16="http://schemas.microsoft.com/office/drawing/2014/main" id="{12DB10BC-887F-4D46-AF8B-315E38DA07D7}"/>
                </a:ext>
              </a:extLst>
            </p:cNvPr>
            <p:cNvSpPr/>
            <p:nvPr/>
          </p:nvSpPr>
          <p:spPr>
            <a:xfrm>
              <a:off x="1530152" y="2413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3" name="Ellipse 852">
              <a:extLst>
                <a:ext uri="{FF2B5EF4-FFF2-40B4-BE49-F238E27FC236}">
                  <a16:creationId xmlns:a16="http://schemas.microsoft.com/office/drawing/2014/main" id="{86C0E9E9-2E62-4803-97A0-E9AD8E6ACD4B}"/>
                </a:ext>
              </a:extLst>
            </p:cNvPr>
            <p:cNvSpPr/>
            <p:nvPr/>
          </p:nvSpPr>
          <p:spPr>
            <a:xfrm>
              <a:off x="1530152" y="2870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4" name="Ellipse 853">
              <a:extLst>
                <a:ext uri="{FF2B5EF4-FFF2-40B4-BE49-F238E27FC236}">
                  <a16:creationId xmlns:a16="http://schemas.microsoft.com/office/drawing/2014/main" id="{8312B8F8-3A83-4293-B688-9D2E5C7B1099}"/>
                </a:ext>
              </a:extLst>
            </p:cNvPr>
            <p:cNvSpPr/>
            <p:nvPr/>
          </p:nvSpPr>
          <p:spPr>
            <a:xfrm>
              <a:off x="1530152" y="3327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5" name="Ellipse 854">
              <a:extLst>
                <a:ext uri="{FF2B5EF4-FFF2-40B4-BE49-F238E27FC236}">
                  <a16:creationId xmlns:a16="http://schemas.microsoft.com/office/drawing/2014/main" id="{847EAEBC-1B80-4093-9CDB-FF876E963180}"/>
                </a:ext>
              </a:extLst>
            </p:cNvPr>
            <p:cNvSpPr/>
            <p:nvPr/>
          </p:nvSpPr>
          <p:spPr>
            <a:xfrm>
              <a:off x="1530152" y="3784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6" name="Ellipse 855">
              <a:extLst>
                <a:ext uri="{FF2B5EF4-FFF2-40B4-BE49-F238E27FC236}">
                  <a16:creationId xmlns:a16="http://schemas.microsoft.com/office/drawing/2014/main" id="{EFAFF649-247C-4F8D-A80C-6DF2D4AEAB67}"/>
                </a:ext>
              </a:extLst>
            </p:cNvPr>
            <p:cNvSpPr/>
            <p:nvPr/>
          </p:nvSpPr>
          <p:spPr>
            <a:xfrm>
              <a:off x="1530152" y="4623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6D0A9F61-16F9-4555-A875-09E4349F59BD}"/>
                </a:ext>
              </a:extLst>
            </p:cNvPr>
            <p:cNvSpPr/>
            <p:nvPr/>
          </p:nvSpPr>
          <p:spPr>
            <a:xfrm>
              <a:off x="615752" y="24211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8" name="Ellipse 857">
              <a:extLst>
                <a:ext uri="{FF2B5EF4-FFF2-40B4-BE49-F238E27FC236}">
                  <a16:creationId xmlns:a16="http://schemas.microsoft.com/office/drawing/2014/main" id="{D14EDD51-CC3F-4228-BFB7-0AB178F06905}"/>
                </a:ext>
              </a:extLst>
            </p:cNvPr>
            <p:cNvSpPr/>
            <p:nvPr/>
          </p:nvSpPr>
          <p:spPr>
            <a:xfrm>
              <a:off x="615752" y="28783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9" name="Ellipse 858">
              <a:extLst>
                <a:ext uri="{FF2B5EF4-FFF2-40B4-BE49-F238E27FC236}">
                  <a16:creationId xmlns:a16="http://schemas.microsoft.com/office/drawing/2014/main" id="{E3F742B5-BD43-4F1C-90AA-D2E256FF3E57}"/>
                </a:ext>
              </a:extLst>
            </p:cNvPr>
            <p:cNvSpPr/>
            <p:nvPr/>
          </p:nvSpPr>
          <p:spPr>
            <a:xfrm>
              <a:off x="615752" y="3335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0" name="Ellipse 859">
              <a:extLst>
                <a:ext uri="{FF2B5EF4-FFF2-40B4-BE49-F238E27FC236}">
                  <a16:creationId xmlns:a16="http://schemas.microsoft.com/office/drawing/2014/main" id="{090FE6CC-D946-4D00-94C2-D967229F92BD}"/>
                </a:ext>
              </a:extLst>
            </p:cNvPr>
            <p:cNvSpPr/>
            <p:nvPr/>
          </p:nvSpPr>
          <p:spPr>
            <a:xfrm>
              <a:off x="615752" y="4097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1" name="ZoneTexte 13">
              <a:extLst>
                <a:ext uri="{FF2B5EF4-FFF2-40B4-BE49-F238E27FC236}">
                  <a16:creationId xmlns:a16="http://schemas.microsoft.com/office/drawing/2014/main" id="{073B168D-73C1-498B-A256-2F4A93A185D5}"/>
                </a:ext>
              </a:extLst>
            </p:cNvPr>
            <p:cNvSpPr txBox="1"/>
            <p:nvPr/>
          </p:nvSpPr>
          <p:spPr>
            <a:xfrm>
              <a:off x="539552" y="336894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2" name="ZoneTexte 14">
              <a:extLst>
                <a:ext uri="{FF2B5EF4-FFF2-40B4-BE49-F238E27FC236}">
                  <a16:creationId xmlns:a16="http://schemas.microsoft.com/office/drawing/2014/main" id="{FEE15A2E-308F-4970-B6E4-F0FF74B21FDF}"/>
                </a:ext>
              </a:extLst>
            </p:cNvPr>
            <p:cNvSpPr txBox="1"/>
            <p:nvPr/>
          </p:nvSpPr>
          <p:spPr>
            <a:xfrm>
              <a:off x="1453952" y="3869266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3" name="Ellipse 862">
              <a:extLst>
                <a:ext uri="{FF2B5EF4-FFF2-40B4-BE49-F238E27FC236}">
                  <a16:creationId xmlns:a16="http://schemas.microsoft.com/office/drawing/2014/main" id="{270D79A0-3FE7-48F3-B084-69DE6FF9C5E2}"/>
                </a:ext>
              </a:extLst>
            </p:cNvPr>
            <p:cNvSpPr/>
            <p:nvPr/>
          </p:nvSpPr>
          <p:spPr>
            <a:xfrm>
              <a:off x="2520752" y="2108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4" name="Ellipse 863">
              <a:extLst>
                <a:ext uri="{FF2B5EF4-FFF2-40B4-BE49-F238E27FC236}">
                  <a16:creationId xmlns:a16="http://schemas.microsoft.com/office/drawing/2014/main" id="{44E14051-9CEC-4B09-AF95-7AE7B7D45D34}"/>
                </a:ext>
              </a:extLst>
            </p:cNvPr>
            <p:cNvSpPr/>
            <p:nvPr/>
          </p:nvSpPr>
          <p:spPr>
            <a:xfrm>
              <a:off x="2520752" y="2565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5" name="Ellipse 864">
              <a:extLst>
                <a:ext uri="{FF2B5EF4-FFF2-40B4-BE49-F238E27FC236}">
                  <a16:creationId xmlns:a16="http://schemas.microsoft.com/office/drawing/2014/main" id="{1B6BA1D7-326B-4350-BF01-5D14DEBB847B}"/>
                </a:ext>
              </a:extLst>
            </p:cNvPr>
            <p:cNvSpPr/>
            <p:nvPr/>
          </p:nvSpPr>
          <p:spPr>
            <a:xfrm>
              <a:off x="2520752" y="3022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6" name="Ellipse 865">
              <a:extLst>
                <a:ext uri="{FF2B5EF4-FFF2-40B4-BE49-F238E27FC236}">
                  <a16:creationId xmlns:a16="http://schemas.microsoft.com/office/drawing/2014/main" id="{4BD8E037-A56D-48F9-AE54-1766F1DA4A22}"/>
                </a:ext>
              </a:extLst>
            </p:cNvPr>
            <p:cNvSpPr/>
            <p:nvPr/>
          </p:nvSpPr>
          <p:spPr>
            <a:xfrm>
              <a:off x="2520752" y="4394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7" name="Ellipse 866">
              <a:extLst>
                <a:ext uri="{FF2B5EF4-FFF2-40B4-BE49-F238E27FC236}">
                  <a16:creationId xmlns:a16="http://schemas.microsoft.com/office/drawing/2014/main" id="{27E219D5-216C-49E5-AE2E-3C3D86B5357A}"/>
                </a:ext>
              </a:extLst>
            </p:cNvPr>
            <p:cNvSpPr/>
            <p:nvPr/>
          </p:nvSpPr>
          <p:spPr>
            <a:xfrm>
              <a:off x="2520752" y="3480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8" name="Ellipse 867">
              <a:extLst>
                <a:ext uri="{FF2B5EF4-FFF2-40B4-BE49-F238E27FC236}">
                  <a16:creationId xmlns:a16="http://schemas.microsoft.com/office/drawing/2014/main" id="{B768D67B-0C01-4ED4-BFEC-F328B8853904}"/>
                </a:ext>
              </a:extLst>
            </p:cNvPr>
            <p:cNvSpPr/>
            <p:nvPr/>
          </p:nvSpPr>
          <p:spPr>
            <a:xfrm>
              <a:off x="2520752" y="3937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9" name="Ellipse 868">
              <a:extLst>
                <a:ext uri="{FF2B5EF4-FFF2-40B4-BE49-F238E27FC236}">
                  <a16:creationId xmlns:a16="http://schemas.microsoft.com/office/drawing/2014/main" id="{0D6475D4-68DC-46A3-9221-04DD8CD7CCE5}"/>
                </a:ext>
              </a:extLst>
            </p:cNvPr>
            <p:cNvSpPr/>
            <p:nvPr/>
          </p:nvSpPr>
          <p:spPr>
            <a:xfrm>
              <a:off x="615752" y="45852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0" name="Ellipse 869">
              <a:extLst>
                <a:ext uri="{FF2B5EF4-FFF2-40B4-BE49-F238E27FC236}">
                  <a16:creationId xmlns:a16="http://schemas.microsoft.com/office/drawing/2014/main" id="{F0D4F52C-2F05-4234-A7DB-4BC59682C4E5}"/>
                </a:ext>
              </a:extLst>
            </p:cNvPr>
            <p:cNvSpPr/>
            <p:nvPr/>
          </p:nvSpPr>
          <p:spPr>
            <a:xfrm>
              <a:off x="615752" y="50424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1" name="Connecteur droit 870">
              <a:extLst>
                <a:ext uri="{FF2B5EF4-FFF2-40B4-BE49-F238E27FC236}">
                  <a16:creationId xmlns:a16="http://schemas.microsoft.com/office/drawing/2014/main" id="{0E5339C0-CE59-4FA0-BCC0-03BF2EA5010E}"/>
                </a:ext>
              </a:extLst>
            </p:cNvPr>
            <p:cNvCxnSpPr>
              <a:stCxn id="857" idx="6"/>
              <a:endCxn id="851" idx="2"/>
            </p:cNvCxnSpPr>
            <p:nvPr/>
          </p:nvCxnSpPr>
          <p:spPr>
            <a:xfrm flipV="1">
              <a:off x="920552" y="21085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2" name="Connecteur droit 871">
              <a:extLst>
                <a:ext uri="{FF2B5EF4-FFF2-40B4-BE49-F238E27FC236}">
                  <a16:creationId xmlns:a16="http://schemas.microsoft.com/office/drawing/2014/main" id="{5079B4AE-6636-41FA-AE9A-78EBA5E2ECC5}"/>
                </a:ext>
              </a:extLst>
            </p:cNvPr>
            <p:cNvCxnSpPr>
              <a:stCxn id="857" idx="6"/>
              <a:endCxn id="852" idx="2"/>
            </p:cNvCxnSpPr>
            <p:nvPr/>
          </p:nvCxnSpPr>
          <p:spPr>
            <a:xfrm flipV="1">
              <a:off x="920552" y="25657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3" name="Connecteur droit 872">
              <a:extLst>
                <a:ext uri="{FF2B5EF4-FFF2-40B4-BE49-F238E27FC236}">
                  <a16:creationId xmlns:a16="http://schemas.microsoft.com/office/drawing/2014/main" id="{72053001-8B6C-47BB-BCA4-239B4137F569}"/>
                </a:ext>
              </a:extLst>
            </p:cNvPr>
            <p:cNvCxnSpPr>
              <a:stCxn id="857" idx="6"/>
              <a:endCxn id="853" idx="2"/>
            </p:cNvCxnSpPr>
            <p:nvPr/>
          </p:nvCxnSpPr>
          <p:spPr>
            <a:xfrm>
              <a:off x="920552" y="25735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4" name="Connecteur droit 873">
              <a:extLst>
                <a:ext uri="{FF2B5EF4-FFF2-40B4-BE49-F238E27FC236}">
                  <a16:creationId xmlns:a16="http://schemas.microsoft.com/office/drawing/2014/main" id="{D4C7DB34-DBA1-44F9-9848-6ECDBCEC72E0}"/>
                </a:ext>
              </a:extLst>
            </p:cNvPr>
            <p:cNvCxnSpPr>
              <a:stCxn id="857" idx="6"/>
              <a:endCxn id="854" idx="2"/>
            </p:cNvCxnSpPr>
            <p:nvPr/>
          </p:nvCxnSpPr>
          <p:spPr>
            <a:xfrm>
              <a:off x="920552" y="25735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5" name="Connecteur droit 874">
              <a:extLst>
                <a:ext uri="{FF2B5EF4-FFF2-40B4-BE49-F238E27FC236}">
                  <a16:creationId xmlns:a16="http://schemas.microsoft.com/office/drawing/2014/main" id="{73D1B677-8AE0-4216-9275-E8CA76042C4D}"/>
                </a:ext>
              </a:extLst>
            </p:cNvPr>
            <p:cNvCxnSpPr>
              <a:stCxn id="857" idx="6"/>
              <a:endCxn id="855" idx="2"/>
            </p:cNvCxnSpPr>
            <p:nvPr/>
          </p:nvCxnSpPr>
          <p:spPr>
            <a:xfrm>
              <a:off x="920552" y="2573502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6" name="Connecteur droit 875">
              <a:extLst>
                <a:ext uri="{FF2B5EF4-FFF2-40B4-BE49-F238E27FC236}">
                  <a16:creationId xmlns:a16="http://schemas.microsoft.com/office/drawing/2014/main" id="{11538AD1-7EA1-49A8-8363-8FDD05DB660C}"/>
                </a:ext>
              </a:extLst>
            </p:cNvPr>
            <p:cNvCxnSpPr>
              <a:stCxn id="858" idx="6"/>
              <a:endCxn id="851" idx="2"/>
            </p:cNvCxnSpPr>
            <p:nvPr/>
          </p:nvCxnSpPr>
          <p:spPr>
            <a:xfrm flipV="1">
              <a:off x="920552" y="21085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7" name="Connecteur droit 876">
              <a:extLst>
                <a:ext uri="{FF2B5EF4-FFF2-40B4-BE49-F238E27FC236}">
                  <a16:creationId xmlns:a16="http://schemas.microsoft.com/office/drawing/2014/main" id="{3171ACA1-1B7C-4D78-9D1E-C723D09E2E65}"/>
                </a:ext>
              </a:extLst>
            </p:cNvPr>
            <p:cNvCxnSpPr>
              <a:stCxn id="858" idx="6"/>
              <a:endCxn id="852" idx="2"/>
            </p:cNvCxnSpPr>
            <p:nvPr/>
          </p:nvCxnSpPr>
          <p:spPr>
            <a:xfrm flipV="1">
              <a:off x="920552" y="25657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8" name="Connecteur droit 877">
              <a:extLst>
                <a:ext uri="{FF2B5EF4-FFF2-40B4-BE49-F238E27FC236}">
                  <a16:creationId xmlns:a16="http://schemas.microsoft.com/office/drawing/2014/main" id="{6D3AFA9A-251D-4A54-86C7-6B9513BF2163}"/>
                </a:ext>
              </a:extLst>
            </p:cNvPr>
            <p:cNvCxnSpPr>
              <a:stCxn id="858" idx="6"/>
              <a:endCxn id="853" idx="2"/>
            </p:cNvCxnSpPr>
            <p:nvPr/>
          </p:nvCxnSpPr>
          <p:spPr>
            <a:xfrm flipV="1">
              <a:off x="920552" y="30229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9" name="Connecteur droit 878">
              <a:extLst>
                <a:ext uri="{FF2B5EF4-FFF2-40B4-BE49-F238E27FC236}">
                  <a16:creationId xmlns:a16="http://schemas.microsoft.com/office/drawing/2014/main" id="{71D0C397-E7BA-4773-BBCF-E5F5B5D12B52}"/>
                </a:ext>
              </a:extLst>
            </p:cNvPr>
            <p:cNvCxnSpPr>
              <a:stCxn id="858" idx="6"/>
              <a:endCxn id="854" idx="2"/>
            </p:cNvCxnSpPr>
            <p:nvPr/>
          </p:nvCxnSpPr>
          <p:spPr>
            <a:xfrm>
              <a:off x="920552" y="30307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0" name="Connecteur droit 879">
              <a:extLst>
                <a:ext uri="{FF2B5EF4-FFF2-40B4-BE49-F238E27FC236}">
                  <a16:creationId xmlns:a16="http://schemas.microsoft.com/office/drawing/2014/main" id="{90A2E199-C7D2-4A72-9BD0-F67C5AA9160B}"/>
                </a:ext>
              </a:extLst>
            </p:cNvPr>
            <p:cNvCxnSpPr>
              <a:stCxn id="858" idx="6"/>
              <a:endCxn id="855" idx="2"/>
            </p:cNvCxnSpPr>
            <p:nvPr/>
          </p:nvCxnSpPr>
          <p:spPr>
            <a:xfrm>
              <a:off x="920552" y="30307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1" name="Connecteur droit 880">
              <a:extLst>
                <a:ext uri="{FF2B5EF4-FFF2-40B4-BE49-F238E27FC236}">
                  <a16:creationId xmlns:a16="http://schemas.microsoft.com/office/drawing/2014/main" id="{06644489-8DD9-46D1-82B2-D49ED4CB603F}"/>
                </a:ext>
              </a:extLst>
            </p:cNvPr>
            <p:cNvCxnSpPr>
              <a:stCxn id="858" idx="6"/>
              <a:endCxn id="856" idx="2"/>
            </p:cNvCxnSpPr>
            <p:nvPr/>
          </p:nvCxnSpPr>
          <p:spPr>
            <a:xfrm>
              <a:off x="920552" y="3030702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2" name="Connecteur droit 881">
              <a:extLst>
                <a:ext uri="{FF2B5EF4-FFF2-40B4-BE49-F238E27FC236}">
                  <a16:creationId xmlns:a16="http://schemas.microsoft.com/office/drawing/2014/main" id="{3C4C656E-E14B-4D7D-954F-7E4F7EE0D3E9}"/>
                </a:ext>
              </a:extLst>
            </p:cNvPr>
            <p:cNvCxnSpPr>
              <a:stCxn id="857" idx="6"/>
              <a:endCxn id="856" idx="2"/>
            </p:cNvCxnSpPr>
            <p:nvPr/>
          </p:nvCxnSpPr>
          <p:spPr>
            <a:xfrm>
              <a:off x="920552" y="2573502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3" name="Connecteur droit 882">
              <a:extLst>
                <a:ext uri="{FF2B5EF4-FFF2-40B4-BE49-F238E27FC236}">
                  <a16:creationId xmlns:a16="http://schemas.microsoft.com/office/drawing/2014/main" id="{25CD51FC-2D2C-4C11-B600-768BC65B148A}"/>
                </a:ext>
              </a:extLst>
            </p:cNvPr>
            <p:cNvCxnSpPr>
              <a:stCxn id="859" idx="6"/>
              <a:endCxn id="851" idx="2"/>
            </p:cNvCxnSpPr>
            <p:nvPr/>
          </p:nvCxnSpPr>
          <p:spPr>
            <a:xfrm flipV="1">
              <a:off x="920552" y="2108542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4" name="Connecteur droit 883">
              <a:extLst>
                <a:ext uri="{FF2B5EF4-FFF2-40B4-BE49-F238E27FC236}">
                  <a16:creationId xmlns:a16="http://schemas.microsoft.com/office/drawing/2014/main" id="{BE341866-B03E-4D28-858F-9B21D8A7A58A}"/>
                </a:ext>
              </a:extLst>
            </p:cNvPr>
            <p:cNvCxnSpPr>
              <a:stCxn id="859" idx="6"/>
              <a:endCxn id="852" idx="2"/>
            </p:cNvCxnSpPr>
            <p:nvPr/>
          </p:nvCxnSpPr>
          <p:spPr>
            <a:xfrm flipV="1">
              <a:off x="920552" y="25657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5" name="Connecteur droit 884">
              <a:extLst>
                <a:ext uri="{FF2B5EF4-FFF2-40B4-BE49-F238E27FC236}">
                  <a16:creationId xmlns:a16="http://schemas.microsoft.com/office/drawing/2014/main" id="{E1C91493-CFA0-40D0-A24E-0E531BF37298}"/>
                </a:ext>
              </a:extLst>
            </p:cNvPr>
            <p:cNvCxnSpPr>
              <a:stCxn id="859" idx="6"/>
              <a:endCxn id="853" idx="2"/>
            </p:cNvCxnSpPr>
            <p:nvPr/>
          </p:nvCxnSpPr>
          <p:spPr>
            <a:xfrm flipV="1">
              <a:off x="920552" y="30229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6" name="Connecteur droit 885">
              <a:extLst>
                <a:ext uri="{FF2B5EF4-FFF2-40B4-BE49-F238E27FC236}">
                  <a16:creationId xmlns:a16="http://schemas.microsoft.com/office/drawing/2014/main" id="{C761CC31-83E7-4F00-910F-103ED3E6AF4C}"/>
                </a:ext>
              </a:extLst>
            </p:cNvPr>
            <p:cNvCxnSpPr>
              <a:stCxn id="859" idx="6"/>
              <a:endCxn id="854" idx="2"/>
            </p:cNvCxnSpPr>
            <p:nvPr/>
          </p:nvCxnSpPr>
          <p:spPr>
            <a:xfrm flipV="1">
              <a:off x="920552" y="34801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7" name="Connecteur droit 886">
              <a:extLst>
                <a:ext uri="{FF2B5EF4-FFF2-40B4-BE49-F238E27FC236}">
                  <a16:creationId xmlns:a16="http://schemas.microsoft.com/office/drawing/2014/main" id="{100F5B5C-9565-4303-9FE7-DAC4F193D168}"/>
                </a:ext>
              </a:extLst>
            </p:cNvPr>
            <p:cNvCxnSpPr>
              <a:stCxn id="859" idx="6"/>
              <a:endCxn id="855" idx="2"/>
            </p:cNvCxnSpPr>
            <p:nvPr/>
          </p:nvCxnSpPr>
          <p:spPr>
            <a:xfrm>
              <a:off x="920552" y="34879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8" name="Connecteur droit 887">
              <a:extLst>
                <a:ext uri="{FF2B5EF4-FFF2-40B4-BE49-F238E27FC236}">
                  <a16:creationId xmlns:a16="http://schemas.microsoft.com/office/drawing/2014/main" id="{4A5961BF-48BF-4813-8333-77A13DF7A3E6}"/>
                </a:ext>
              </a:extLst>
            </p:cNvPr>
            <p:cNvCxnSpPr>
              <a:stCxn id="859" idx="6"/>
              <a:endCxn id="856" idx="2"/>
            </p:cNvCxnSpPr>
            <p:nvPr/>
          </p:nvCxnSpPr>
          <p:spPr>
            <a:xfrm>
              <a:off x="920552" y="3487902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9" name="Connecteur droit 888">
              <a:extLst>
                <a:ext uri="{FF2B5EF4-FFF2-40B4-BE49-F238E27FC236}">
                  <a16:creationId xmlns:a16="http://schemas.microsoft.com/office/drawing/2014/main" id="{D6690E83-15EB-4F14-ACB4-E42C6BE68FBA}"/>
                </a:ext>
              </a:extLst>
            </p:cNvPr>
            <p:cNvCxnSpPr>
              <a:stCxn id="860" idx="6"/>
              <a:endCxn id="851" idx="2"/>
            </p:cNvCxnSpPr>
            <p:nvPr/>
          </p:nvCxnSpPr>
          <p:spPr>
            <a:xfrm flipV="1">
              <a:off x="920552" y="2108542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0" name="Connecteur droit 889">
              <a:extLst>
                <a:ext uri="{FF2B5EF4-FFF2-40B4-BE49-F238E27FC236}">
                  <a16:creationId xmlns:a16="http://schemas.microsoft.com/office/drawing/2014/main" id="{675CF9AB-5C88-4759-8EB1-F66879737485}"/>
                </a:ext>
              </a:extLst>
            </p:cNvPr>
            <p:cNvCxnSpPr>
              <a:stCxn id="860" idx="6"/>
              <a:endCxn id="852" idx="2"/>
            </p:cNvCxnSpPr>
            <p:nvPr/>
          </p:nvCxnSpPr>
          <p:spPr>
            <a:xfrm flipV="1">
              <a:off x="920552" y="2565742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1" name="Connecteur droit 890">
              <a:extLst>
                <a:ext uri="{FF2B5EF4-FFF2-40B4-BE49-F238E27FC236}">
                  <a16:creationId xmlns:a16="http://schemas.microsoft.com/office/drawing/2014/main" id="{5F7ABF70-594F-49D3-A977-40B1CFB056D5}"/>
                </a:ext>
              </a:extLst>
            </p:cNvPr>
            <p:cNvCxnSpPr>
              <a:stCxn id="860" idx="6"/>
              <a:endCxn id="853" idx="2"/>
            </p:cNvCxnSpPr>
            <p:nvPr/>
          </p:nvCxnSpPr>
          <p:spPr>
            <a:xfrm flipV="1">
              <a:off x="920552" y="3022942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2" name="Connecteur droit 891">
              <a:extLst>
                <a:ext uri="{FF2B5EF4-FFF2-40B4-BE49-F238E27FC236}">
                  <a16:creationId xmlns:a16="http://schemas.microsoft.com/office/drawing/2014/main" id="{5638F3B7-7335-4485-80C2-BC28B3B9B45F}"/>
                </a:ext>
              </a:extLst>
            </p:cNvPr>
            <p:cNvCxnSpPr>
              <a:stCxn id="860" idx="6"/>
              <a:endCxn id="854" idx="2"/>
            </p:cNvCxnSpPr>
            <p:nvPr/>
          </p:nvCxnSpPr>
          <p:spPr>
            <a:xfrm flipV="1">
              <a:off x="920552" y="3480142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3" name="Connecteur droit 892">
              <a:extLst>
                <a:ext uri="{FF2B5EF4-FFF2-40B4-BE49-F238E27FC236}">
                  <a16:creationId xmlns:a16="http://schemas.microsoft.com/office/drawing/2014/main" id="{8DBBD5A5-B946-46A2-A857-C10E1B083AD4}"/>
                </a:ext>
              </a:extLst>
            </p:cNvPr>
            <p:cNvCxnSpPr>
              <a:stCxn id="860" idx="6"/>
              <a:endCxn id="855" idx="2"/>
            </p:cNvCxnSpPr>
            <p:nvPr/>
          </p:nvCxnSpPr>
          <p:spPr>
            <a:xfrm flipV="1">
              <a:off x="920552" y="3937342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4" name="Connecteur droit 893">
              <a:extLst>
                <a:ext uri="{FF2B5EF4-FFF2-40B4-BE49-F238E27FC236}">
                  <a16:creationId xmlns:a16="http://schemas.microsoft.com/office/drawing/2014/main" id="{4B9DC77B-7349-4B19-9789-7A5F8E7C8969}"/>
                </a:ext>
              </a:extLst>
            </p:cNvPr>
            <p:cNvCxnSpPr>
              <a:stCxn id="860" idx="6"/>
              <a:endCxn id="856" idx="2"/>
            </p:cNvCxnSpPr>
            <p:nvPr/>
          </p:nvCxnSpPr>
          <p:spPr>
            <a:xfrm>
              <a:off x="920552" y="4249902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5" name="Connecteur droit 894">
              <a:extLst>
                <a:ext uri="{FF2B5EF4-FFF2-40B4-BE49-F238E27FC236}">
                  <a16:creationId xmlns:a16="http://schemas.microsoft.com/office/drawing/2014/main" id="{5A2E1694-1666-451C-BE48-0D2009CDEB11}"/>
                </a:ext>
              </a:extLst>
            </p:cNvPr>
            <p:cNvCxnSpPr>
              <a:stCxn id="851" idx="6"/>
              <a:endCxn id="863" idx="2"/>
            </p:cNvCxnSpPr>
            <p:nvPr/>
          </p:nvCxnSpPr>
          <p:spPr>
            <a:xfrm>
              <a:off x="1834952" y="21085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6" name="Connecteur droit 895">
              <a:extLst>
                <a:ext uri="{FF2B5EF4-FFF2-40B4-BE49-F238E27FC236}">
                  <a16:creationId xmlns:a16="http://schemas.microsoft.com/office/drawing/2014/main" id="{3304BC4C-9038-4DE7-BB88-BA032ADD027B}"/>
                </a:ext>
              </a:extLst>
            </p:cNvPr>
            <p:cNvCxnSpPr>
              <a:stCxn id="851" idx="6"/>
              <a:endCxn id="864" idx="2"/>
            </p:cNvCxnSpPr>
            <p:nvPr/>
          </p:nvCxnSpPr>
          <p:spPr>
            <a:xfrm>
              <a:off x="1834952" y="21085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7" name="Connecteur droit 896">
              <a:extLst>
                <a:ext uri="{FF2B5EF4-FFF2-40B4-BE49-F238E27FC236}">
                  <a16:creationId xmlns:a16="http://schemas.microsoft.com/office/drawing/2014/main" id="{2D9A9191-A82C-4289-8617-15A9D16F3FE0}"/>
                </a:ext>
              </a:extLst>
            </p:cNvPr>
            <p:cNvCxnSpPr>
              <a:stCxn id="851" idx="6"/>
              <a:endCxn id="865" idx="2"/>
            </p:cNvCxnSpPr>
            <p:nvPr/>
          </p:nvCxnSpPr>
          <p:spPr>
            <a:xfrm>
              <a:off x="1834952" y="21085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8" name="Connecteur droit 897">
              <a:extLst>
                <a:ext uri="{FF2B5EF4-FFF2-40B4-BE49-F238E27FC236}">
                  <a16:creationId xmlns:a16="http://schemas.microsoft.com/office/drawing/2014/main" id="{F7A28345-FC2A-486C-A93A-ECE3E371AC72}"/>
                </a:ext>
              </a:extLst>
            </p:cNvPr>
            <p:cNvCxnSpPr>
              <a:stCxn id="851" idx="6"/>
              <a:endCxn id="867" idx="2"/>
            </p:cNvCxnSpPr>
            <p:nvPr/>
          </p:nvCxnSpPr>
          <p:spPr>
            <a:xfrm>
              <a:off x="1834952" y="21085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9" name="Connecteur droit 898">
              <a:extLst>
                <a:ext uri="{FF2B5EF4-FFF2-40B4-BE49-F238E27FC236}">
                  <a16:creationId xmlns:a16="http://schemas.microsoft.com/office/drawing/2014/main" id="{71C6BF67-18C4-4D44-92D0-1E0DA9080B14}"/>
                </a:ext>
              </a:extLst>
            </p:cNvPr>
            <p:cNvCxnSpPr>
              <a:stCxn id="851" idx="6"/>
              <a:endCxn id="868" idx="2"/>
            </p:cNvCxnSpPr>
            <p:nvPr/>
          </p:nvCxnSpPr>
          <p:spPr>
            <a:xfrm>
              <a:off x="1834952" y="21085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0" name="Connecteur droit 899">
              <a:extLst>
                <a:ext uri="{FF2B5EF4-FFF2-40B4-BE49-F238E27FC236}">
                  <a16:creationId xmlns:a16="http://schemas.microsoft.com/office/drawing/2014/main" id="{F555CA36-3BD6-490B-BF6D-D77627B677B1}"/>
                </a:ext>
              </a:extLst>
            </p:cNvPr>
            <p:cNvCxnSpPr>
              <a:stCxn id="851" idx="6"/>
              <a:endCxn id="866" idx="2"/>
            </p:cNvCxnSpPr>
            <p:nvPr/>
          </p:nvCxnSpPr>
          <p:spPr>
            <a:xfrm>
              <a:off x="1834952" y="2108542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1" name="Connecteur droit 900">
              <a:extLst>
                <a:ext uri="{FF2B5EF4-FFF2-40B4-BE49-F238E27FC236}">
                  <a16:creationId xmlns:a16="http://schemas.microsoft.com/office/drawing/2014/main" id="{C2D06B94-BC8E-4621-BE95-CE91DA6F7AC1}"/>
                </a:ext>
              </a:extLst>
            </p:cNvPr>
            <p:cNvCxnSpPr>
              <a:stCxn id="852" idx="6"/>
              <a:endCxn id="863" idx="2"/>
            </p:cNvCxnSpPr>
            <p:nvPr/>
          </p:nvCxnSpPr>
          <p:spPr>
            <a:xfrm flipV="1">
              <a:off x="1834952" y="22609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2" name="Connecteur droit 901">
              <a:extLst>
                <a:ext uri="{FF2B5EF4-FFF2-40B4-BE49-F238E27FC236}">
                  <a16:creationId xmlns:a16="http://schemas.microsoft.com/office/drawing/2014/main" id="{62D135CB-F688-4266-ACDE-FB091D6AFC13}"/>
                </a:ext>
              </a:extLst>
            </p:cNvPr>
            <p:cNvCxnSpPr>
              <a:stCxn id="852" idx="6"/>
              <a:endCxn id="864" idx="2"/>
            </p:cNvCxnSpPr>
            <p:nvPr/>
          </p:nvCxnSpPr>
          <p:spPr>
            <a:xfrm>
              <a:off x="1834952" y="25657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3" name="Connecteur droit 902">
              <a:extLst>
                <a:ext uri="{FF2B5EF4-FFF2-40B4-BE49-F238E27FC236}">
                  <a16:creationId xmlns:a16="http://schemas.microsoft.com/office/drawing/2014/main" id="{1D99FF11-2B82-4832-818A-CA9FF6BE68E9}"/>
                </a:ext>
              </a:extLst>
            </p:cNvPr>
            <p:cNvCxnSpPr>
              <a:stCxn id="852" idx="6"/>
              <a:endCxn id="865" idx="2"/>
            </p:cNvCxnSpPr>
            <p:nvPr/>
          </p:nvCxnSpPr>
          <p:spPr>
            <a:xfrm>
              <a:off x="1834952" y="25657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4" name="Connecteur droit 903">
              <a:extLst>
                <a:ext uri="{FF2B5EF4-FFF2-40B4-BE49-F238E27FC236}">
                  <a16:creationId xmlns:a16="http://schemas.microsoft.com/office/drawing/2014/main" id="{22CB2586-2A9D-4D7C-AFA4-BBFF0B8641CE}"/>
                </a:ext>
              </a:extLst>
            </p:cNvPr>
            <p:cNvCxnSpPr>
              <a:stCxn id="852" idx="6"/>
              <a:endCxn id="867" idx="2"/>
            </p:cNvCxnSpPr>
            <p:nvPr/>
          </p:nvCxnSpPr>
          <p:spPr>
            <a:xfrm>
              <a:off x="1834952" y="25657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5" name="Connecteur droit 904">
              <a:extLst>
                <a:ext uri="{FF2B5EF4-FFF2-40B4-BE49-F238E27FC236}">
                  <a16:creationId xmlns:a16="http://schemas.microsoft.com/office/drawing/2014/main" id="{45CE8784-9433-4A7A-9DC9-1EAF41FFBF40}"/>
                </a:ext>
              </a:extLst>
            </p:cNvPr>
            <p:cNvCxnSpPr>
              <a:stCxn id="852" idx="6"/>
              <a:endCxn id="868" idx="2"/>
            </p:cNvCxnSpPr>
            <p:nvPr/>
          </p:nvCxnSpPr>
          <p:spPr>
            <a:xfrm>
              <a:off x="1834952" y="25657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6" name="Connecteur droit 905">
              <a:extLst>
                <a:ext uri="{FF2B5EF4-FFF2-40B4-BE49-F238E27FC236}">
                  <a16:creationId xmlns:a16="http://schemas.microsoft.com/office/drawing/2014/main" id="{110FF30E-B08A-4C38-93E4-C6D7D4395B1A}"/>
                </a:ext>
              </a:extLst>
            </p:cNvPr>
            <p:cNvCxnSpPr>
              <a:stCxn id="852" idx="6"/>
              <a:endCxn id="866" idx="2"/>
            </p:cNvCxnSpPr>
            <p:nvPr/>
          </p:nvCxnSpPr>
          <p:spPr>
            <a:xfrm>
              <a:off x="1834952" y="25657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7" name="Connecteur droit 906">
              <a:extLst>
                <a:ext uri="{FF2B5EF4-FFF2-40B4-BE49-F238E27FC236}">
                  <a16:creationId xmlns:a16="http://schemas.microsoft.com/office/drawing/2014/main" id="{34849CE8-D205-4CA6-B543-DCE83E826837}"/>
                </a:ext>
              </a:extLst>
            </p:cNvPr>
            <p:cNvCxnSpPr>
              <a:stCxn id="853" idx="6"/>
              <a:endCxn id="863" idx="2"/>
            </p:cNvCxnSpPr>
            <p:nvPr/>
          </p:nvCxnSpPr>
          <p:spPr>
            <a:xfrm flipV="1">
              <a:off x="1834952" y="22609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8" name="Connecteur droit 907">
              <a:extLst>
                <a:ext uri="{FF2B5EF4-FFF2-40B4-BE49-F238E27FC236}">
                  <a16:creationId xmlns:a16="http://schemas.microsoft.com/office/drawing/2014/main" id="{2B836646-DB27-4ECA-90C2-3F7251CA0314}"/>
                </a:ext>
              </a:extLst>
            </p:cNvPr>
            <p:cNvCxnSpPr>
              <a:stCxn id="853" idx="6"/>
              <a:endCxn id="864" idx="2"/>
            </p:cNvCxnSpPr>
            <p:nvPr/>
          </p:nvCxnSpPr>
          <p:spPr>
            <a:xfrm flipV="1">
              <a:off x="1834952" y="27181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9" name="Connecteur droit 908">
              <a:extLst>
                <a:ext uri="{FF2B5EF4-FFF2-40B4-BE49-F238E27FC236}">
                  <a16:creationId xmlns:a16="http://schemas.microsoft.com/office/drawing/2014/main" id="{8D7DD444-867B-4CCA-AD69-85EA26F00B17}"/>
                </a:ext>
              </a:extLst>
            </p:cNvPr>
            <p:cNvCxnSpPr>
              <a:stCxn id="853" idx="6"/>
              <a:endCxn id="865" idx="2"/>
            </p:cNvCxnSpPr>
            <p:nvPr/>
          </p:nvCxnSpPr>
          <p:spPr>
            <a:xfrm>
              <a:off x="1834952" y="30229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0" name="Connecteur droit 909">
              <a:extLst>
                <a:ext uri="{FF2B5EF4-FFF2-40B4-BE49-F238E27FC236}">
                  <a16:creationId xmlns:a16="http://schemas.microsoft.com/office/drawing/2014/main" id="{15E60B8A-818B-4CE1-AB82-BE3B0302B450}"/>
                </a:ext>
              </a:extLst>
            </p:cNvPr>
            <p:cNvCxnSpPr>
              <a:stCxn id="853" idx="6"/>
              <a:endCxn id="867" idx="2"/>
            </p:cNvCxnSpPr>
            <p:nvPr/>
          </p:nvCxnSpPr>
          <p:spPr>
            <a:xfrm>
              <a:off x="1834952" y="30229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1" name="Connecteur droit 910">
              <a:extLst>
                <a:ext uri="{FF2B5EF4-FFF2-40B4-BE49-F238E27FC236}">
                  <a16:creationId xmlns:a16="http://schemas.microsoft.com/office/drawing/2014/main" id="{4542BD5B-FE02-4997-A388-F6F94C370158}"/>
                </a:ext>
              </a:extLst>
            </p:cNvPr>
            <p:cNvCxnSpPr>
              <a:stCxn id="853" idx="6"/>
              <a:endCxn id="868" idx="2"/>
            </p:cNvCxnSpPr>
            <p:nvPr/>
          </p:nvCxnSpPr>
          <p:spPr>
            <a:xfrm>
              <a:off x="1834952" y="30229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2" name="Connecteur droit 911">
              <a:extLst>
                <a:ext uri="{FF2B5EF4-FFF2-40B4-BE49-F238E27FC236}">
                  <a16:creationId xmlns:a16="http://schemas.microsoft.com/office/drawing/2014/main" id="{F89D0F6C-8134-40CA-80D0-3FF309567AD1}"/>
                </a:ext>
              </a:extLst>
            </p:cNvPr>
            <p:cNvCxnSpPr>
              <a:stCxn id="853" idx="6"/>
              <a:endCxn id="866" idx="2"/>
            </p:cNvCxnSpPr>
            <p:nvPr/>
          </p:nvCxnSpPr>
          <p:spPr>
            <a:xfrm>
              <a:off x="1834952" y="30229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3" name="Connecteur droit 912">
              <a:extLst>
                <a:ext uri="{FF2B5EF4-FFF2-40B4-BE49-F238E27FC236}">
                  <a16:creationId xmlns:a16="http://schemas.microsoft.com/office/drawing/2014/main" id="{34AA4A4D-0E56-4454-871B-E936572326EB}"/>
                </a:ext>
              </a:extLst>
            </p:cNvPr>
            <p:cNvCxnSpPr>
              <a:stCxn id="854" idx="6"/>
              <a:endCxn id="863" idx="2"/>
            </p:cNvCxnSpPr>
            <p:nvPr/>
          </p:nvCxnSpPr>
          <p:spPr>
            <a:xfrm flipV="1">
              <a:off x="1834952" y="22609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4" name="Connecteur droit 913">
              <a:extLst>
                <a:ext uri="{FF2B5EF4-FFF2-40B4-BE49-F238E27FC236}">
                  <a16:creationId xmlns:a16="http://schemas.microsoft.com/office/drawing/2014/main" id="{86DEFF9C-6027-431A-BA96-BA936EC35BAD}"/>
                </a:ext>
              </a:extLst>
            </p:cNvPr>
            <p:cNvCxnSpPr>
              <a:stCxn id="854" idx="6"/>
              <a:endCxn id="864" idx="2"/>
            </p:cNvCxnSpPr>
            <p:nvPr/>
          </p:nvCxnSpPr>
          <p:spPr>
            <a:xfrm flipV="1">
              <a:off x="1834952" y="27181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5" name="Connecteur droit 914">
              <a:extLst>
                <a:ext uri="{FF2B5EF4-FFF2-40B4-BE49-F238E27FC236}">
                  <a16:creationId xmlns:a16="http://schemas.microsoft.com/office/drawing/2014/main" id="{62333A7A-B2AE-412A-B21D-263179783DFC}"/>
                </a:ext>
              </a:extLst>
            </p:cNvPr>
            <p:cNvCxnSpPr>
              <a:stCxn id="854" idx="6"/>
              <a:endCxn id="865" idx="2"/>
            </p:cNvCxnSpPr>
            <p:nvPr/>
          </p:nvCxnSpPr>
          <p:spPr>
            <a:xfrm flipV="1">
              <a:off x="1834952" y="31753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6" name="Connecteur droit 915">
              <a:extLst>
                <a:ext uri="{FF2B5EF4-FFF2-40B4-BE49-F238E27FC236}">
                  <a16:creationId xmlns:a16="http://schemas.microsoft.com/office/drawing/2014/main" id="{1BA9F76E-3F78-4794-8AFA-3C9EA5B24274}"/>
                </a:ext>
              </a:extLst>
            </p:cNvPr>
            <p:cNvCxnSpPr>
              <a:stCxn id="854" idx="6"/>
              <a:endCxn id="867" idx="2"/>
            </p:cNvCxnSpPr>
            <p:nvPr/>
          </p:nvCxnSpPr>
          <p:spPr>
            <a:xfrm>
              <a:off x="1834952" y="34801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7" name="Connecteur droit 916">
              <a:extLst>
                <a:ext uri="{FF2B5EF4-FFF2-40B4-BE49-F238E27FC236}">
                  <a16:creationId xmlns:a16="http://schemas.microsoft.com/office/drawing/2014/main" id="{DF1B02BB-664E-4166-BF44-18D5F3833AC2}"/>
                </a:ext>
              </a:extLst>
            </p:cNvPr>
            <p:cNvCxnSpPr>
              <a:stCxn id="854" idx="6"/>
              <a:endCxn id="868" idx="2"/>
            </p:cNvCxnSpPr>
            <p:nvPr/>
          </p:nvCxnSpPr>
          <p:spPr>
            <a:xfrm>
              <a:off x="1834952" y="34801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8" name="Connecteur droit 917">
              <a:extLst>
                <a:ext uri="{FF2B5EF4-FFF2-40B4-BE49-F238E27FC236}">
                  <a16:creationId xmlns:a16="http://schemas.microsoft.com/office/drawing/2014/main" id="{F28AFE71-3292-428C-B864-2ADDE6B08D82}"/>
                </a:ext>
              </a:extLst>
            </p:cNvPr>
            <p:cNvCxnSpPr>
              <a:stCxn id="854" idx="6"/>
              <a:endCxn id="866" idx="2"/>
            </p:cNvCxnSpPr>
            <p:nvPr/>
          </p:nvCxnSpPr>
          <p:spPr>
            <a:xfrm>
              <a:off x="1834952" y="34801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9" name="Connecteur droit 918">
              <a:extLst>
                <a:ext uri="{FF2B5EF4-FFF2-40B4-BE49-F238E27FC236}">
                  <a16:creationId xmlns:a16="http://schemas.microsoft.com/office/drawing/2014/main" id="{E517CFC3-1D8F-4F1B-84C9-DBAFE981D2D0}"/>
                </a:ext>
              </a:extLst>
            </p:cNvPr>
            <p:cNvCxnSpPr>
              <a:endCxn id="863" idx="2"/>
            </p:cNvCxnSpPr>
            <p:nvPr/>
          </p:nvCxnSpPr>
          <p:spPr>
            <a:xfrm flipV="1">
              <a:off x="2063552" y="2260942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0" name="Connecteur droit 919">
              <a:extLst>
                <a:ext uri="{FF2B5EF4-FFF2-40B4-BE49-F238E27FC236}">
                  <a16:creationId xmlns:a16="http://schemas.microsoft.com/office/drawing/2014/main" id="{5B391075-9DD4-4A40-A4F7-0A56F2442FE0}"/>
                </a:ext>
              </a:extLst>
            </p:cNvPr>
            <p:cNvCxnSpPr>
              <a:stCxn id="855" idx="6"/>
              <a:endCxn id="864" idx="2"/>
            </p:cNvCxnSpPr>
            <p:nvPr/>
          </p:nvCxnSpPr>
          <p:spPr>
            <a:xfrm flipV="1">
              <a:off x="1834952" y="27181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1" name="Connecteur droit 920">
              <a:extLst>
                <a:ext uri="{FF2B5EF4-FFF2-40B4-BE49-F238E27FC236}">
                  <a16:creationId xmlns:a16="http://schemas.microsoft.com/office/drawing/2014/main" id="{9772209C-B9B3-48EB-A06A-C4CC85B066E6}"/>
                </a:ext>
              </a:extLst>
            </p:cNvPr>
            <p:cNvCxnSpPr>
              <a:stCxn id="855" idx="6"/>
              <a:endCxn id="865" idx="2"/>
            </p:cNvCxnSpPr>
            <p:nvPr/>
          </p:nvCxnSpPr>
          <p:spPr>
            <a:xfrm flipV="1">
              <a:off x="1834952" y="31753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2" name="Connecteur droit 921">
              <a:extLst>
                <a:ext uri="{FF2B5EF4-FFF2-40B4-BE49-F238E27FC236}">
                  <a16:creationId xmlns:a16="http://schemas.microsoft.com/office/drawing/2014/main" id="{006DE846-64E9-4E90-8B83-E8588D7B3B4F}"/>
                </a:ext>
              </a:extLst>
            </p:cNvPr>
            <p:cNvCxnSpPr>
              <a:stCxn id="855" idx="6"/>
              <a:endCxn id="867" idx="2"/>
            </p:cNvCxnSpPr>
            <p:nvPr/>
          </p:nvCxnSpPr>
          <p:spPr>
            <a:xfrm flipV="1">
              <a:off x="1834952" y="36325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3" name="Connecteur droit 922">
              <a:extLst>
                <a:ext uri="{FF2B5EF4-FFF2-40B4-BE49-F238E27FC236}">
                  <a16:creationId xmlns:a16="http://schemas.microsoft.com/office/drawing/2014/main" id="{FF317734-3D59-4E0B-8137-C90CE228B570}"/>
                </a:ext>
              </a:extLst>
            </p:cNvPr>
            <p:cNvCxnSpPr>
              <a:stCxn id="855" idx="6"/>
              <a:endCxn id="868" idx="2"/>
            </p:cNvCxnSpPr>
            <p:nvPr/>
          </p:nvCxnSpPr>
          <p:spPr>
            <a:xfrm>
              <a:off x="1834952" y="39373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4" name="Connecteur droit 923">
              <a:extLst>
                <a:ext uri="{FF2B5EF4-FFF2-40B4-BE49-F238E27FC236}">
                  <a16:creationId xmlns:a16="http://schemas.microsoft.com/office/drawing/2014/main" id="{08B2A78A-D909-48E8-8D6C-BFDF0B507C56}"/>
                </a:ext>
              </a:extLst>
            </p:cNvPr>
            <p:cNvCxnSpPr>
              <a:stCxn id="855" idx="6"/>
              <a:endCxn id="866" idx="2"/>
            </p:cNvCxnSpPr>
            <p:nvPr/>
          </p:nvCxnSpPr>
          <p:spPr>
            <a:xfrm>
              <a:off x="1834952" y="39373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5" name="Connecteur droit 924">
              <a:extLst>
                <a:ext uri="{FF2B5EF4-FFF2-40B4-BE49-F238E27FC236}">
                  <a16:creationId xmlns:a16="http://schemas.microsoft.com/office/drawing/2014/main" id="{3E60284D-A8FC-4E67-8486-95894871C7CD}"/>
                </a:ext>
              </a:extLst>
            </p:cNvPr>
            <p:cNvCxnSpPr>
              <a:stCxn id="856" idx="6"/>
              <a:endCxn id="863" idx="2"/>
            </p:cNvCxnSpPr>
            <p:nvPr/>
          </p:nvCxnSpPr>
          <p:spPr>
            <a:xfrm flipV="1">
              <a:off x="1834952" y="2260942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6" name="Connecteur droit 925">
              <a:extLst>
                <a:ext uri="{FF2B5EF4-FFF2-40B4-BE49-F238E27FC236}">
                  <a16:creationId xmlns:a16="http://schemas.microsoft.com/office/drawing/2014/main" id="{B71AFE16-5C80-47D8-8E4C-5BD558D697CD}"/>
                </a:ext>
              </a:extLst>
            </p:cNvPr>
            <p:cNvCxnSpPr>
              <a:stCxn id="856" idx="6"/>
              <a:endCxn id="864" idx="2"/>
            </p:cNvCxnSpPr>
            <p:nvPr/>
          </p:nvCxnSpPr>
          <p:spPr>
            <a:xfrm flipV="1">
              <a:off x="1834952" y="2718142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7" name="Connecteur droit 926">
              <a:extLst>
                <a:ext uri="{FF2B5EF4-FFF2-40B4-BE49-F238E27FC236}">
                  <a16:creationId xmlns:a16="http://schemas.microsoft.com/office/drawing/2014/main" id="{9D449388-764C-4EED-A61D-FDF14FB4EFB3}"/>
                </a:ext>
              </a:extLst>
            </p:cNvPr>
            <p:cNvCxnSpPr>
              <a:stCxn id="856" idx="6"/>
              <a:endCxn id="865" idx="2"/>
            </p:cNvCxnSpPr>
            <p:nvPr/>
          </p:nvCxnSpPr>
          <p:spPr>
            <a:xfrm flipV="1">
              <a:off x="1834952" y="3175342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8" name="Connecteur droit 927">
              <a:extLst>
                <a:ext uri="{FF2B5EF4-FFF2-40B4-BE49-F238E27FC236}">
                  <a16:creationId xmlns:a16="http://schemas.microsoft.com/office/drawing/2014/main" id="{37134E2F-1A1D-450A-8D28-50E3E48F5080}"/>
                </a:ext>
              </a:extLst>
            </p:cNvPr>
            <p:cNvCxnSpPr>
              <a:stCxn id="856" idx="6"/>
              <a:endCxn id="867" idx="2"/>
            </p:cNvCxnSpPr>
            <p:nvPr/>
          </p:nvCxnSpPr>
          <p:spPr>
            <a:xfrm flipV="1">
              <a:off x="1834952" y="3632542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9" name="Connecteur droit 928">
              <a:extLst>
                <a:ext uri="{FF2B5EF4-FFF2-40B4-BE49-F238E27FC236}">
                  <a16:creationId xmlns:a16="http://schemas.microsoft.com/office/drawing/2014/main" id="{227A42E4-FD89-4255-A372-83730B7A61FF}"/>
                </a:ext>
              </a:extLst>
            </p:cNvPr>
            <p:cNvCxnSpPr>
              <a:stCxn id="856" idx="6"/>
              <a:endCxn id="868" idx="2"/>
            </p:cNvCxnSpPr>
            <p:nvPr/>
          </p:nvCxnSpPr>
          <p:spPr>
            <a:xfrm flipV="1">
              <a:off x="1834952" y="4089742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0" name="Connecteur droit 929">
              <a:extLst>
                <a:ext uri="{FF2B5EF4-FFF2-40B4-BE49-F238E27FC236}">
                  <a16:creationId xmlns:a16="http://schemas.microsoft.com/office/drawing/2014/main" id="{7E9ED4F5-9AE5-4E63-A47F-3C1973B7E9E3}"/>
                </a:ext>
              </a:extLst>
            </p:cNvPr>
            <p:cNvCxnSpPr>
              <a:stCxn id="856" idx="6"/>
              <a:endCxn id="866" idx="2"/>
            </p:cNvCxnSpPr>
            <p:nvPr/>
          </p:nvCxnSpPr>
          <p:spPr>
            <a:xfrm flipV="1">
              <a:off x="1834952" y="4546942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31" name="Ellipse 930">
              <a:extLst>
                <a:ext uri="{FF2B5EF4-FFF2-40B4-BE49-F238E27FC236}">
                  <a16:creationId xmlns:a16="http://schemas.microsoft.com/office/drawing/2014/main" id="{30FA2862-FB8E-4DC1-9452-F24BA1CA5AB8}"/>
                </a:ext>
              </a:extLst>
            </p:cNvPr>
            <p:cNvSpPr/>
            <p:nvPr/>
          </p:nvSpPr>
          <p:spPr>
            <a:xfrm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2" name="Ellipse 931">
              <a:extLst>
                <a:ext uri="{FF2B5EF4-FFF2-40B4-BE49-F238E27FC236}">
                  <a16:creationId xmlns:a16="http://schemas.microsoft.com/office/drawing/2014/main" id="{1CCA53F5-BBBE-48E3-86E2-52282572FD08}"/>
                </a:ext>
              </a:extLst>
            </p:cNvPr>
            <p:cNvSpPr/>
            <p:nvPr/>
          </p:nvSpPr>
          <p:spPr>
            <a:xfrm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3" name="Ellipse 932">
              <a:extLst>
                <a:ext uri="{FF2B5EF4-FFF2-40B4-BE49-F238E27FC236}">
                  <a16:creationId xmlns:a16="http://schemas.microsoft.com/office/drawing/2014/main" id="{21FEF3E1-7781-4A4E-A8DB-5D3511374214}"/>
                </a:ext>
              </a:extLst>
            </p:cNvPr>
            <p:cNvSpPr/>
            <p:nvPr/>
          </p:nvSpPr>
          <p:spPr>
            <a:xfrm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4" name="Connecteur droit 933">
              <a:extLst>
                <a:ext uri="{FF2B5EF4-FFF2-40B4-BE49-F238E27FC236}">
                  <a16:creationId xmlns:a16="http://schemas.microsoft.com/office/drawing/2014/main" id="{E29F0866-E203-4F6D-9BBB-266B6C8F6C97}"/>
                </a:ext>
              </a:extLst>
            </p:cNvPr>
            <p:cNvCxnSpPr>
              <a:stCxn id="863" idx="6"/>
              <a:endCxn id="931" idx="2"/>
            </p:cNvCxnSpPr>
            <p:nvPr/>
          </p:nvCxnSpPr>
          <p:spPr>
            <a:xfrm>
              <a:off x="2825552" y="22609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5" name="Connecteur droit 934">
              <a:extLst>
                <a:ext uri="{FF2B5EF4-FFF2-40B4-BE49-F238E27FC236}">
                  <a16:creationId xmlns:a16="http://schemas.microsoft.com/office/drawing/2014/main" id="{003833AB-CA4B-44FA-94F8-3F44C33A6747}"/>
                </a:ext>
              </a:extLst>
            </p:cNvPr>
            <p:cNvCxnSpPr>
              <a:stCxn id="863" idx="6"/>
              <a:endCxn id="932" idx="2"/>
            </p:cNvCxnSpPr>
            <p:nvPr/>
          </p:nvCxnSpPr>
          <p:spPr>
            <a:xfrm>
              <a:off x="2825552" y="22609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6" name="Connecteur droit 935">
              <a:extLst>
                <a:ext uri="{FF2B5EF4-FFF2-40B4-BE49-F238E27FC236}">
                  <a16:creationId xmlns:a16="http://schemas.microsoft.com/office/drawing/2014/main" id="{6B431D5F-747D-455C-B4D4-3FE94CBFCAD1}"/>
                </a:ext>
              </a:extLst>
            </p:cNvPr>
            <p:cNvCxnSpPr>
              <a:stCxn id="863" idx="6"/>
              <a:endCxn id="933" idx="2"/>
            </p:cNvCxnSpPr>
            <p:nvPr/>
          </p:nvCxnSpPr>
          <p:spPr>
            <a:xfrm>
              <a:off x="2825552" y="2260942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7" name="Connecteur droit 936">
              <a:extLst>
                <a:ext uri="{FF2B5EF4-FFF2-40B4-BE49-F238E27FC236}">
                  <a16:creationId xmlns:a16="http://schemas.microsoft.com/office/drawing/2014/main" id="{08067135-A3B9-4BD9-B819-BD2436AEA992}"/>
                </a:ext>
              </a:extLst>
            </p:cNvPr>
            <p:cNvCxnSpPr>
              <a:stCxn id="864" idx="6"/>
              <a:endCxn id="931" idx="2"/>
            </p:cNvCxnSpPr>
            <p:nvPr/>
          </p:nvCxnSpPr>
          <p:spPr>
            <a:xfrm>
              <a:off x="2825552" y="27181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8" name="Connecteur droit 937">
              <a:extLst>
                <a:ext uri="{FF2B5EF4-FFF2-40B4-BE49-F238E27FC236}">
                  <a16:creationId xmlns:a16="http://schemas.microsoft.com/office/drawing/2014/main" id="{23007A8F-B8A0-4F56-9A25-3EBCA13ED980}"/>
                </a:ext>
              </a:extLst>
            </p:cNvPr>
            <p:cNvCxnSpPr>
              <a:stCxn id="864" idx="6"/>
              <a:endCxn id="932" idx="2"/>
            </p:cNvCxnSpPr>
            <p:nvPr/>
          </p:nvCxnSpPr>
          <p:spPr>
            <a:xfrm>
              <a:off x="2825552" y="27181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9" name="Connecteur droit 938">
              <a:extLst>
                <a:ext uri="{FF2B5EF4-FFF2-40B4-BE49-F238E27FC236}">
                  <a16:creationId xmlns:a16="http://schemas.microsoft.com/office/drawing/2014/main" id="{B0159FB7-B25C-4B11-9A35-F6B9279E18D7}"/>
                </a:ext>
              </a:extLst>
            </p:cNvPr>
            <p:cNvCxnSpPr>
              <a:stCxn id="864" idx="6"/>
              <a:endCxn id="933" idx="2"/>
            </p:cNvCxnSpPr>
            <p:nvPr/>
          </p:nvCxnSpPr>
          <p:spPr>
            <a:xfrm>
              <a:off x="2825552" y="27181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0" name="Connecteur droit 939">
              <a:extLst>
                <a:ext uri="{FF2B5EF4-FFF2-40B4-BE49-F238E27FC236}">
                  <a16:creationId xmlns:a16="http://schemas.microsoft.com/office/drawing/2014/main" id="{893B9D11-F04B-471E-A3B8-63506B8C8AC4}"/>
                </a:ext>
              </a:extLst>
            </p:cNvPr>
            <p:cNvCxnSpPr>
              <a:stCxn id="865" idx="6"/>
              <a:endCxn id="931" idx="2"/>
            </p:cNvCxnSpPr>
            <p:nvPr/>
          </p:nvCxnSpPr>
          <p:spPr>
            <a:xfrm flipV="1">
              <a:off x="2825552" y="29333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1" name="Connecteur droit 940">
              <a:extLst>
                <a:ext uri="{FF2B5EF4-FFF2-40B4-BE49-F238E27FC236}">
                  <a16:creationId xmlns:a16="http://schemas.microsoft.com/office/drawing/2014/main" id="{241FA957-25B6-49D2-8C4B-1EC17CEC84C1}"/>
                </a:ext>
              </a:extLst>
            </p:cNvPr>
            <p:cNvCxnSpPr>
              <a:stCxn id="865" idx="6"/>
              <a:endCxn id="932" idx="2"/>
            </p:cNvCxnSpPr>
            <p:nvPr/>
          </p:nvCxnSpPr>
          <p:spPr>
            <a:xfrm>
              <a:off x="2825552" y="31753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2" name="Connecteur droit 941">
              <a:extLst>
                <a:ext uri="{FF2B5EF4-FFF2-40B4-BE49-F238E27FC236}">
                  <a16:creationId xmlns:a16="http://schemas.microsoft.com/office/drawing/2014/main" id="{105D135A-7A1C-4039-BE09-344DEA525790}"/>
                </a:ext>
              </a:extLst>
            </p:cNvPr>
            <p:cNvCxnSpPr>
              <a:stCxn id="865" idx="6"/>
              <a:endCxn id="933" idx="2"/>
            </p:cNvCxnSpPr>
            <p:nvPr/>
          </p:nvCxnSpPr>
          <p:spPr>
            <a:xfrm>
              <a:off x="2825552" y="31753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3" name="Connecteur droit 942">
              <a:extLst>
                <a:ext uri="{FF2B5EF4-FFF2-40B4-BE49-F238E27FC236}">
                  <a16:creationId xmlns:a16="http://schemas.microsoft.com/office/drawing/2014/main" id="{893ADCE7-6E94-485C-9D96-A67FBCFDDB8E}"/>
                </a:ext>
              </a:extLst>
            </p:cNvPr>
            <p:cNvCxnSpPr>
              <a:stCxn id="867" idx="6"/>
              <a:endCxn id="931" idx="2"/>
            </p:cNvCxnSpPr>
            <p:nvPr/>
          </p:nvCxnSpPr>
          <p:spPr>
            <a:xfrm flipV="1">
              <a:off x="2825552" y="29333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4" name="Connecteur droit 943">
              <a:extLst>
                <a:ext uri="{FF2B5EF4-FFF2-40B4-BE49-F238E27FC236}">
                  <a16:creationId xmlns:a16="http://schemas.microsoft.com/office/drawing/2014/main" id="{6F13F7EA-E5A6-45F7-86D7-48894FBAA463}"/>
                </a:ext>
              </a:extLst>
            </p:cNvPr>
            <p:cNvCxnSpPr>
              <a:stCxn id="867" idx="6"/>
              <a:endCxn id="932" idx="2"/>
            </p:cNvCxnSpPr>
            <p:nvPr/>
          </p:nvCxnSpPr>
          <p:spPr>
            <a:xfrm flipV="1">
              <a:off x="2825552" y="33905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5" name="Connecteur droit 944">
              <a:extLst>
                <a:ext uri="{FF2B5EF4-FFF2-40B4-BE49-F238E27FC236}">
                  <a16:creationId xmlns:a16="http://schemas.microsoft.com/office/drawing/2014/main" id="{57092EF6-266B-48A4-84F3-714EFE8208B2}"/>
                </a:ext>
              </a:extLst>
            </p:cNvPr>
            <p:cNvCxnSpPr>
              <a:stCxn id="867" idx="6"/>
              <a:endCxn id="933" idx="2"/>
            </p:cNvCxnSpPr>
            <p:nvPr/>
          </p:nvCxnSpPr>
          <p:spPr>
            <a:xfrm>
              <a:off x="2825552" y="36325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6" name="Connecteur droit 945">
              <a:extLst>
                <a:ext uri="{FF2B5EF4-FFF2-40B4-BE49-F238E27FC236}">
                  <a16:creationId xmlns:a16="http://schemas.microsoft.com/office/drawing/2014/main" id="{6AE4DAAF-3596-463D-8449-7255C787F89A}"/>
                </a:ext>
              </a:extLst>
            </p:cNvPr>
            <p:cNvCxnSpPr>
              <a:stCxn id="868" idx="6"/>
              <a:endCxn id="931" idx="2"/>
            </p:cNvCxnSpPr>
            <p:nvPr/>
          </p:nvCxnSpPr>
          <p:spPr>
            <a:xfrm flipV="1">
              <a:off x="2825552" y="29333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7" name="Connecteur droit 946">
              <a:extLst>
                <a:ext uri="{FF2B5EF4-FFF2-40B4-BE49-F238E27FC236}">
                  <a16:creationId xmlns:a16="http://schemas.microsoft.com/office/drawing/2014/main" id="{19DAD0B4-14EE-4FCD-BE8B-E51CD482D1FC}"/>
                </a:ext>
              </a:extLst>
            </p:cNvPr>
            <p:cNvCxnSpPr>
              <a:stCxn id="868" idx="6"/>
              <a:endCxn id="932" idx="2"/>
            </p:cNvCxnSpPr>
            <p:nvPr/>
          </p:nvCxnSpPr>
          <p:spPr>
            <a:xfrm flipV="1">
              <a:off x="2825552" y="33905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8" name="Connecteur droit 947">
              <a:extLst>
                <a:ext uri="{FF2B5EF4-FFF2-40B4-BE49-F238E27FC236}">
                  <a16:creationId xmlns:a16="http://schemas.microsoft.com/office/drawing/2014/main" id="{E2EDDDB2-8895-45C2-8BAC-8F01FC780ED4}"/>
                </a:ext>
              </a:extLst>
            </p:cNvPr>
            <p:cNvCxnSpPr>
              <a:stCxn id="868" idx="6"/>
              <a:endCxn id="933" idx="2"/>
            </p:cNvCxnSpPr>
            <p:nvPr/>
          </p:nvCxnSpPr>
          <p:spPr>
            <a:xfrm flipV="1">
              <a:off x="2825552" y="38477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9" name="Connecteur droit 948">
              <a:extLst>
                <a:ext uri="{FF2B5EF4-FFF2-40B4-BE49-F238E27FC236}">
                  <a16:creationId xmlns:a16="http://schemas.microsoft.com/office/drawing/2014/main" id="{42435974-868B-44F3-B088-BE42A07E47AD}"/>
                </a:ext>
              </a:extLst>
            </p:cNvPr>
            <p:cNvCxnSpPr>
              <a:stCxn id="866" idx="6"/>
              <a:endCxn id="931" idx="2"/>
            </p:cNvCxnSpPr>
            <p:nvPr/>
          </p:nvCxnSpPr>
          <p:spPr>
            <a:xfrm flipV="1">
              <a:off x="2825552" y="2933328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0" name="Connecteur droit 949">
              <a:extLst>
                <a:ext uri="{FF2B5EF4-FFF2-40B4-BE49-F238E27FC236}">
                  <a16:creationId xmlns:a16="http://schemas.microsoft.com/office/drawing/2014/main" id="{7D1657F1-BC4D-430E-9987-398D9EAEEBA3}"/>
                </a:ext>
              </a:extLst>
            </p:cNvPr>
            <p:cNvCxnSpPr>
              <a:stCxn id="866" idx="6"/>
              <a:endCxn id="932" idx="2"/>
            </p:cNvCxnSpPr>
            <p:nvPr/>
          </p:nvCxnSpPr>
          <p:spPr>
            <a:xfrm flipV="1">
              <a:off x="2825552" y="33905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1" name="Connecteur droit 950">
              <a:extLst>
                <a:ext uri="{FF2B5EF4-FFF2-40B4-BE49-F238E27FC236}">
                  <a16:creationId xmlns:a16="http://schemas.microsoft.com/office/drawing/2014/main" id="{031AD3ED-1CEE-4A93-B98F-55CBF78FA51E}"/>
                </a:ext>
              </a:extLst>
            </p:cNvPr>
            <p:cNvCxnSpPr>
              <a:stCxn id="866" idx="6"/>
              <a:endCxn id="933" idx="2"/>
            </p:cNvCxnSpPr>
            <p:nvPr/>
          </p:nvCxnSpPr>
          <p:spPr>
            <a:xfrm flipV="1">
              <a:off x="2825552" y="38477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52" name="Ellipse 951">
              <a:extLst>
                <a:ext uri="{FF2B5EF4-FFF2-40B4-BE49-F238E27FC236}">
                  <a16:creationId xmlns:a16="http://schemas.microsoft.com/office/drawing/2014/main" id="{8E8A7BC9-A946-4F5A-B131-792895E748EA}"/>
                </a:ext>
              </a:extLst>
            </p:cNvPr>
            <p:cNvSpPr/>
            <p:nvPr/>
          </p:nvSpPr>
          <p:spPr>
            <a:xfrm>
              <a:off x="615752" y="14847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3" name="Ellipse 952">
              <a:extLst>
                <a:ext uri="{FF2B5EF4-FFF2-40B4-BE49-F238E27FC236}">
                  <a16:creationId xmlns:a16="http://schemas.microsoft.com/office/drawing/2014/main" id="{B976FB53-FF1A-45BC-95A0-B7DDD78F5BE8}"/>
                </a:ext>
              </a:extLst>
            </p:cNvPr>
            <p:cNvSpPr/>
            <p:nvPr/>
          </p:nvSpPr>
          <p:spPr>
            <a:xfrm>
              <a:off x="615752" y="19419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4" name="Connecteur droit 953">
              <a:extLst>
                <a:ext uri="{FF2B5EF4-FFF2-40B4-BE49-F238E27FC236}">
                  <a16:creationId xmlns:a16="http://schemas.microsoft.com/office/drawing/2014/main" id="{A7909730-5B69-4784-9A7E-D5E5F656CA78}"/>
                </a:ext>
              </a:extLst>
            </p:cNvPr>
            <p:cNvCxnSpPr>
              <a:stCxn id="952" idx="6"/>
              <a:endCxn id="851" idx="2"/>
            </p:cNvCxnSpPr>
            <p:nvPr/>
          </p:nvCxnSpPr>
          <p:spPr>
            <a:xfrm>
              <a:off x="920552" y="16371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5" name="Connecteur droit 954">
              <a:extLst>
                <a:ext uri="{FF2B5EF4-FFF2-40B4-BE49-F238E27FC236}">
                  <a16:creationId xmlns:a16="http://schemas.microsoft.com/office/drawing/2014/main" id="{6158A18A-A457-4160-81E6-768CA20CF6C0}"/>
                </a:ext>
              </a:extLst>
            </p:cNvPr>
            <p:cNvCxnSpPr>
              <a:stCxn id="952" idx="6"/>
              <a:endCxn id="852" idx="2"/>
            </p:cNvCxnSpPr>
            <p:nvPr/>
          </p:nvCxnSpPr>
          <p:spPr>
            <a:xfrm>
              <a:off x="920552" y="16371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6" name="Connecteur droit 955">
              <a:extLst>
                <a:ext uri="{FF2B5EF4-FFF2-40B4-BE49-F238E27FC236}">
                  <a16:creationId xmlns:a16="http://schemas.microsoft.com/office/drawing/2014/main" id="{6CCE3E93-009F-4BCE-827E-6A8DEB734E53}"/>
                </a:ext>
              </a:extLst>
            </p:cNvPr>
            <p:cNvCxnSpPr>
              <a:stCxn id="952" idx="6"/>
              <a:endCxn id="853" idx="2"/>
            </p:cNvCxnSpPr>
            <p:nvPr/>
          </p:nvCxnSpPr>
          <p:spPr>
            <a:xfrm>
              <a:off x="920552" y="16371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7" name="Connecteur droit 956">
              <a:extLst>
                <a:ext uri="{FF2B5EF4-FFF2-40B4-BE49-F238E27FC236}">
                  <a16:creationId xmlns:a16="http://schemas.microsoft.com/office/drawing/2014/main" id="{1DCB53CB-16E0-4176-B058-5A6B806B5FB7}"/>
                </a:ext>
              </a:extLst>
            </p:cNvPr>
            <p:cNvCxnSpPr>
              <a:stCxn id="952" idx="6"/>
              <a:endCxn id="854" idx="2"/>
            </p:cNvCxnSpPr>
            <p:nvPr/>
          </p:nvCxnSpPr>
          <p:spPr>
            <a:xfrm>
              <a:off x="920552" y="16371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8" name="Connecteur droit 957">
              <a:extLst>
                <a:ext uri="{FF2B5EF4-FFF2-40B4-BE49-F238E27FC236}">
                  <a16:creationId xmlns:a16="http://schemas.microsoft.com/office/drawing/2014/main" id="{046D58A8-93C3-4EDA-9932-F72D96AD4AB9}"/>
                </a:ext>
              </a:extLst>
            </p:cNvPr>
            <p:cNvCxnSpPr>
              <a:stCxn id="952" idx="6"/>
              <a:endCxn id="855" idx="2"/>
            </p:cNvCxnSpPr>
            <p:nvPr/>
          </p:nvCxnSpPr>
          <p:spPr>
            <a:xfrm>
              <a:off x="920552" y="1637184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9" name="Connecteur droit 958">
              <a:extLst>
                <a:ext uri="{FF2B5EF4-FFF2-40B4-BE49-F238E27FC236}">
                  <a16:creationId xmlns:a16="http://schemas.microsoft.com/office/drawing/2014/main" id="{BBE2ED10-09C5-48B2-B315-217CE553AEB7}"/>
                </a:ext>
              </a:extLst>
            </p:cNvPr>
            <p:cNvCxnSpPr>
              <a:stCxn id="952" idx="6"/>
              <a:endCxn id="856" idx="2"/>
            </p:cNvCxnSpPr>
            <p:nvPr/>
          </p:nvCxnSpPr>
          <p:spPr>
            <a:xfrm>
              <a:off x="920552" y="1637184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0" name="Connecteur droit 959">
              <a:extLst>
                <a:ext uri="{FF2B5EF4-FFF2-40B4-BE49-F238E27FC236}">
                  <a16:creationId xmlns:a16="http://schemas.microsoft.com/office/drawing/2014/main" id="{FBC8DD94-D3D9-479A-B2E8-510469253DCC}"/>
                </a:ext>
              </a:extLst>
            </p:cNvPr>
            <p:cNvCxnSpPr>
              <a:stCxn id="953" idx="6"/>
              <a:endCxn id="851" idx="2"/>
            </p:cNvCxnSpPr>
            <p:nvPr/>
          </p:nvCxnSpPr>
          <p:spPr>
            <a:xfrm>
              <a:off x="920552" y="2094384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1" name="Connecteur droit 960">
              <a:extLst>
                <a:ext uri="{FF2B5EF4-FFF2-40B4-BE49-F238E27FC236}">
                  <a16:creationId xmlns:a16="http://schemas.microsoft.com/office/drawing/2014/main" id="{41187520-A2B8-4B17-BAE4-DA5AD4CB6F13}"/>
                </a:ext>
              </a:extLst>
            </p:cNvPr>
            <p:cNvCxnSpPr>
              <a:stCxn id="953" idx="6"/>
              <a:endCxn id="852" idx="2"/>
            </p:cNvCxnSpPr>
            <p:nvPr/>
          </p:nvCxnSpPr>
          <p:spPr>
            <a:xfrm>
              <a:off x="920552" y="20943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2" name="Connecteur droit 961">
              <a:extLst>
                <a:ext uri="{FF2B5EF4-FFF2-40B4-BE49-F238E27FC236}">
                  <a16:creationId xmlns:a16="http://schemas.microsoft.com/office/drawing/2014/main" id="{314CACF4-A196-4E7A-BF3E-5537370B936F}"/>
                </a:ext>
              </a:extLst>
            </p:cNvPr>
            <p:cNvCxnSpPr>
              <a:stCxn id="953" idx="6"/>
              <a:endCxn id="853" idx="2"/>
            </p:cNvCxnSpPr>
            <p:nvPr/>
          </p:nvCxnSpPr>
          <p:spPr>
            <a:xfrm>
              <a:off x="920552" y="20943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3" name="Connecteur droit 962">
              <a:extLst>
                <a:ext uri="{FF2B5EF4-FFF2-40B4-BE49-F238E27FC236}">
                  <a16:creationId xmlns:a16="http://schemas.microsoft.com/office/drawing/2014/main" id="{BB2B1208-E46F-4571-9EDA-45F26C34F085}"/>
                </a:ext>
              </a:extLst>
            </p:cNvPr>
            <p:cNvCxnSpPr>
              <a:stCxn id="953" idx="6"/>
              <a:endCxn id="854" idx="2"/>
            </p:cNvCxnSpPr>
            <p:nvPr/>
          </p:nvCxnSpPr>
          <p:spPr>
            <a:xfrm>
              <a:off x="920552" y="20943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4" name="Connecteur droit 963">
              <a:extLst>
                <a:ext uri="{FF2B5EF4-FFF2-40B4-BE49-F238E27FC236}">
                  <a16:creationId xmlns:a16="http://schemas.microsoft.com/office/drawing/2014/main" id="{0E2A6699-C5FA-4AEB-901C-66C646030846}"/>
                </a:ext>
              </a:extLst>
            </p:cNvPr>
            <p:cNvCxnSpPr>
              <a:stCxn id="953" idx="6"/>
              <a:endCxn id="855" idx="2"/>
            </p:cNvCxnSpPr>
            <p:nvPr/>
          </p:nvCxnSpPr>
          <p:spPr>
            <a:xfrm>
              <a:off x="920552" y="20943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5" name="Connecteur droit 964">
              <a:extLst>
                <a:ext uri="{FF2B5EF4-FFF2-40B4-BE49-F238E27FC236}">
                  <a16:creationId xmlns:a16="http://schemas.microsoft.com/office/drawing/2014/main" id="{707DBD54-E13C-4F61-82B6-3655A120D27C}"/>
                </a:ext>
              </a:extLst>
            </p:cNvPr>
            <p:cNvCxnSpPr>
              <a:stCxn id="869" idx="6"/>
              <a:endCxn id="851" idx="2"/>
            </p:cNvCxnSpPr>
            <p:nvPr/>
          </p:nvCxnSpPr>
          <p:spPr>
            <a:xfrm flipV="1">
              <a:off x="920552" y="21085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CA248A22-D855-4018-A3DC-62C9BCC0475B}"/>
                </a:ext>
              </a:extLst>
            </p:cNvPr>
            <p:cNvCxnSpPr>
              <a:stCxn id="869" idx="6"/>
              <a:endCxn id="852" idx="2"/>
            </p:cNvCxnSpPr>
            <p:nvPr/>
          </p:nvCxnSpPr>
          <p:spPr>
            <a:xfrm flipV="1">
              <a:off x="920552" y="25657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7" name="Connecteur droit 966">
              <a:extLst>
                <a:ext uri="{FF2B5EF4-FFF2-40B4-BE49-F238E27FC236}">
                  <a16:creationId xmlns:a16="http://schemas.microsoft.com/office/drawing/2014/main" id="{92841806-4E03-426D-8FB8-0250592A8706}"/>
                </a:ext>
              </a:extLst>
            </p:cNvPr>
            <p:cNvCxnSpPr>
              <a:stCxn id="869" idx="6"/>
              <a:endCxn id="853" idx="2"/>
            </p:cNvCxnSpPr>
            <p:nvPr/>
          </p:nvCxnSpPr>
          <p:spPr>
            <a:xfrm flipV="1">
              <a:off x="920552" y="30229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D400D86F-E578-4664-B140-294FA687A60F}"/>
                </a:ext>
              </a:extLst>
            </p:cNvPr>
            <p:cNvCxnSpPr>
              <a:stCxn id="869" idx="6"/>
              <a:endCxn id="854" idx="2"/>
            </p:cNvCxnSpPr>
            <p:nvPr/>
          </p:nvCxnSpPr>
          <p:spPr>
            <a:xfrm flipV="1">
              <a:off x="920552" y="34801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9" name="Connecteur droit 968">
              <a:extLst>
                <a:ext uri="{FF2B5EF4-FFF2-40B4-BE49-F238E27FC236}">
                  <a16:creationId xmlns:a16="http://schemas.microsoft.com/office/drawing/2014/main" id="{47F32EF6-CBAE-4B39-BD62-14358AB18AF0}"/>
                </a:ext>
              </a:extLst>
            </p:cNvPr>
            <p:cNvCxnSpPr>
              <a:stCxn id="869" idx="6"/>
              <a:endCxn id="855" idx="2"/>
            </p:cNvCxnSpPr>
            <p:nvPr/>
          </p:nvCxnSpPr>
          <p:spPr>
            <a:xfrm flipV="1">
              <a:off x="920552" y="3937342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E2B6A3F3-B881-42CF-ACFE-15046D26407B}"/>
                </a:ext>
              </a:extLst>
            </p:cNvPr>
            <p:cNvCxnSpPr>
              <a:stCxn id="869" idx="6"/>
              <a:endCxn id="856" idx="2"/>
            </p:cNvCxnSpPr>
            <p:nvPr/>
          </p:nvCxnSpPr>
          <p:spPr>
            <a:xfrm>
              <a:off x="920552" y="4737676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A9977BE3-0763-4FF9-AD33-17B39BECAF03}"/>
                </a:ext>
              </a:extLst>
            </p:cNvPr>
            <p:cNvCxnSpPr>
              <a:stCxn id="870" idx="6"/>
              <a:endCxn id="856" idx="2"/>
            </p:cNvCxnSpPr>
            <p:nvPr/>
          </p:nvCxnSpPr>
          <p:spPr>
            <a:xfrm flipV="1">
              <a:off x="920552" y="4775542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2" name="Connecteur droit 971">
              <a:extLst>
                <a:ext uri="{FF2B5EF4-FFF2-40B4-BE49-F238E27FC236}">
                  <a16:creationId xmlns:a16="http://schemas.microsoft.com/office/drawing/2014/main" id="{BD357199-F29D-4F25-B3FA-F2A17E1F5186}"/>
                </a:ext>
              </a:extLst>
            </p:cNvPr>
            <p:cNvCxnSpPr>
              <a:stCxn id="870" idx="6"/>
              <a:endCxn id="855" idx="2"/>
            </p:cNvCxnSpPr>
            <p:nvPr/>
          </p:nvCxnSpPr>
          <p:spPr>
            <a:xfrm flipV="1">
              <a:off x="920552" y="39373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3" name="Connecteur droit 972">
              <a:extLst>
                <a:ext uri="{FF2B5EF4-FFF2-40B4-BE49-F238E27FC236}">
                  <a16:creationId xmlns:a16="http://schemas.microsoft.com/office/drawing/2014/main" id="{76DF78D3-12F3-420A-8D52-FFFAD70AF96D}"/>
                </a:ext>
              </a:extLst>
            </p:cNvPr>
            <p:cNvCxnSpPr>
              <a:stCxn id="870" idx="6"/>
              <a:endCxn id="854" idx="2"/>
            </p:cNvCxnSpPr>
            <p:nvPr/>
          </p:nvCxnSpPr>
          <p:spPr>
            <a:xfrm flipV="1">
              <a:off x="920552" y="34801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3B147F9B-BE90-4669-B21F-5B7F0D00FBBB}"/>
                </a:ext>
              </a:extLst>
            </p:cNvPr>
            <p:cNvCxnSpPr>
              <a:stCxn id="870" idx="6"/>
              <a:endCxn id="853" idx="2"/>
            </p:cNvCxnSpPr>
            <p:nvPr/>
          </p:nvCxnSpPr>
          <p:spPr>
            <a:xfrm flipV="1">
              <a:off x="920552" y="30229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5" name="Connecteur droit 974">
              <a:extLst>
                <a:ext uri="{FF2B5EF4-FFF2-40B4-BE49-F238E27FC236}">
                  <a16:creationId xmlns:a16="http://schemas.microsoft.com/office/drawing/2014/main" id="{1A2C9E65-BC0A-4BCD-8B60-AD23412F968B}"/>
                </a:ext>
              </a:extLst>
            </p:cNvPr>
            <p:cNvCxnSpPr>
              <a:stCxn id="870" idx="6"/>
              <a:endCxn id="852" idx="2"/>
            </p:cNvCxnSpPr>
            <p:nvPr/>
          </p:nvCxnSpPr>
          <p:spPr>
            <a:xfrm flipV="1">
              <a:off x="920552" y="25657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6" name="Connecteur droit 975">
              <a:extLst>
                <a:ext uri="{FF2B5EF4-FFF2-40B4-BE49-F238E27FC236}">
                  <a16:creationId xmlns:a16="http://schemas.microsoft.com/office/drawing/2014/main" id="{338F9486-9D39-49FB-9847-CFC9F8D7B3E5}"/>
                </a:ext>
              </a:extLst>
            </p:cNvPr>
            <p:cNvCxnSpPr>
              <a:stCxn id="870" idx="6"/>
              <a:endCxn id="851" idx="2"/>
            </p:cNvCxnSpPr>
            <p:nvPr/>
          </p:nvCxnSpPr>
          <p:spPr>
            <a:xfrm flipV="1">
              <a:off x="920552" y="2108542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77" name="Ellipse 976">
              <a:extLst>
                <a:ext uri="{FF2B5EF4-FFF2-40B4-BE49-F238E27FC236}">
                  <a16:creationId xmlns:a16="http://schemas.microsoft.com/office/drawing/2014/main" id="{C52BC130-E82F-43CE-BA2D-FA05540E563B}"/>
                </a:ext>
              </a:extLst>
            </p:cNvPr>
            <p:cNvSpPr/>
            <p:nvPr/>
          </p:nvSpPr>
          <p:spPr>
            <a:xfrm flipH="1"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8" name="Ellipse 977">
              <a:extLst>
                <a:ext uri="{FF2B5EF4-FFF2-40B4-BE49-F238E27FC236}">
                  <a16:creationId xmlns:a16="http://schemas.microsoft.com/office/drawing/2014/main" id="{44F69026-DDA8-47AB-B4AD-4FCE8DA1B9FA}"/>
                </a:ext>
              </a:extLst>
            </p:cNvPr>
            <p:cNvSpPr/>
            <p:nvPr/>
          </p:nvSpPr>
          <p:spPr>
            <a:xfrm flipH="1"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9" name="Ellipse 978">
              <a:extLst>
                <a:ext uri="{FF2B5EF4-FFF2-40B4-BE49-F238E27FC236}">
                  <a16:creationId xmlns:a16="http://schemas.microsoft.com/office/drawing/2014/main" id="{3E0DAF08-03B2-449A-96E4-EC07C76BAF94}"/>
                </a:ext>
              </a:extLst>
            </p:cNvPr>
            <p:cNvSpPr/>
            <p:nvPr/>
          </p:nvSpPr>
          <p:spPr>
            <a:xfrm flipH="1"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344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 the second part of the model</a:t>
            </a:r>
          </a:p>
          <a:p>
            <a:r>
              <a:rPr lang="en-US" dirty="0"/>
              <a:t>Going from input to (lower dimensionality) bottleneck</a:t>
            </a:r>
          </a:p>
        </p:txBody>
      </p:sp>
      <p:grpSp>
        <p:nvGrpSpPr>
          <p:cNvPr id="850" name="Groupe 849">
            <a:extLst>
              <a:ext uri="{FF2B5EF4-FFF2-40B4-BE49-F238E27FC236}">
                <a16:creationId xmlns:a16="http://schemas.microsoft.com/office/drawing/2014/main" id="{3AC532F2-CA4F-4618-A146-5EAE0645F341}"/>
              </a:ext>
            </a:extLst>
          </p:cNvPr>
          <p:cNvGrpSpPr/>
          <p:nvPr/>
        </p:nvGrpSpPr>
        <p:grpSpPr>
          <a:xfrm>
            <a:off x="3352769" y="2657510"/>
            <a:ext cx="2877980" cy="3385072"/>
            <a:chOff x="539552" y="1484784"/>
            <a:chExt cx="3272408" cy="3862492"/>
          </a:xfrm>
        </p:grpSpPr>
        <p:sp>
          <p:nvSpPr>
            <p:cNvPr id="851" name="Ellipse 850">
              <a:extLst>
                <a:ext uri="{FF2B5EF4-FFF2-40B4-BE49-F238E27FC236}">
                  <a16:creationId xmlns:a16="http://schemas.microsoft.com/office/drawing/2014/main" id="{BDC18FA5-9C41-4527-828B-7D83075C9C33}"/>
                </a:ext>
              </a:extLst>
            </p:cNvPr>
            <p:cNvSpPr/>
            <p:nvPr/>
          </p:nvSpPr>
          <p:spPr>
            <a:xfrm>
              <a:off x="1530152" y="1956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2" name="Ellipse 851">
              <a:extLst>
                <a:ext uri="{FF2B5EF4-FFF2-40B4-BE49-F238E27FC236}">
                  <a16:creationId xmlns:a16="http://schemas.microsoft.com/office/drawing/2014/main" id="{12DB10BC-887F-4D46-AF8B-315E38DA07D7}"/>
                </a:ext>
              </a:extLst>
            </p:cNvPr>
            <p:cNvSpPr/>
            <p:nvPr/>
          </p:nvSpPr>
          <p:spPr>
            <a:xfrm>
              <a:off x="1530152" y="2413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3" name="Ellipse 852">
              <a:extLst>
                <a:ext uri="{FF2B5EF4-FFF2-40B4-BE49-F238E27FC236}">
                  <a16:creationId xmlns:a16="http://schemas.microsoft.com/office/drawing/2014/main" id="{86C0E9E9-2E62-4803-97A0-E9AD8E6ACD4B}"/>
                </a:ext>
              </a:extLst>
            </p:cNvPr>
            <p:cNvSpPr/>
            <p:nvPr/>
          </p:nvSpPr>
          <p:spPr>
            <a:xfrm>
              <a:off x="1530152" y="2870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4" name="Ellipse 853">
              <a:extLst>
                <a:ext uri="{FF2B5EF4-FFF2-40B4-BE49-F238E27FC236}">
                  <a16:creationId xmlns:a16="http://schemas.microsoft.com/office/drawing/2014/main" id="{8312B8F8-3A83-4293-B688-9D2E5C7B1099}"/>
                </a:ext>
              </a:extLst>
            </p:cNvPr>
            <p:cNvSpPr/>
            <p:nvPr/>
          </p:nvSpPr>
          <p:spPr>
            <a:xfrm>
              <a:off x="1530152" y="3327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5" name="Ellipse 854">
              <a:extLst>
                <a:ext uri="{FF2B5EF4-FFF2-40B4-BE49-F238E27FC236}">
                  <a16:creationId xmlns:a16="http://schemas.microsoft.com/office/drawing/2014/main" id="{847EAEBC-1B80-4093-9CDB-FF876E963180}"/>
                </a:ext>
              </a:extLst>
            </p:cNvPr>
            <p:cNvSpPr/>
            <p:nvPr/>
          </p:nvSpPr>
          <p:spPr>
            <a:xfrm>
              <a:off x="1530152" y="3784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6" name="Ellipse 855">
              <a:extLst>
                <a:ext uri="{FF2B5EF4-FFF2-40B4-BE49-F238E27FC236}">
                  <a16:creationId xmlns:a16="http://schemas.microsoft.com/office/drawing/2014/main" id="{EFAFF649-247C-4F8D-A80C-6DF2D4AEAB67}"/>
                </a:ext>
              </a:extLst>
            </p:cNvPr>
            <p:cNvSpPr/>
            <p:nvPr/>
          </p:nvSpPr>
          <p:spPr>
            <a:xfrm>
              <a:off x="1530152" y="4623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6D0A9F61-16F9-4555-A875-09E4349F59BD}"/>
                </a:ext>
              </a:extLst>
            </p:cNvPr>
            <p:cNvSpPr/>
            <p:nvPr/>
          </p:nvSpPr>
          <p:spPr>
            <a:xfrm>
              <a:off x="615752" y="24211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8" name="Ellipse 857">
              <a:extLst>
                <a:ext uri="{FF2B5EF4-FFF2-40B4-BE49-F238E27FC236}">
                  <a16:creationId xmlns:a16="http://schemas.microsoft.com/office/drawing/2014/main" id="{D14EDD51-CC3F-4228-BFB7-0AB178F06905}"/>
                </a:ext>
              </a:extLst>
            </p:cNvPr>
            <p:cNvSpPr/>
            <p:nvPr/>
          </p:nvSpPr>
          <p:spPr>
            <a:xfrm>
              <a:off x="615752" y="28783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9" name="Ellipse 858">
              <a:extLst>
                <a:ext uri="{FF2B5EF4-FFF2-40B4-BE49-F238E27FC236}">
                  <a16:creationId xmlns:a16="http://schemas.microsoft.com/office/drawing/2014/main" id="{E3F742B5-BD43-4F1C-90AA-D2E256FF3E57}"/>
                </a:ext>
              </a:extLst>
            </p:cNvPr>
            <p:cNvSpPr/>
            <p:nvPr/>
          </p:nvSpPr>
          <p:spPr>
            <a:xfrm>
              <a:off x="615752" y="3335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0" name="Ellipse 859">
              <a:extLst>
                <a:ext uri="{FF2B5EF4-FFF2-40B4-BE49-F238E27FC236}">
                  <a16:creationId xmlns:a16="http://schemas.microsoft.com/office/drawing/2014/main" id="{090FE6CC-D946-4D00-94C2-D967229F92BD}"/>
                </a:ext>
              </a:extLst>
            </p:cNvPr>
            <p:cNvSpPr/>
            <p:nvPr/>
          </p:nvSpPr>
          <p:spPr>
            <a:xfrm>
              <a:off x="615752" y="4097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1" name="ZoneTexte 13">
              <a:extLst>
                <a:ext uri="{FF2B5EF4-FFF2-40B4-BE49-F238E27FC236}">
                  <a16:creationId xmlns:a16="http://schemas.microsoft.com/office/drawing/2014/main" id="{073B168D-73C1-498B-A256-2F4A93A185D5}"/>
                </a:ext>
              </a:extLst>
            </p:cNvPr>
            <p:cNvSpPr txBox="1"/>
            <p:nvPr/>
          </p:nvSpPr>
          <p:spPr>
            <a:xfrm>
              <a:off x="539552" y="336894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2" name="ZoneTexte 14">
              <a:extLst>
                <a:ext uri="{FF2B5EF4-FFF2-40B4-BE49-F238E27FC236}">
                  <a16:creationId xmlns:a16="http://schemas.microsoft.com/office/drawing/2014/main" id="{FEE15A2E-308F-4970-B6E4-F0FF74B21FDF}"/>
                </a:ext>
              </a:extLst>
            </p:cNvPr>
            <p:cNvSpPr txBox="1"/>
            <p:nvPr/>
          </p:nvSpPr>
          <p:spPr>
            <a:xfrm>
              <a:off x="1453952" y="3869266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3" name="Ellipse 862">
              <a:extLst>
                <a:ext uri="{FF2B5EF4-FFF2-40B4-BE49-F238E27FC236}">
                  <a16:creationId xmlns:a16="http://schemas.microsoft.com/office/drawing/2014/main" id="{270D79A0-3FE7-48F3-B084-69DE6FF9C5E2}"/>
                </a:ext>
              </a:extLst>
            </p:cNvPr>
            <p:cNvSpPr/>
            <p:nvPr/>
          </p:nvSpPr>
          <p:spPr>
            <a:xfrm>
              <a:off x="2520752" y="2108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4" name="Ellipse 863">
              <a:extLst>
                <a:ext uri="{FF2B5EF4-FFF2-40B4-BE49-F238E27FC236}">
                  <a16:creationId xmlns:a16="http://schemas.microsoft.com/office/drawing/2014/main" id="{44E14051-9CEC-4B09-AF95-7AE7B7D45D34}"/>
                </a:ext>
              </a:extLst>
            </p:cNvPr>
            <p:cNvSpPr/>
            <p:nvPr/>
          </p:nvSpPr>
          <p:spPr>
            <a:xfrm>
              <a:off x="2520752" y="2565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5" name="Ellipse 864">
              <a:extLst>
                <a:ext uri="{FF2B5EF4-FFF2-40B4-BE49-F238E27FC236}">
                  <a16:creationId xmlns:a16="http://schemas.microsoft.com/office/drawing/2014/main" id="{1B6BA1D7-326B-4350-BF01-5D14DEBB847B}"/>
                </a:ext>
              </a:extLst>
            </p:cNvPr>
            <p:cNvSpPr/>
            <p:nvPr/>
          </p:nvSpPr>
          <p:spPr>
            <a:xfrm>
              <a:off x="2520752" y="3022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6" name="Ellipse 865">
              <a:extLst>
                <a:ext uri="{FF2B5EF4-FFF2-40B4-BE49-F238E27FC236}">
                  <a16:creationId xmlns:a16="http://schemas.microsoft.com/office/drawing/2014/main" id="{4BD8E037-A56D-48F9-AE54-1766F1DA4A22}"/>
                </a:ext>
              </a:extLst>
            </p:cNvPr>
            <p:cNvSpPr/>
            <p:nvPr/>
          </p:nvSpPr>
          <p:spPr>
            <a:xfrm>
              <a:off x="2520752" y="4394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7" name="Ellipse 866">
              <a:extLst>
                <a:ext uri="{FF2B5EF4-FFF2-40B4-BE49-F238E27FC236}">
                  <a16:creationId xmlns:a16="http://schemas.microsoft.com/office/drawing/2014/main" id="{27E219D5-216C-49E5-AE2E-3C3D86B5357A}"/>
                </a:ext>
              </a:extLst>
            </p:cNvPr>
            <p:cNvSpPr/>
            <p:nvPr/>
          </p:nvSpPr>
          <p:spPr>
            <a:xfrm>
              <a:off x="2520752" y="3480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8" name="Ellipse 867">
              <a:extLst>
                <a:ext uri="{FF2B5EF4-FFF2-40B4-BE49-F238E27FC236}">
                  <a16:creationId xmlns:a16="http://schemas.microsoft.com/office/drawing/2014/main" id="{B768D67B-0C01-4ED4-BFEC-F328B8853904}"/>
                </a:ext>
              </a:extLst>
            </p:cNvPr>
            <p:cNvSpPr/>
            <p:nvPr/>
          </p:nvSpPr>
          <p:spPr>
            <a:xfrm>
              <a:off x="2520752" y="3937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9" name="Ellipse 868">
              <a:extLst>
                <a:ext uri="{FF2B5EF4-FFF2-40B4-BE49-F238E27FC236}">
                  <a16:creationId xmlns:a16="http://schemas.microsoft.com/office/drawing/2014/main" id="{0D6475D4-68DC-46A3-9221-04DD8CD7CCE5}"/>
                </a:ext>
              </a:extLst>
            </p:cNvPr>
            <p:cNvSpPr/>
            <p:nvPr/>
          </p:nvSpPr>
          <p:spPr>
            <a:xfrm>
              <a:off x="615752" y="45852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0" name="Ellipse 869">
              <a:extLst>
                <a:ext uri="{FF2B5EF4-FFF2-40B4-BE49-F238E27FC236}">
                  <a16:creationId xmlns:a16="http://schemas.microsoft.com/office/drawing/2014/main" id="{F0D4F52C-2F05-4234-A7DB-4BC59682C4E5}"/>
                </a:ext>
              </a:extLst>
            </p:cNvPr>
            <p:cNvSpPr/>
            <p:nvPr/>
          </p:nvSpPr>
          <p:spPr>
            <a:xfrm>
              <a:off x="615752" y="50424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1" name="Connecteur droit 870">
              <a:extLst>
                <a:ext uri="{FF2B5EF4-FFF2-40B4-BE49-F238E27FC236}">
                  <a16:creationId xmlns:a16="http://schemas.microsoft.com/office/drawing/2014/main" id="{0E5339C0-CE59-4FA0-BCC0-03BF2EA5010E}"/>
                </a:ext>
              </a:extLst>
            </p:cNvPr>
            <p:cNvCxnSpPr>
              <a:stCxn id="857" idx="6"/>
              <a:endCxn id="851" idx="2"/>
            </p:cNvCxnSpPr>
            <p:nvPr/>
          </p:nvCxnSpPr>
          <p:spPr>
            <a:xfrm flipV="1">
              <a:off x="920552" y="21085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2" name="Connecteur droit 871">
              <a:extLst>
                <a:ext uri="{FF2B5EF4-FFF2-40B4-BE49-F238E27FC236}">
                  <a16:creationId xmlns:a16="http://schemas.microsoft.com/office/drawing/2014/main" id="{5079B4AE-6636-41FA-AE9A-78EBA5E2ECC5}"/>
                </a:ext>
              </a:extLst>
            </p:cNvPr>
            <p:cNvCxnSpPr>
              <a:stCxn id="857" idx="6"/>
              <a:endCxn id="852" idx="2"/>
            </p:cNvCxnSpPr>
            <p:nvPr/>
          </p:nvCxnSpPr>
          <p:spPr>
            <a:xfrm flipV="1">
              <a:off x="920552" y="25657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3" name="Connecteur droit 872">
              <a:extLst>
                <a:ext uri="{FF2B5EF4-FFF2-40B4-BE49-F238E27FC236}">
                  <a16:creationId xmlns:a16="http://schemas.microsoft.com/office/drawing/2014/main" id="{72053001-8B6C-47BB-BCA4-239B4137F569}"/>
                </a:ext>
              </a:extLst>
            </p:cNvPr>
            <p:cNvCxnSpPr>
              <a:stCxn id="857" idx="6"/>
              <a:endCxn id="853" idx="2"/>
            </p:cNvCxnSpPr>
            <p:nvPr/>
          </p:nvCxnSpPr>
          <p:spPr>
            <a:xfrm>
              <a:off x="920552" y="25735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4" name="Connecteur droit 873">
              <a:extLst>
                <a:ext uri="{FF2B5EF4-FFF2-40B4-BE49-F238E27FC236}">
                  <a16:creationId xmlns:a16="http://schemas.microsoft.com/office/drawing/2014/main" id="{D4C7DB34-DBA1-44F9-9848-6ECDBCEC72E0}"/>
                </a:ext>
              </a:extLst>
            </p:cNvPr>
            <p:cNvCxnSpPr>
              <a:stCxn id="857" idx="6"/>
              <a:endCxn id="854" idx="2"/>
            </p:cNvCxnSpPr>
            <p:nvPr/>
          </p:nvCxnSpPr>
          <p:spPr>
            <a:xfrm>
              <a:off x="920552" y="25735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5" name="Connecteur droit 874">
              <a:extLst>
                <a:ext uri="{FF2B5EF4-FFF2-40B4-BE49-F238E27FC236}">
                  <a16:creationId xmlns:a16="http://schemas.microsoft.com/office/drawing/2014/main" id="{73D1B677-8AE0-4216-9275-E8CA76042C4D}"/>
                </a:ext>
              </a:extLst>
            </p:cNvPr>
            <p:cNvCxnSpPr>
              <a:stCxn id="857" idx="6"/>
              <a:endCxn id="855" idx="2"/>
            </p:cNvCxnSpPr>
            <p:nvPr/>
          </p:nvCxnSpPr>
          <p:spPr>
            <a:xfrm>
              <a:off x="920552" y="2573502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6" name="Connecteur droit 875">
              <a:extLst>
                <a:ext uri="{FF2B5EF4-FFF2-40B4-BE49-F238E27FC236}">
                  <a16:creationId xmlns:a16="http://schemas.microsoft.com/office/drawing/2014/main" id="{11538AD1-7EA1-49A8-8363-8FDD05DB660C}"/>
                </a:ext>
              </a:extLst>
            </p:cNvPr>
            <p:cNvCxnSpPr>
              <a:stCxn id="858" idx="6"/>
              <a:endCxn id="851" idx="2"/>
            </p:cNvCxnSpPr>
            <p:nvPr/>
          </p:nvCxnSpPr>
          <p:spPr>
            <a:xfrm flipV="1">
              <a:off x="920552" y="21085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7" name="Connecteur droit 876">
              <a:extLst>
                <a:ext uri="{FF2B5EF4-FFF2-40B4-BE49-F238E27FC236}">
                  <a16:creationId xmlns:a16="http://schemas.microsoft.com/office/drawing/2014/main" id="{3171ACA1-1B7C-4D78-9D1E-C723D09E2E65}"/>
                </a:ext>
              </a:extLst>
            </p:cNvPr>
            <p:cNvCxnSpPr>
              <a:stCxn id="858" idx="6"/>
              <a:endCxn id="852" idx="2"/>
            </p:cNvCxnSpPr>
            <p:nvPr/>
          </p:nvCxnSpPr>
          <p:spPr>
            <a:xfrm flipV="1">
              <a:off x="920552" y="25657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8" name="Connecteur droit 877">
              <a:extLst>
                <a:ext uri="{FF2B5EF4-FFF2-40B4-BE49-F238E27FC236}">
                  <a16:creationId xmlns:a16="http://schemas.microsoft.com/office/drawing/2014/main" id="{6D3AFA9A-251D-4A54-86C7-6B9513BF2163}"/>
                </a:ext>
              </a:extLst>
            </p:cNvPr>
            <p:cNvCxnSpPr>
              <a:stCxn id="858" idx="6"/>
              <a:endCxn id="853" idx="2"/>
            </p:cNvCxnSpPr>
            <p:nvPr/>
          </p:nvCxnSpPr>
          <p:spPr>
            <a:xfrm flipV="1">
              <a:off x="920552" y="30229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9" name="Connecteur droit 878">
              <a:extLst>
                <a:ext uri="{FF2B5EF4-FFF2-40B4-BE49-F238E27FC236}">
                  <a16:creationId xmlns:a16="http://schemas.microsoft.com/office/drawing/2014/main" id="{71D0C397-E7BA-4773-BBCF-E5F5B5D12B52}"/>
                </a:ext>
              </a:extLst>
            </p:cNvPr>
            <p:cNvCxnSpPr>
              <a:stCxn id="858" idx="6"/>
              <a:endCxn id="854" idx="2"/>
            </p:cNvCxnSpPr>
            <p:nvPr/>
          </p:nvCxnSpPr>
          <p:spPr>
            <a:xfrm>
              <a:off x="920552" y="30307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0" name="Connecteur droit 879">
              <a:extLst>
                <a:ext uri="{FF2B5EF4-FFF2-40B4-BE49-F238E27FC236}">
                  <a16:creationId xmlns:a16="http://schemas.microsoft.com/office/drawing/2014/main" id="{90A2E199-C7D2-4A72-9BD0-F67C5AA9160B}"/>
                </a:ext>
              </a:extLst>
            </p:cNvPr>
            <p:cNvCxnSpPr>
              <a:stCxn id="858" idx="6"/>
              <a:endCxn id="855" idx="2"/>
            </p:cNvCxnSpPr>
            <p:nvPr/>
          </p:nvCxnSpPr>
          <p:spPr>
            <a:xfrm>
              <a:off x="920552" y="30307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1" name="Connecteur droit 880">
              <a:extLst>
                <a:ext uri="{FF2B5EF4-FFF2-40B4-BE49-F238E27FC236}">
                  <a16:creationId xmlns:a16="http://schemas.microsoft.com/office/drawing/2014/main" id="{06644489-8DD9-46D1-82B2-D49ED4CB603F}"/>
                </a:ext>
              </a:extLst>
            </p:cNvPr>
            <p:cNvCxnSpPr>
              <a:stCxn id="858" idx="6"/>
              <a:endCxn id="856" idx="2"/>
            </p:cNvCxnSpPr>
            <p:nvPr/>
          </p:nvCxnSpPr>
          <p:spPr>
            <a:xfrm>
              <a:off x="920552" y="3030702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2" name="Connecteur droit 881">
              <a:extLst>
                <a:ext uri="{FF2B5EF4-FFF2-40B4-BE49-F238E27FC236}">
                  <a16:creationId xmlns:a16="http://schemas.microsoft.com/office/drawing/2014/main" id="{3C4C656E-E14B-4D7D-954F-7E4F7EE0D3E9}"/>
                </a:ext>
              </a:extLst>
            </p:cNvPr>
            <p:cNvCxnSpPr>
              <a:stCxn id="857" idx="6"/>
              <a:endCxn id="856" idx="2"/>
            </p:cNvCxnSpPr>
            <p:nvPr/>
          </p:nvCxnSpPr>
          <p:spPr>
            <a:xfrm>
              <a:off x="920552" y="2573502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3" name="Connecteur droit 882">
              <a:extLst>
                <a:ext uri="{FF2B5EF4-FFF2-40B4-BE49-F238E27FC236}">
                  <a16:creationId xmlns:a16="http://schemas.microsoft.com/office/drawing/2014/main" id="{25CD51FC-2D2C-4C11-B600-768BC65B148A}"/>
                </a:ext>
              </a:extLst>
            </p:cNvPr>
            <p:cNvCxnSpPr>
              <a:stCxn id="859" idx="6"/>
              <a:endCxn id="851" idx="2"/>
            </p:cNvCxnSpPr>
            <p:nvPr/>
          </p:nvCxnSpPr>
          <p:spPr>
            <a:xfrm flipV="1">
              <a:off x="920552" y="2108542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4" name="Connecteur droit 883">
              <a:extLst>
                <a:ext uri="{FF2B5EF4-FFF2-40B4-BE49-F238E27FC236}">
                  <a16:creationId xmlns:a16="http://schemas.microsoft.com/office/drawing/2014/main" id="{BE341866-B03E-4D28-858F-9B21D8A7A58A}"/>
                </a:ext>
              </a:extLst>
            </p:cNvPr>
            <p:cNvCxnSpPr>
              <a:stCxn id="859" idx="6"/>
              <a:endCxn id="852" idx="2"/>
            </p:cNvCxnSpPr>
            <p:nvPr/>
          </p:nvCxnSpPr>
          <p:spPr>
            <a:xfrm flipV="1">
              <a:off x="920552" y="25657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5" name="Connecteur droit 884">
              <a:extLst>
                <a:ext uri="{FF2B5EF4-FFF2-40B4-BE49-F238E27FC236}">
                  <a16:creationId xmlns:a16="http://schemas.microsoft.com/office/drawing/2014/main" id="{E1C91493-CFA0-40D0-A24E-0E531BF37298}"/>
                </a:ext>
              </a:extLst>
            </p:cNvPr>
            <p:cNvCxnSpPr>
              <a:stCxn id="859" idx="6"/>
              <a:endCxn id="853" idx="2"/>
            </p:cNvCxnSpPr>
            <p:nvPr/>
          </p:nvCxnSpPr>
          <p:spPr>
            <a:xfrm flipV="1">
              <a:off x="920552" y="30229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6" name="Connecteur droit 885">
              <a:extLst>
                <a:ext uri="{FF2B5EF4-FFF2-40B4-BE49-F238E27FC236}">
                  <a16:creationId xmlns:a16="http://schemas.microsoft.com/office/drawing/2014/main" id="{C761CC31-83E7-4F00-910F-103ED3E6AF4C}"/>
                </a:ext>
              </a:extLst>
            </p:cNvPr>
            <p:cNvCxnSpPr>
              <a:stCxn id="859" idx="6"/>
              <a:endCxn id="854" idx="2"/>
            </p:cNvCxnSpPr>
            <p:nvPr/>
          </p:nvCxnSpPr>
          <p:spPr>
            <a:xfrm flipV="1">
              <a:off x="920552" y="34801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7" name="Connecteur droit 886">
              <a:extLst>
                <a:ext uri="{FF2B5EF4-FFF2-40B4-BE49-F238E27FC236}">
                  <a16:creationId xmlns:a16="http://schemas.microsoft.com/office/drawing/2014/main" id="{100F5B5C-9565-4303-9FE7-DAC4F193D168}"/>
                </a:ext>
              </a:extLst>
            </p:cNvPr>
            <p:cNvCxnSpPr>
              <a:stCxn id="859" idx="6"/>
              <a:endCxn id="855" idx="2"/>
            </p:cNvCxnSpPr>
            <p:nvPr/>
          </p:nvCxnSpPr>
          <p:spPr>
            <a:xfrm>
              <a:off x="920552" y="34879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8" name="Connecteur droit 887">
              <a:extLst>
                <a:ext uri="{FF2B5EF4-FFF2-40B4-BE49-F238E27FC236}">
                  <a16:creationId xmlns:a16="http://schemas.microsoft.com/office/drawing/2014/main" id="{4A5961BF-48BF-4813-8333-77A13DF7A3E6}"/>
                </a:ext>
              </a:extLst>
            </p:cNvPr>
            <p:cNvCxnSpPr>
              <a:stCxn id="859" idx="6"/>
              <a:endCxn id="856" idx="2"/>
            </p:cNvCxnSpPr>
            <p:nvPr/>
          </p:nvCxnSpPr>
          <p:spPr>
            <a:xfrm>
              <a:off x="920552" y="3487902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9" name="Connecteur droit 888">
              <a:extLst>
                <a:ext uri="{FF2B5EF4-FFF2-40B4-BE49-F238E27FC236}">
                  <a16:creationId xmlns:a16="http://schemas.microsoft.com/office/drawing/2014/main" id="{D6690E83-15EB-4F14-ACB4-E42C6BE68FBA}"/>
                </a:ext>
              </a:extLst>
            </p:cNvPr>
            <p:cNvCxnSpPr>
              <a:stCxn id="860" idx="6"/>
              <a:endCxn id="851" idx="2"/>
            </p:cNvCxnSpPr>
            <p:nvPr/>
          </p:nvCxnSpPr>
          <p:spPr>
            <a:xfrm flipV="1">
              <a:off x="920552" y="2108542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0" name="Connecteur droit 889">
              <a:extLst>
                <a:ext uri="{FF2B5EF4-FFF2-40B4-BE49-F238E27FC236}">
                  <a16:creationId xmlns:a16="http://schemas.microsoft.com/office/drawing/2014/main" id="{675CF9AB-5C88-4759-8EB1-F66879737485}"/>
                </a:ext>
              </a:extLst>
            </p:cNvPr>
            <p:cNvCxnSpPr>
              <a:stCxn id="860" idx="6"/>
              <a:endCxn id="852" idx="2"/>
            </p:cNvCxnSpPr>
            <p:nvPr/>
          </p:nvCxnSpPr>
          <p:spPr>
            <a:xfrm flipV="1">
              <a:off x="920552" y="2565742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1" name="Connecteur droit 890">
              <a:extLst>
                <a:ext uri="{FF2B5EF4-FFF2-40B4-BE49-F238E27FC236}">
                  <a16:creationId xmlns:a16="http://schemas.microsoft.com/office/drawing/2014/main" id="{5F7ABF70-594F-49D3-A977-40B1CFB056D5}"/>
                </a:ext>
              </a:extLst>
            </p:cNvPr>
            <p:cNvCxnSpPr>
              <a:stCxn id="860" idx="6"/>
              <a:endCxn id="853" idx="2"/>
            </p:cNvCxnSpPr>
            <p:nvPr/>
          </p:nvCxnSpPr>
          <p:spPr>
            <a:xfrm flipV="1">
              <a:off x="920552" y="3022942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2" name="Connecteur droit 891">
              <a:extLst>
                <a:ext uri="{FF2B5EF4-FFF2-40B4-BE49-F238E27FC236}">
                  <a16:creationId xmlns:a16="http://schemas.microsoft.com/office/drawing/2014/main" id="{5638F3B7-7335-4485-80C2-BC28B3B9B45F}"/>
                </a:ext>
              </a:extLst>
            </p:cNvPr>
            <p:cNvCxnSpPr>
              <a:stCxn id="860" idx="6"/>
              <a:endCxn id="854" idx="2"/>
            </p:cNvCxnSpPr>
            <p:nvPr/>
          </p:nvCxnSpPr>
          <p:spPr>
            <a:xfrm flipV="1">
              <a:off x="920552" y="3480142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3" name="Connecteur droit 892">
              <a:extLst>
                <a:ext uri="{FF2B5EF4-FFF2-40B4-BE49-F238E27FC236}">
                  <a16:creationId xmlns:a16="http://schemas.microsoft.com/office/drawing/2014/main" id="{8DBBD5A5-B946-46A2-A857-C10E1B083AD4}"/>
                </a:ext>
              </a:extLst>
            </p:cNvPr>
            <p:cNvCxnSpPr>
              <a:stCxn id="860" idx="6"/>
              <a:endCxn id="855" idx="2"/>
            </p:cNvCxnSpPr>
            <p:nvPr/>
          </p:nvCxnSpPr>
          <p:spPr>
            <a:xfrm flipV="1">
              <a:off x="920552" y="3937342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4" name="Connecteur droit 893">
              <a:extLst>
                <a:ext uri="{FF2B5EF4-FFF2-40B4-BE49-F238E27FC236}">
                  <a16:creationId xmlns:a16="http://schemas.microsoft.com/office/drawing/2014/main" id="{4B9DC77B-7349-4B19-9789-7A5F8E7C8969}"/>
                </a:ext>
              </a:extLst>
            </p:cNvPr>
            <p:cNvCxnSpPr>
              <a:stCxn id="860" idx="6"/>
              <a:endCxn id="856" idx="2"/>
            </p:cNvCxnSpPr>
            <p:nvPr/>
          </p:nvCxnSpPr>
          <p:spPr>
            <a:xfrm>
              <a:off x="920552" y="4249902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5" name="Connecteur droit 894">
              <a:extLst>
                <a:ext uri="{FF2B5EF4-FFF2-40B4-BE49-F238E27FC236}">
                  <a16:creationId xmlns:a16="http://schemas.microsoft.com/office/drawing/2014/main" id="{5A2E1694-1666-451C-BE48-0D2009CDEB11}"/>
                </a:ext>
              </a:extLst>
            </p:cNvPr>
            <p:cNvCxnSpPr>
              <a:stCxn id="851" idx="6"/>
              <a:endCxn id="863" idx="2"/>
            </p:cNvCxnSpPr>
            <p:nvPr/>
          </p:nvCxnSpPr>
          <p:spPr>
            <a:xfrm>
              <a:off x="1834952" y="21085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6" name="Connecteur droit 895">
              <a:extLst>
                <a:ext uri="{FF2B5EF4-FFF2-40B4-BE49-F238E27FC236}">
                  <a16:creationId xmlns:a16="http://schemas.microsoft.com/office/drawing/2014/main" id="{3304BC4C-9038-4DE7-BB88-BA032ADD027B}"/>
                </a:ext>
              </a:extLst>
            </p:cNvPr>
            <p:cNvCxnSpPr>
              <a:stCxn id="851" idx="6"/>
              <a:endCxn id="864" idx="2"/>
            </p:cNvCxnSpPr>
            <p:nvPr/>
          </p:nvCxnSpPr>
          <p:spPr>
            <a:xfrm>
              <a:off x="1834952" y="21085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7" name="Connecteur droit 896">
              <a:extLst>
                <a:ext uri="{FF2B5EF4-FFF2-40B4-BE49-F238E27FC236}">
                  <a16:creationId xmlns:a16="http://schemas.microsoft.com/office/drawing/2014/main" id="{2D9A9191-A82C-4289-8617-15A9D16F3FE0}"/>
                </a:ext>
              </a:extLst>
            </p:cNvPr>
            <p:cNvCxnSpPr>
              <a:stCxn id="851" idx="6"/>
              <a:endCxn id="865" idx="2"/>
            </p:cNvCxnSpPr>
            <p:nvPr/>
          </p:nvCxnSpPr>
          <p:spPr>
            <a:xfrm>
              <a:off x="1834952" y="21085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8" name="Connecteur droit 897">
              <a:extLst>
                <a:ext uri="{FF2B5EF4-FFF2-40B4-BE49-F238E27FC236}">
                  <a16:creationId xmlns:a16="http://schemas.microsoft.com/office/drawing/2014/main" id="{F7A28345-FC2A-486C-A93A-ECE3E371AC72}"/>
                </a:ext>
              </a:extLst>
            </p:cNvPr>
            <p:cNvCxnSpPr>
              <a:stCxn id="851" idx="6"/>
              <a:endCxn id="867" idx="2"/>
            </p:cNvCxnSpPr>
            <p:nvPr/>
          </p:nvCxnSpPr>
          <p:spPr>
            <a:xfrm>
              <a:off x="1834952" y="21085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9" name="Connecteur droit 898">
              <a:extLst>
                <a:ext uri="{FF2B5EF4-FFF2-40B4-BE49-F238E27FC236}">
                  <a16:creationId xmlns:a16="http://schemas.microsoft.com/office/drawing/2014/main" id="{71C6BF67-18C4-4D44-92D0-1E0DA9080B14}"/>
                </a:ext>
              </a:extLst>
            </p:cNvPr>
            <p:cNvCxnSpPr>
              <a:stCxn id="851" idx="6"/>
              <a:endCxn id="868" idx="2"/>
            </p:cNvCxnSpPr>
            <p:nvPr/>
          </p:nvCxnSpPr>
          <p:spPr>
            <a:xfrm>
              <a:off x="1834952" y="21085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0" name="Connecteur droit 899">
              <a:extLst>
                <a:ext uri="{FF2B5EF4-FFF2-40B4-BE49-F238E27FC236}">
                  <a16:creationId xmlns:a16="http://schemas.microsoft.com/office/drawing/2014/main" id="{F555CA36-3BD6-490B-BF6D-D77627B677B1}"/>
                </a:ext>
              </a:extLst>
            </p:cNvPr>
            <p:cNvCxnSpPr>
              <a:stCxn id="851" idx="6"/>
              <a:endCxn id="866" idx="2"/>
            </p:cNvCxnSpPr>
            <p:nvPr/>
          </p:nvCxnSpPr>
          <p:spPr>
            <a:xfrm>
              <a:off x="1834952" y="2108542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1" name="Connecteur droit 900">
              <a:extLst>
                <a:ext uri="{FF2B5EF4-FFF2-40B4-BE49-F238E27FC236}">
                  <a16:creationId xmlns:a16="http://schemas.microsoft.com/office/drawing/2014/main" id="{C2D06B94-BC8E-4621-BE95-CE91DA6F7AC1}"/>
                </a:ext>
              </a:extLst>
            </p:cNvPr>
            <p:cNvCxnSpPr>
              <a:stCxn id="852" idx="6"/>
              <a:endCxn id="863" idx="2"/>
            </p:cNvCxnSpPr>
            <p:nvPr/>
          </p:nvCxnSpPr>
          <p:spPr>
            <a:xfrm flipV="1">
              <a:off x="1834952" y="22609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2" name="Connecteur droit 901">
              <a:extLst>
                <a:ext uri="{FF2B5EF4-FFF2-40B4-BE49-F238E27FC236}">
                  <a16:creationId xmlns:a16="http://schemas.microsoft.com/office/drawing/2014/main" id="{62D135CB-F688-4266-ACDE-FB091D6AFC13}"/>
                </a:ext>
              </a:extLst>
            </p:cNvPr>
            <p:cNvCxnSpPr>
              <a:stCxn id="852" idx="6"/>
              <a:endCxn id="864" idx="2"/>
            </p:cNvCxnSpPr>
            <p:nvPr/>
          </p:nvCxnSpPr>
          <p:spPr>
            <a:xfrm>
              <a:off x="1834952" y="25657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3" name="Connecteur droit 902">
              <a:extLst>
                <a:ext uri="{FF2B5EF4-FFF2-40B4-BE49-F238E27FC236}">
                  <a16:creationId xmlns:a16="http://schemas.microsoft.com/office/drawing/2014/main" id="{1D99FF11-2B82-4832-818A-CA9FF6BE68E9}"/>
                </a:ext>
              </a:extLst>
            </p:cNvPr>
            <p:cNvCxnSpPr>
              <a:stCxn id="852" idx="6"/>
              <a:endCxn id="865" idx="2"/>
            </p:cNvCxnSpPr>
            <p:nvPr/>
          </p:nvCxnSpPr>
          <p:spPr>
            <a:xfrm>
              <a:off x="1834952" y="25657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4" name="Connecteur droit 903">
              <a:extLst>
                <a:ext uri="{FF2B5EF4-FFF2-40B4-BE49-F238E27FC236}">
                  <a16:creationId xmlns:a16="http://schemas.microsoft.com/office/drawing/2014/main" id="{22CB2586-2A9D-4D7C-AFA4-BBFF0B8641CE}"/>
                </a:ext>
              </a:extLst>
            </p:cNvPr>
            <p:cNvCxnSpPr>
              <a:stCxn id="852" idx="6"/>
              <a:endCxn id="867" idx="2"/>
            </p:cNvCxnSpPr>
            <p:nvPr/>
          </p:nvCxnSpPr>
          <p:spPr>
            <a:xfrm>
              <a:off x="1834952" y="25657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5" name="Connecteur droit 904">
              <a:extLst>
                <a:ext uri="{FF2B5EF4-FFF2-40B4-BE49-F238E27FC236}">
                  <a16:creationId xmlns:a16="http://schemas.microsoft.com/office/drawing/2014/main" id="{45CE8784-9433-4A7A-9DC9-1EAF41FFBF40}"/>
                </a:ext>
              </a:extLst>
            </p:cNvPr>
            <p:cNvCxnSpPr>
              <a:stCxn id="852" idx="6"/>
              <a:endCxn id="868" idx="2"/>
            </p:cNvCxnSpPr>
            <p:nvPr/>
          </p:nvCxnSpPr>
          <p:spPr>
            <a:xfrm>
              <a:off x="1834952" y="25657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6" name="Connecteur droit 905">
              <a:extLst>
                <a:ext uri="{FF2B5EF4-FFF2-40B4-BE49-F238E27FC236}">
                  <a16:creationId xmlns:a16="http://schemas.microsoft.com/office/drawing/2014/main" id="{110FF30E-B08A-4C38-93E4-C6D7D4395B1A}"/>
                </a:ext>
              </a:extLst>
            </p:cNvPr>
            <p:cNvCxnSpPr>
              <a:stCxn id="852" idx="6"/>
              <a:endCxn id="866" idx="2"/>
            </p:cNvCxnSpPr>
            <p:nvPr/>
          </p:nvCxnSpPr>
          <p:spPr>
            <a:xfrm>
              <a:off x="1834952" y="25657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7" name="Connecteur droit 906">
              <a:extLst>
                <a:ext uri="{FF2B5EF4-FFF2-40B4-BE49-F238E27FC236}">
                  <a16:creationId xmlns:a16="http://schemas.microsoft.com/office/drawing/2014/main" id="{34849CE8-D205-4CA6-B543-DCE83E826837}"/>
                </a:ext>
              </a:extLst>
            </p:cNvPr>
            <p:cNvCxnSpPr>
              <a:stCxn id="853" idx="6"/>
              <a:endCxn id="863" idx="2"/>
            </p:cNvCxnSpPr>
            <p:nvPr/>
          </p:nvCxnSpPr>
          <p:spPr>
            <a:xfrm flipV="1">
              <a:off x="1834952" y="22609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8" name="Connecteur droit 907">
              <a:extLst>
                <a:ext uri="{FF2B5EF4-FFF2-40B4-BE49-F238E27FC236}">
                  <a16:creationId xmlns:a16="http://schemas.microsoft.com/office/drawing/2014/main" id="{2B836646-DB27-4ECA-90C2-3F7251CA0314}"/>
                </a:ext>
              </a:extLst>
            </p:cNvPr>
            <p:cNvCxnSpPr>
              <a:stCxn id="853" idx="6"/>
              <a:endCxn id="864" idx="2"/>
            </p:cNvCxnSpPr>
            <p:nvPr/>
          </p:nvCxnSpPr>
          <p:spPr>
            <a:xfrm flipV="1">
              <a:off x="1834952" y="27181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9" name="Connecteur droit 908">
              <a:extLst>
                <a:ext uri="{FF2B5EF4-FFF2-40B4-BE49-F238E27FC236}">
                  <a16:creationId xmlns:a16="http://schemas.microsoft.com/office/drawing/2014/main" id="{8D7DD444-867B-4CCA-AD69-85EA26F00B17}"/>
                </a:ext>
              </a:extLst>
            </p:cNvPr>
            <p:cNvCxnSpPr>
              <a:stCxn id="853" idx="6"/>
              <a:endCxn id="865" idx="2"/>
            </p:cNvCxnSpPr>
            <p:nvPr/>
          </p:nvCxnSpPr>
          <p:spPr>
            <a:xfrm>
              <a:off x="1834952" y="30229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0" name="Connecteur droit 909">
              <a:extLst>
                <a:ext uri="{FF2B5EF4-FFF2-40B4-BE49-F238E27FC236}">
                  <a16:creationId xmlns:a16="http://schemas.microsoft.com/office/drawing/2014/main" id="{15E60B8A-818B-4CE1-AB82-BE3B0302B450}"/>
                </a:ext>
              </a:extLst>
            </p:cNvPr>
            <p:cNvCxnSpPr>
              <a:stCxn id="853" idx="6"/>
              <a:endCxn id="867" idx="2"/>
            </p:cNvCxnSpPr>
            <p:nvPr/>
          </p:nvCxnSpPr>
          <p:spPr>
            <a:xfrm>
              <a:off x="1834952" y="30229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1" name="Connecteur droit 910">
              <a:extLst>
                <a:ext uri="{FF2B5EF4-FFF2-40B4-BE49-F238E27FC236}">
                  <a16:creationId xmlns:a16="http://schemas.microsoft.com/office/drawing/2014/main" id="{4542BD5B-FE02-4997-A388-F6F94C370158}"/>
                </a:ext>
              </a:extLst>
            </p:cNvPr>
            <p:cNvCxnSpPr>
              <a:stCxn id="853" idx="6"/>
              <a:endCxn id="868" idx="2"/>
            </p:cNvCxnSpPr>
            <p:nvPr/>
          </p:nvCxnSpPr>
          <p:spPr>
            <a:xfrm>
              <a:off x="1834952" y="30229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2" name="Connecteur droit 911">
              <a:extLst>
                <a:ext uri="{FF2B5EF4-FFF2-40B4-BE49-F238E27FC236}">
                  <a16:creationId xmlns:a16="http://schemas.microsoft.com/office/drawing/2014/main" id="{F89D0F6C-8134-40CA-80D0-3FF309567AD1}"/>
                </a:ext>
              </a:extLst>
            </p:cNvPr>
            <p:cNvCxnSpPr>
              <a:stCxn id="853" idx="6"/>
              <a:endCxn id="866" idx="2"/>
            </p:cNvCxnSpPr>
            <p:nvPr/>
          </p:nvCxnSpPr>
          <p:spPr>
            <a:xfrm>
              <a:off x="1834952" y="30229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3" name="Connecteur droit 912">
              <a:extLst>
                <a:ext uri="{FF2B5EF4-FFF2-40B4-BE49-F238E27FC236}">
                  <a16:creationId xmlns:a16="http://schemas.microsoft.com/office/drawing/2014/main" id="{34AA4A4D-0E56-4454-871B-E936572326EB}"/>
                </a:ext>
              </a:extLst>
            </p:cNvPr>
            <p:cNvCxnSpPr>
              <a:stCxn id="854" idx="6"/>
              <a:endCxn id="863" idx="2"/>
            </p:cNvCxnSpPr>
            <p:nvPr/>
          </p:nvCxnSpPr>
          <p:spPr>
            <a:xfrm flipV="1">
              <a:off x="1834952" y="22609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4" name="Connecteur droit 913">
              <a:extLst>
                <a:ext uri="{FF2B5EF4-FFF2-40B4-BE49-F238E27FC236}">
                  <a16:creationId xmlns:a16="http://schemas.microsoft.com/office/drawing/2014/main" id="{86DEFF9C-6027-431A-BA96-BA936EC35BAD}"/>
                </a:ext>
              </a:extLst>
            </p:cNvPr>
            <p:cNvCxnSpPr>
              <a:stCxn id="854" idx="6"/>
              <a:endCxn id="864" idx="2"/>
            </p:cNvCxnSpPr>
            <p:nvPr/>
          </p:nvCxnSpPr>
          <p:spPr>
            <a:xfrm flipV="1">
              <a:off x="1834952" y="27181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5" name="Connecteur droit 914">
              <a:extLst>
                <a:ext uri="{FF2B5EF4-FFF2-40B4-BE49-F238E27FC236}">
                  <a16:creationId xmlns:a16="http://schemas.microsoft.com/office/drawing/2014/main" id="{62333A7A-B2AE-412A-B21D-263179783DFC}"/>
                </a:ext>
              </a:extLst>
            </p:cNvPr>
            <p:cNvCxnSpPr>
              <a:stCxn id="854" idx="6"/>
              <a:endCxn id="865" idx="2"/>
            </p:cNvCxnSpPr>
            <p:nvPr/>
          </p:nvCxnSpPr>
          <p:spPr>
            <a:xfrm flipV="1">
              <a:off x="1834952" y="31753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6" name="Connecteur droit 915">
              <a:extLst>
                <a:ext uri="{FF2B5EF4-FFF2-40B4-BE49-F238E27FC236}">
                  <a16:creationId xmlns:a16="http://schemas.microsoft.com/office/drawing/2014/main" id="{1BA9F76E-3F78-4794-8AFA-3C9EA5B24274}"/>
                </a:ext>
              </a:extLst>
            </p:cNvPr>
            <p:cNvCxnSpPr>
              <a:stCxn id="854" idx="6"/>
              <a:endCxn id="867" idx="2"/>
            </p:cNvCxnSpPr>
            <p:nvPr/>
          </p:nvCxnSpPr>
          <p:spPr>
            <a:xfrm>
              <a:off x="1834952" y="34801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7" name="Connecteur droit 916">
              <a:extLst>
                <a:ext uri="{FF2B5EF4-FFF2-40B4-BE49-F238E27FC236}">
                  <a16:creationId xmlns:a16="http://schemas.microsoft.com/office/drawing/2014/main" id="{DF1B02BB-664E-4166-BF44-18D5F3833AC2}"/>
                </a:ext>
              </a:extLst>
            </p:cNvPr>
            <p:cNvCxnSpPr>
              <a:stCxn id="854" idx="6"/>
              <a:endCxn id="868" idx="2"/>
            </p:cNvCxnSpPr>
            <p:nvPr/>
          </p:nvCxnSpPr>
          <p:spPr>
            <a:xfrm>
              <a:off x="1834952" y="34801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8" name="Connecteur droit 917">
              <a:extLst>
                <a:ext uri="{FF2B5EF4-FFF2-40B4-BE49-F238E27FC236}">
                  <a16:creationId xmlns:a16="http://schemas.microsoft.com/office/drawing/2014/main" id="{F28AFE71-3292-428C-B864-2ADDE6B08D82}"/>
                </a:ext>
              </a:extLst>
            </p:cNvPr>
            <p:cNvCxnSpPr>
              <a:stCxn id="854" idx="6"/>
              <a:endCxn id="866" idx="2"/>
            </p:cNvCxnSpPr>
            <p:nvPr/>
          </p:nvCxnSpPr>
          <p:spPr>
            <a:xfrm>
              <a:off x="1834952" y="34801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9" name="Connecteur droit 918">
              <a:extLst>
                <a:ext uri="{FF2B5EF4-FFF2-40B4-BE49-F238E27FC236}">
                  <a16:creationId xmlns:a16="http://schemas.microsoft.com/office/drawing/2014/main" id="{E517CFC3-1D8F-4F1B-84C9-DBAFE981D2D0}"/>
                </a:ext>
              </a:extLst>
            </p:cNvPr>
            <p:cNvCxnSpPr>
              <a:endCxn id="863" idx="2"/>
            </p:cNvCxnSpPr>
            <p:nvPr/>
          </p:nvCxnSpPr>
          <p:spPr>
            <a:xfrm flipV="1">
              <a:off x="2063552" y="2260942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0" name="Connecteur droit 919">
              <a:extLst>
                <a:ext uri="{FF2B5EF4-FFF2-40B4-BE49-F238E27FC236}">
                  <a16:creationId xmlns:a16="http://schemas.microsoft.com/office/drawing/2014/main" id="{5B391075-9DD4-4A40-A4F7-0A56F2442FE0}"/>
                </a:ext>
              </a:extLst>
            </p:cNvPr>
            <p:cNvCxnSpPr>
              <a:stCxn id="855" idx="6"/>
              <a:endCxn id="864" idx="2"/>
            </p:cNvCxnSpPr>
            <p:nvPr/>
          </p:nvCxnSpPr>
          <p:spPr>
            <a:xfrm flipV="1">
              <a:off x="1834952" y="27181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1" name="Connecteur droit 920">
              <a:extLst>
                <a:ext uri="{FF2B5EF4-FFF2-40B4-BE49-F238E27FC236}">
                  <a16:creationId xmlns:a16="http://schemas.microsoft.com/office/drawing/2014/main" id="{9772209C-B9B3-48EB-A06A-C4CC85B066E6}"/>
                </a:ext>
              </a:extLst>
            </p:cNvPr>
            <p:cNvCxnSpPr>
              <a:stCxn id="855" idx="6"/>
              <a:endCxn id="865" idx="2"/>
            </p:cNvCxnSpPr>
            <p:nvPr/>
          </p:nvCxnSpPr>
          <p:spPr>
            <a:xfrm flipV="1">
              <a:off x="1834952" y="31753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2" name="Connecteur droit 921">
              <a:extLst>
                <a:ext uri="{FF2B5EF4-FFF2-40B4-BE49-F238E27FC236}">
                  <a16:creationId xmlns:a16="http://schemas.microsoft.com/office/drawing/2014/main" id="{006DE846-64E9-4E90-8B83-E8588D7B3B4F}"/>
                </a:ext>
              </a:extLst>
            </p:cNvPr>
            <p:cNvCxnSpPr>
              <a:stCxn id="855" idx="6"/>
              <a:endCxn id="867" idx="2"/>
            </p:cNvCxnSpPr>
            <p:nvPr/>
          </p:nvCxnSpPr>
          <p:spPr>
            <a:xfrm flipV="1">
              <a:off x="1834952" y="36325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3" name="Connecteur droit 922">
              <a:extLst>
                <a:ext uri="{FF2B5EF4-FFF2-40B4-BE49-F238E27FC236}">
                  <a16:creationId xmlns:a16="http://schemas.microsoft.com/office/drawing/2014/main" id="{FF317734-3D59-4E0B-8137-C90CE228B570}"/>
                </a:ext>
              </a:extLst>
            </p:cNvPr>
            <p:cNvCxnSpPr>
              <a:stCxn id="855" idx="6"/>
              <a:endCxn id="868" idx="2"/>
            </p:cNvCxnSpPr>
            <p:nvPr/>
          </p:nvCxnSpPr>
          <p:spPr>
            <a:xfrm>
              <a:off x="1834952" y="39373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4" name="Connecteur droit 923">
              <a:extLst>
                <a:ext uri="{FF2B5EF4-FFF2-40B4-BE49-F238E27FC236}">
                  <a16:creationId xmlns:a16="http://schemas.microsoft.com/office/drawing/2014/main" id="{08B2A78A-D909-48E8-8D6C-BFDF0B507C56}"/>
                </a:ext>
              </a:extLst>
            </p:cNvPr>
            <p:cNvCxnSpPr>
              <a:stCxn id="855" idx="6"/>
              <a:endCxn id="866" idx="2"/>
            </p:cNvCxnSpPr>
            <p:nvPr/>
          </p:nvCxnSpPr>
          <p:spPr>
            <a:xfrm>
              <a:off x="1834952" y="39373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5" name="Connecteur droit 924">
              <a:extLst>
                <a:ext uri="{FF2B5EF4-FFF2-40B4-BE49-F238E27FC236}">
                  <a16:creationId xmlns:a16="http://schemas.microsoft.com/office/drawing/2014/main" id="{3E60284D-A8FC-4E67-8486-95894871C7CD}"/>
                </a:ext>
              </a:extLst>
            </p:cNvPr>
            <p:cNvCxnSpPr>
              <a:stCxn id="856" idx="6"/>
              <a:endCxn id="863" idx="2"/>
            </p:cNvCxnSpPr>
            <p:nvPr/>
          </p:nvCxnSpPr>
          <p:spPr>
            <a:xfrm flipV="1">
              <a:off x="1834952" y="2260942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6" name="Connecteur droit 925">
              <a:extLst>
                <a:ext uri="{FF2B5EF4-FFF2-40B4-BE49-F238E27FC236}">
                  <a16:creationId xmlns:a16="http://schemas.microsoft.com/office/drawing/2014/main" id="{B71AFE16-5C80-47D8-8E4C-5BD558D697CD}"/>
                </a:ext>
              </a:extLst>
            </p:cNvPr>
            <p:cNvCxnSpPr>
              <a:stCxn id="856" idx="6"/>
              <a:endCxn id="864" idx="2"/>
            </p:cNvCxnSpPr>
            <p:nvPr/>
          </p:nvCxnSpPr>
          <p:spPr>
            <a:xfrm flipV="1">
              <a:off x="1834952" y="2718142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7" name="Connecteur droit 926">
              <a:extLst>
                <a:ext uri="{FF2B5EF4-FFF2-40B4-BE49-F238E27FC236}">
                  <a16:creationId xmlns:a16="http://schemas.microsoft.com/office/drawing/2014/main" id="{9D449388-764C-4EED-A61D-FDF14FB4EFB3}"/>
                </a:ext>
              </a:extLst>
            </p:cNvPr>
            <p:cNvCxnSpPr>
              <a:stCxn id="856" idx="6"/>
              <a:endCxn id="865" idx="2"/>
            </p:cNvCxnSpPr>
            <p:nvPr/>
          </p:nvCxnSpPr>
          <p:spPr>
            <a:xfrm flipV="1">
              <a:off x="1834952" y="3175342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8" name="Connecteur droit 927">
              <a:extLst>
                <a:ext uri="{FF2B5EF4-FFF2-40B4-BE49-F238E27FC236}">
                  <a16:creationId xmlns:a16="http://schemas.microsoft.com/office/drawing/2014/main" id="{37134E2F-1A1D-450A-8D28-50E3E48F5080}"/>
                </a:ext>
              </a:extLst>
            </p:cNvPr>
            <p:cNvCxnSpPr>
              <a:stCxn id="856" idx="6"/>
              <a:endCxn id="867" idx="2"/>
            </p:cNvCxnSpPr>
            <p:nvPr/>
          </p:nvCxnSpPr>
          <p:spPr>
            <a:xfrm flipV="1">
              <a:off x="1834952" y="3632542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9" name="Connecteur droit 928">
              <a:extLst>
                <a:ext uri="{FF2B5EF4-FFF2-40B4-BE49-F238E27FC236}">
                  <a16:creationId xmlns:a16="http://schemas.microsoft.com/office/drawing/2014/main" id="{227A42E4-FD89-4255-A372-83730B7A61FF}"/>
                </a:ext>
              </a:extLst>
            </p:cNvPr>
            <p:cNvCxnSpPr>
              <a:stCxn id="856" idx="6"/>
              <a:endCxn id="868" idx="2"/>
            </p:cNvCxnSpPr>
            <p:nvPr/>
          </p:nvCxnSpPr>
          <p:spPr>
            <a:xfrm flipV="1">
              <a:off x="1834952" y="4089742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0" name="Connecteur droit 929">
              <a:extLst>
                <a:ext uri="{FF2B5EF4-FFF2-40B4-BE49-F238E27FC236}">
                  <a16:creationId xmlns:a16="http://schemas.microsoft.com/office/drawing/2014/main" id="{7E9ED4F5-9AE5-4E63-A47F-3C1973B7E9E3}"/>
                </a:ext>
              </a:extLst>
            </p:cNvPr>
            <p:cNvCxnSpPr>
              <a:stCxn id="856" idx="6"/>
              <a:endCxn id="866" idx="2"/>
            </p:cNvCxnSpPr>
            <p:nvPr/>
          </p:nvCxnSpPr>
          <p:spPr>
            <a:xfrm flipV="1">
              <a:off x="1834952" y="4546942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31" name="Ellipse 930">
              <a:extLst>
                <a:ext uri="{FF2B5EF4-FFF2-40B4-BE49-F238E27FC236}">
                  <a16:creationId xmlns:a16="http://schemas.microsoft.com/office/drawing/2014/main" id="{30FA2862-FB8E-4DC1-9452-F24BA1CA5AB8}"/>
                </a:ext>
              </a:extLst>
            </p:cNvPr>
            <p:cNvSpPr/>
            <p:nvPr/>
          </p:nvSpPr>
          <p:spPr>
            <a:xfrm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2" name="Ellipse 931">
              <a:extLst>
                <a:ext uri="{FF2B5EF4-FFF2-40B4-BE49-F238E27FC236}">
                  <a16:creationId xmlns:a16="http://schemas.microsoft.com/office/drawing/2014/main" id="{1CCA53F5-BBBE-48E3-86E2-52282572FD08}"/>
                </a:ext>
              </a:extLst>
            </p:cNvPr>
            <p:cNvSpPr/>
            <p:nvPr/>
          </p:nvSpPr>
          <p:spPr>
            <a:xfrm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3" name="Ellipse 932">
              <a:extLst>
                <a:ext uri="{FF2B5EF4-FFF2-40B4-BE49-F238E27FC236}">
                  <a16:creationId xmlns:a16="http://schemas.microsoft.com/office/drawing/2014/main" id="{21FEF3E1-7781-4A4E-A8DB-5D3511374214}"/>
                </a:ext>
              </a:extLst>
            </p:cNvPr>
            <p:cNvSpPr/>
            <p:nvPr/>
          </p:nvSpPr>
          <p:spPr>
            <a:xfrm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4" name="Connecteur droit 933">
              <a:extLst>
                <a:ext uri="{FF2B5EF4-FFF2-40B4-BE49-F238E27FC236}">
                  <a16:creationId xmlns:a16="http://schemas.microsoft.com/office/drawing/2014/main" id="{E29F0866-E203-4F6D-9BBB-266B6C8F6C97}"/>
                </a:ext>
              </a:extLst>
            </p:cNvPr>
            <p:cNvCxnSpPr>
              <a:stCxn id="863" idx="6"/>
              <a:endCxn id="931" idx="2"/>
            </p:cNvCxnSpPr>
            <p:nvPr/>
          </p:nvCxnSpPr>
          <p:spPr>
            <a:xfrm>
              <a:off x="2825552" y="22609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5" name="Connecteur droit 934">
              <a:extLst>
                <a:ext uri="{FF2B5EF4-FFF2-40B4-BE49-F238E27FC236}">
                  <a16:creationId xmlns:a16="http://schemas.microsoft.com/office/drawing/2014/main" id="{003833AB-CA4B-44FA-94F8-3F44C33A6747}"/>
                </a:ext>
              </a:extLst>
            </p:cNvPr>
            <p:cNvCxnSpPr>
              <a:stCxn id="863" idx="6"/>
              <a:endCxn id="932" idx="2"/>
            </p:cNvCxnSpPr>
            <p:nvPr/>
          </p:nvCxnSpPr>
          <p:spPr>
            <a:xfrm>
              <a:off x="2825552" y="22609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6" name="Connecteur droit 935">
              <a:extLst>
                <a:ext uri="{FF2B5EF4-FFF2-40B4-BE49-F238E27FC236}">
                  <a16:creationId xmlns:a16="http://schemas.microsoft.com/office/drawing/2014/main" id="{6B431D5F-747D-455C-B4D4-3FE94CBFCAD1}"/>
                </a:ext>
              </a:extLst>
            </p:cNvPr>
            <p:cNvCxnSpPr>
              <a:stCxn id="863" idx="6"/>
              <a:endCxn id="933" idx="2"/>
            </p:cNvCxnSpPr>
            <p:nvPr/>
          </p:nvCxnSpPr>
          <p:spPr>
            <a:xfrm>
              <a:off x="2825552" y="2260942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7" name="Connecteur droit 936">
              <a:extLst>
                <a:ext uri="{FF2B5EF4-FFF2-40B4-BE49-F238E27FC236}">
                  <a16:creationId xmlns:a16="http://schemas.microsoft.com/office/drawing/2014/main" id="{08067135-A3B9-4BD9-B819-BD2436AEA992}"/>
                </a:ext>
              </a:extLst>
            </p:cNvPr>
            <p:cNvCxnSpPr>
              <a:stCxn id="864" idx="6"/>
              <a:endCxn id="931" idx="2"/>
            </p:cNvCxnSpPr>
            <p:nvPr/>
          </p:nvCxnSpPr>
          <p:spPr>
            <a:xfrm>
              <a:off x="2825552" y="27181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8" name="Connecteur droit 937">
              <a:extLst>
                <a:ext uri="{FF2B5EF4-FFF2-40B4-BE49-F238E27FC236}">
                  <a16:creationId xmlns:a16="http://schemas.microsoft.com/office/drawing/2014/main" id="{23007A8F-B8A0-4F56-9A25-3EBCA13ED980}"/>
                </a:ext>
              </a:extLst>
            </p:cNvPr>
            <p:cNvCxnSpPr>
              <a:stCxn id="864" idx="6"/>
              <a:endCxn id="932" idx="2"/>
            </p:cNvCxnSpPr>
            <p:nvPr/>
          </p:nvCxnSpPr>
          <p:spPr>
            <a:xfrm>
              <a:off x="2825552" y="27181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9" name="Connecteur droit 938">
              <a:extLst>
                <a:ext uri="{FF2B5EF4-FFF2-40B4-BE49-F238E27FC236}">
                  <a16:creationId xmlns:a16="http://schemas.microsoft.com/office/drawing/2014/main" id="{B0159FB7-B25C-4B11-9A35-F6B9279E18D7}"/>
                </a:ext>
              </a:extLst>
            </p:cNvPr>
            <p:cNvCxnSpPr>
              <a:stCxn id="864" idx="6"/>
              <a:endCxn id="933" idx="2"/>
            </p:cNvCxnSpPr>
            <p:nvPr/>
          </p:nvCxnSpPr>
          <p:spPr>
            <a:xfrm>
              <a:off x="2825552" y="27181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0" name="Connecteur droit 939">
              <a:extLst>
                <a:ext uri="{FF2B5EF4-FFF2-40B4-BE49-F238E27FC236}">
                  <a16:creationId xmlns:a16="http://schemas.microsoft.com/office/drawing/2014/main" id="{893B9D11-F04B-471E-A3B8-63506B8C8AC4}"/>
                </a:ext>
              </a:extLst>
            </p:cNvPr>
            <p:cNvCxnSpPr>
              <a:stCxn id="865" idx="6"/>
              <a:endCxn id="931" idx="2"/>
            </p:cNvCxnSpPr>
            <p:nvPr/>
          </p:nvCxnSpPr>
          <p:spPr>
            <a:xfrm flipV="1">
              <a:off x="2825552" y="29333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1" name="Connecteur droit 940">
              <a:extLst>
                <a:ext uri="{FF2B5EF4-FFF2-40B4-BE49-F238E27FC236}">
                  <a16:creationId xmlns:a16="http://schemas.microsoft.com/office/drawing/2014/main" id="{241FA957-25B6-49D2-8C4B-1EC17CEC84C1}"/>
                </a:ext>
              </a:extLst>
            </p:cNvPr>
            <p:cNvCxnSpPr>
              <a:stCxn id="865" idx="6"/>
              <a:endCxn id="932" idx="2"/>
            </p:cNvCxnSpPr>
            <p:nvPr/>
          </p:nvCxnSpPr>
          <p:spPr>
            <a:xfrm>
              <a:off x="2825552" y="31753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2" name="Connecteur droit 941">
              <a:extLst>
                <a:ext uri="{FF2B5EF4-FFF2-40B4-BE49-F238E27FC236}">
                  <a16:creationId xmlns:a16="http://schemas.microsoft.com/office/drawing/2014/main" id="{105D135A-7A1C-4039-BE09-344DEA525790}"/>
                </a:ext>
              </a:extLst>
            </p:cNvPr>
            <p:cNvCxnSpPr>
              <a:stCxn id="865" idx="6"/>
              <a:endCxn id="933" idx="2"/>
            </p:cNvCxnSpPr>
            <p:nvPr/>
          </p:nvCxnSpPr>
          <p:spPr>
            <a:xfrm>
              <a:off x="2825552" y="31753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3" name="Connecteur droit 942">
              <a:extLst>
                <a:ext uri="{FF2B5EF4-FFF2-40B4-BE49-F238E27FC236}">
                  <a16:creationId xmlns:a16="http://schemas.microsoft.com/office/drawing/2014/main" id="{893ADCE7-6E94-485C-9D96-A67FBCFDDB8E}"/>
                </a:ext>
              </a:extLst>
            </p:cNvPr>
            <p:cNvCxnSpPr>
              <a:stCxn id="867" idx="6"/>
              <a:endCxn id="931" idx="2"/>
            </p:cNvCxnSpPr>
            <p:nvPr/>
          </p:nvCxnSpPr>
          <p:spPr>
            <a:xfrm flipV="1">
              <a:off x="2825552" y="29333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4" name="Connecteur droit 943">
              <a:extLst>
                <a:ext uri="{FF2B5EF4-FFF2-40B4-BE49-F238E27FC236}">
                  <a16:creationId xmlns:a16="http://schemas.microsoft.com/office/drawing/2014/main" id="{6F13F7EA-E5A6-45F7-86D7-48894FBAA463}"/>
                </a:ext>
              </a:extLst>
            </p:cNvPr>
            <p:cNvCxnSpPr>
              <a:stCxn id="867" idx="6"/>
              <a:endCxn id="932" idx="2"/>
            </p:cNvCxnSpPr>
            <p:nvPr/>
          </p:nvCxnSpPr>
          <p:spPr>
            <a:xfrm flipV="1">
              <a:off x="2825552" y="33905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5" name="Connecteur droit 944">
              <a:extLst>
                <a:ext uri="{FF2B5EF4-FFF2-40B4-BE49-F238E27FC236}">
                  <a16:creationId xmlns:a16="http://schemas.microsoft.com/office/drawing/2014/main" id="{57092EF6-266B-48A4-84F3-714EFE8208B2}"/>
                </a:ext>
              </a:extLst>
            </p:cNvPr>
            <p:cNvCxnSpPr>
              <a:stCxn id="867" idx="6"/>
              <a:endCxn id="933" idx="2"/>
            </p:cNvCxnSpPr>
            <p:nvPr/>
          </p:nvCxnSpPr>
          <p:spPr>
            <a:xfrm>
              <a:off x="2825552" y="36325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6" name="Connecteur droit 945">
              <a:extLst>
                <a:ext uri="{FF2B5EF4-FFF2-40B4-BE49-F238E27FC236}">
                  <a16:creationId xmlns:a16="http://schemas.microsoft.com/office/drawing/2014/main" id="{6AE4DAAF-3596-463D-8449-7255C787F89A}"/>
                </a:ext>
              </a:extLst>
            </p:cNvPr>
            <p:cNvCxnSpPr>
              <a:stCxn id="868" idx="6"/>
              <a:endCxn id="931" idx="2"/>
            </p:cNvCxnSpPr>
            <p:nvPr/>
          </p:nvCxnSpPr>
          <p:spPr>
            <a:xfrm flipV="1">
              <a:off x="2825552" y="29333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7" name="Connecteur droit 946">
              <a:extLst>
                <a:ext uri="{FF2B5EF4-FFF2-40B4-BE49-F238E27FC236}">
                  <a16:creationId xmlns:a16="http://schemas.microsoft.com/office/drawing/2014/main" id="{19DAD0B4-14EE-4FCD-BE8B-E51CD482D1FC}"/>
                </a:ext>
              </a:extLst>
            </p:cNvPr>
            <p:cNvCxnSpPr>
              <a:stCxn id="868" idx="6"/>
              <a:endCxn id="932" idx="2"/>
            </p:cNvCxnSpPr>
            <p:nvPr/>
          </p:nvCxnSpPr>
          <p:spPr>
            <a:xfrm flipV="1">
              <a:off x="2825552" y="33905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8" name="Connecteur droit 947">
              <a:extLst>
                <a:ext uri="{FF2B5EF4-FFF2-40B4-BE49-F238E27FC236}">
                  <a16:creationId xmlns:a16="http://schemas.microsoft.com/office/drawing/2014/main" id="{E2EDDDB2-8895-45C2-8BAC-8F01FC780ED4}"/>
                </a:ext>
              </a:extLst>
            </p:cNvPr>
            <p:cNvCxnSpPr>
              <a:stCxn id="868" idx="6"/>
              <a:endCxn id="933" idx="2"/>
            </p:cNvCxnSpPr>
            <p:nvPr/>
          </p:nvCxnSpPr>
          <p:spPr>
            <a:xfrm flipV="1">
              <a:off x="2825552" y="38477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9" name="Connecteur droit 948">
              <a:extLst>
                <a:ext uri="{FF2B5EF4-FFF2-40B4-BE49-F238E27FC236}">
                  <a16:creationId xmlns:a16="http://schemas.microsoft.com/office/drawing/2014/main" id="{42435974-868B-44F3-B088-BE42A07E47AD}"/>
                </a:ext>
              </a:extLst>
            </p:cNvPr>
            <p:cNvCxnSpPr>
              <a:stCxn id="866" idx="6"/>
              <a:endCxn id="931" idx="2"/>
            </p:cNvCxnSpPr>
            <p:nvPr/>
          </p:nvCxnSpPr>
          <p:spPr>
            <a:xfrm flipV="1">
              <a:off x="2825552" y="2933328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0" name="Connecteur droit 949">
              <a:extLst>
                <a:ext uri="{FF2B5EF4-FFF2-40B4-BE49-F238E27FC236}">
                  <a16:creationId xmlns:a16="http://schemas.microsoft.com/office/drawing/2014/main" id="{7D1657F1-BC4D-430E-9987-398D9EAEEBA3}"/>
                </a:ext>
              </a:extLst>
            </p:cNvPr>
            <p:cNvCxnSpPr>
              <a:stCxn id="866" idx="6"/>
              <a:endCxn id="932" idx="2"/>
            </p:cNvCxnSpPr>
            <p:nvPr/>
          </p:nvCxnSpPr>
          <p:spPr>
            <a:xfrm flipV="1">
              <a:off x="2825552" y="33905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1" name="Connecteur droit 950">
              <a:extLst>
                <a:ext uri="{FF2B5EF4-FFF2-40B4-BE49-F238E27FC236}">
                  <a16:creationId xmlns:a16="http://schemas.microsoft.com/office/drawing/2014/main" id="{031AD3ED-1CEE-4A93-B98F-55CBF78FA51E}"/>
                </a:ext>
              </a:extLst>
            </p:cNvPr>
            <p:cNvCxnSpPr>
              <a:stCxn id="866" idx="6"/>
              <a:endCxn id="933" idx="2"/>
            </p:cNvCxnSpPr>
            <p:nvPr/>
          </p:nvCxnSpPr>
          <p:spPr>
            <a:xfrm flipV="1">
              <a:off x="2825552" y="38477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52" name="Ellipse 951">
              <a:extLst>
                <a:ext uri="{FF2B5EF4-FFF2-40B4-BE49-F238E27FC236}">
                  <a16:creationId xmlns:a16="http://schemas.microsoft.com/office/drawing/2014/main" id="{8E8A7BC9-A946-4F5A-B131-792895E748EA}"/>
                </a:ext>
              </a:extLst>
            </p:cNvPr>
            <p:cNvSpPr/>
            <p:nvPr/>
          </p:nvSpPr>
          <p:spPr>
            <a:xfrm>
              <a:off x="615752" y="14847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3" name="Ellipse 952">
              <a:extLst>
                <a:ext uri="{FF2B5EF4-FFF2-40B4-BE49-F238E27FC236}">
                  <a16:creationId xmlns:a16="http://schemas.microsoft.com/office/drawing/2014/main" id="{B976FB53-FF1A-45BC-95A0-B7DDD78F5BE8}"/>
                </a:ext>
              </a:extLst>
            </p:cNvPr>
            <p:cNvSpPr/>
            <p:nvPr/>
          </p:nvSpPr>
          <p:spPr>
            <a:xfrm>
              <a:off x="615752" y="19419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4" name="Connecteur droit 953">
              <a:extLst>
                <a:ext uri="{FF2B5EF4-FFF2-40B4-BE49-F238E27FC236}">
                  <a16:creationId xmlns:a16="http://schemas.microsoft.com/office/drawing/2014/main" id="{A7909730-5B69-4784-9A7E-D5E5F656CA78}"/>
                </a:ext>
              </a:extLst>
            </p:cNvPr>
            <p:cNvCxnSpPr>
              <a:stCxn id="952" idx="6"/>
              <a:endCxn id="851" idx="2"/>
            </p:cNvCxnSpPr>
            <p:nvPr/>
          </p:nvCxnSpPr>
          <p:spPr>
            <a:xfrm>
              <a:off x="920552" y="16371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5" name="Connecteur droit 954">
              <a:extLst>
                <a:ext uri="{FF2B5EF4-FFF2-40B4-BE49-F238E27FC236}">
                  <a16:creationId xmlns:a16="http://schemas.microsoft.com/office/drawing/2014/main" id="{6158A18A-A457-4160-81E6-768CA20CF6C0}"/>
                </a:ext>
              </a:extLst>
            </p:cNvPr>
            <p:cNvCxnSpPr>
              <a:stCxn id="952" idx="6"/>
              <a:endCxn id="852" idx="2"/>
            </p:cNvCxnSpPr>
            <p:nvPr/>
          </p:nvCxnSpPr>
          <p:spPr>
            <a:xfrm>
              <a:off x="920552" y="16371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6" name="Connecteur droit 955">
              <a:extLst>
                <a:ext uri="{FF2B5EF4-FFF2-40B4-BE49-F238E27FC236}">
                  <a16:creationId xmlns:a16="http://schemas.microsoft.com/office/drawing/2014/main" id="{6CCE3E93-009F-4BCE-827E-6A8DEB734E53}"/>
                </a:ext>
              </a:extLst>
            </p:cNvPr>
            <p:cNvCxnSpPr>
              <a:stCxn id="952" idx="6"/>
              <a:endCxn id="853" idx="2"/>
            </p:cNvCxnSpPr>
            <p:nvPr/>
          </p:nvCxnSpPr>
          <p:spPr>
            <a:xfrm>
              <a:off x="920552" y="16371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7" name="Connecteur droit 956">
              <a:extLst>
                <a:ext uri="{FF2B5EF4-FFF2-40B4-BE49-F238E27FC236}">
                  <a16:creationId xmlns:a16="http://schemas.microsoft.com/office/drawing/2014/main" id="{1DCB53CB-16E0-4176-B058-5A6B806B5FB7}"/>
                </a:ext>
              </a:extLst>
            </p:cNvPr>
            <p:cNvCxnSpPr>
              <a:stCxn id="952" idx="6"/>
              <a:endCxn id="854" idx="2"/>
            </p:cNvCxnSpPr>
            <p:nvPr/>
          </p:nvCxnSpPr>
          <p:spPr>
            <a:xfrm>
              <a:off x="920552" y="16371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8" name="Connecteur droit 957">
              <a:extLst>
                <a:ext uri="{FF2B5EF4-FFF2-40B4-BE49-F238E27FC236}">
                  <a16:creationId xmlns:a16="http://schemas.microsoft.com/office/drawing/2014/main" id="{046D58A8-93C3-4EDA-9932-F72D96AD4AB9}"/>
                </a:ext>
              </a:extLst>
            </p:cNvPr>
            <p:cNvCxnSpPr>
              <a:stCxn id="952" idx="6"/>
              <a:endCxn id="855" idx="2"/>
            </p:cNvCxnSpPr>
            <p:nvPr/>
          </p:nvCxnSpPr>
          <p:spPr>
            <a:xfrm>
              <a:off x="920552" y="1637184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9" name="Connecteur droit 958">
              <a:extLst>
                <a:ext uri="{FF2B5EF4-FFF2-40B4-BE49-F238E27FC236}">
                  <a16:creationId xmlns:a16="http://schemas.microsoft.com/office/drawing/2014/main" id="{BBE2ED10-09C5-48B2-B315-217CE553AEB7}"/>
                </a:ext>
              </a:extLst>
            </p:cNvPr>
            <p:cNvCxnSpPr>
              <a:stCxn id="952" idx="6"/>
              <a:endCxn id="856" idx="2"/>
            </p:cNvCxnSpPr>
            <p:nvPr/>
          </p:nvCxnSpPr>
          <p:spPr>
            <a:xfrm>
              <a:off x="920552" y="1637184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0" name="Connecteur droit 959">
              <a:extLst>
                <a:ext uri="{FF2B5EF4-FFF2-40B4-BE49-F238E27FC236}">
                  <a16:creationId xmlns:a16="http://schemas.microsoft.com/office/drawing/2014/main" id="{FBC8DD94-D3D9-479A-B2E8-510469253DCC}"/>
                </a:ext>
              </a:extLst>
            </p:cNvPr>
            <p:cNvCxnSpPr>
              <a:stCxn id="953" idx="6"/>
              <a:endCxn id="851" idx="2"/>
            </p:cNvCxnSpPr>
            <p:nvPr/>
          </p:nvCxnSpPr>
          <p:spPr>
            <a:xfrm>
              <a:off x="920552" y="2094384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1" name="Connecteur droit 960">
              <a:extLst>
                <a:ext uri="{FF2B5EF4-FFF2-40B4-BE49-F238E27FC236}">
                  <a16:creationId xmlns:a16="http://schemas.microsoft.com/office/drawing/2014/main" id="{41187520-A2B8-4B17-BAE4-DA5AD4CB6F13}"/>
                </a:ext>
              </a:extLst>
            </p:cNvPr>
            <p:cNvCxnSpPr>
              <a:stCxn id="953" idx="6"/>
              <a:endCxn id="852" idx="2"/>
            </p:cNvCxnSpPr>
            <p:nvPr/>
          </p:nvCxnSpPr>
          <p:spPr>
            <a:xfrm>
              <a:off x="920552" y="20943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2" name="Connecteur droit 961">
              <a:extLst>
                <a:ext uri="{FF2B5EF4-FFF2-40B4-BE49-F238E27FC236}">
                  <a16:creationId xmlns:a16="http://schemas.microsoft.com/office/drawing/2014/main" id="{314CACF4-A196-4E7A-BF3E-5537370B936F}"/>
                </a:ext>
              </a:extLst>
            </p:cNvPr>
            <p:cNvCxnSpPr>
              <a:stCxn id="953" idx="6"/>
              <a:endCxn id="853" idx="2"/>
            </p:cNvCxnSpPr>
            <p:nvPr/>
          </p:nvCxnSpPr>
          <p:spPr>
            <a:xfrm>
              <a:off x="920552" y="20943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3" name="Connecteur droit 962">
              <a:extLst>
                <a:ext uri="{FF2B5EF4-FFF2-40B4-BE49-F238E27FC236}">
                  <a16:creationId xmlns:a16="http://schemas.microsoft.com/office/drawing/2014/main" id="{BB2B1208-E46F-4571-9EDA-45F26C34F085}"/>
                </a:ext>
              </a:extLst>
            </p:cNvPr>
            <p:cNvCxnSpPr>
              <a:stCxn id="953" idx="6"/>
              <a:endCxn id="854" idx="2"/>
            </p:cNvCxnSpPr>
            <p:nvPr/>
          </p:nvCxnSpPr>
          <p:spPr>
            <a:xfrm>
              <a:off x="920552" y="20943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4" name="Connecteur droit 963">
              <a:extLst>
                <a:ext uri="{FF2B5EF4-FFF2-40B4-BE49-F238E27FC236}">
                  <a16:creationId xmlns:a16="http://schemas.microsoft.com/office/drawing/2014/main" id="{0E2A6699-C5FA-4AEB-901C-66C646030846}"/>
                </a:ext>
              </a:extLst>
            </p:cNvPr>
            <p:cNvCxnSpPr>
              <a:stCxn id="953" idx="6"/>
              <a:endCxn id="855" idx="2"/>
            </p:cNvCxnSpPr>
            <p:nvPr/>
          </p:nvCxnSpPr>
          <p:spPr>
            <a:xfrm>
              <a:off x="920552" y="20943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5" name="Connecteur droit 964">
              <a:extLst>
                <a:ext uri="{FF2B5EF4-FFF2-40B4-BE49-F238E27FC236}">
                  <a16:creationId xmlns:a16="http://schemas.microsoft.com/office/drawing/2014/main" id="{707DBD54-E13C-4F61-82B6-3655A120D27C}"/>
                </a:ext>
              </a:extLst>
            </p:cNvPr>
            <p:cNvCxnSpPr>
              <a:stCxn id="869" idx="6"/>
              <a:endCxn id="851" idx="2"/>
            </p:cNvCxnSpPr>
            <p:nvPr/>
          </p:nvCxnSpPr>
          <p:spPr>
            <a:xfrm flipV="1">
              <a:off x="920552" y="21085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CA248A22-D855-4018-A3DC-62C9BCC0475B}"/>
                </a:ext>
              </a:extLst>
            </p:cNvPr>
            <p:cNvCxnSpPr>
              <a:stCxn id="869" idx="6"/>
              <a:endCxn id="852" idx="2"/>
            </p:cNvCxnSpPr>
            <p:nvPr/>
          </p:nvCxnSpPr>
          <p:spPr>
            <a:xfrm flipV="1">
              <a:off x="920552" y="25657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7" name="Connecteur droit 966">
              <a:extLst>
                <a:ext uri="{FF2B5EF4-FFF2-40B4-BE49-F238E27FC236}">
                  <a16:creationId xmlns:a16="http://schemas.microsoft.com/office/drawing/2014/main" id="{92841806-4E03-426D-8FB8-0250592A8706}"/>
                </a:ext>
              </a:extLst>
            </p:cNvPr>
            <p:cNvCxnSpPr>
              <a:stCxn id="869" idx="6"/>
              <a:endCxn id="853" idx="2"/>
            </p:cNvCxnSpPr>
            <p:nvPr/>
          </p:nvCxnSpPr>
          <p:spPr>
            <a:xfrm flipV="1">
              <a:off x="920552" y="30229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D400D86F-E578-4664-B140-294FA687A60F}"/>
                </a:ext>
              </a:extLst>
            </p:cNvPr>
            <p:cNvCxnSpPr>
              <a:stCxn id="869" idx="6"/>
              <a:endCxn id="854" idx="2"/>
            </p:cNvCxnSpPr>
            <p:nvPr/>
          </p:nvCxnSpPr>
          <p:spPr>
            <a:xfrm flipV="1">
              <a:off x="920552" y="34801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9" name="Connecteur droit 968">
              <a:extLst>
                <a:ext uri="{FF2B5EF4-FFF2-40B4-BE49-F238E27FC236}">
                  <a16:creationId xmlns:a16="http://schemas.microsoft.com/office/drawing/2014/main" id="{47F32EF6-CBAE-4B39-BD62-14358AB18AF0}"/>
                </a:ext>
              </a:extLst>
            </p:cNvPr>
            <p:cNvCxnSpPr>
              <a:stCxn id="869" idx="6"/>
              <a:endCxn id="855" idx="2"/>
            </p:cNvCxnSpPr>
            <p:nvPr/>
          </p:nvCxnSpPr>
          <p:spPr>
            <a:xfrm flipV="1">
              <a:off x="920552" y="3937342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E2B6A3F3-B881-42CF-ACFE-15046D26407B}"/>
                </a:ext>
              </a:extLst>
            </p:cNvPr>
            <p:cNvCxnSpPr>
              <a:stCxn id="869" idx="6"/>
              <a:endCxn id="856" idx="2"/>
            </p:cNvCxnSpPr>
            <p:nvPr/>
          </p:nvCxnSpPr>
          <p:spPr>
            <a:xfrm>
              <a:off x="920552" y="4737676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A9977BE3-0763-4FF9-AD33-17B39BECAF03}"/>
                </a:ext>
              </a:extLst>
            </p:cNvPr>
            <p:cNvCxnSpPr>
              <a:stCxn id="870" idx="6"/>
              <a:endCxn id="856" idx="2"/>
            </p:cNvCxnSpPr>
            <p:nvPr/>
          </p:nvCxnSpPr>
          <p:spPr>
            <a:xfrm flipV="1">
              <a:off x="920552" y="4775542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2" name="Connecteur droit 971">
              <a:extLst>
                <a:ext uri="{FF2B5EF4-FFF2-40B4-BE49-F238E27FC236}">
                  <a16:creationId xmlns:a16="http://schemas.microsoft.com/office/drawing/2014/main" id="{BD357199-F29D-4F25-B3FA-F2A17E1F5186}"/>
                </a:ext>
              </a:extLst>
            </p:cNvPr>
            <p:cNvCxnSpPr>
              <a:stCxn id="870" idx="6"/>
              <a:endCxn id="855" idx="2"/>
            </p:cNvCxnSpPr>
            <p:nvPr/>
          </p:nvCxnSpPr>
          <p:spPr>
            <a:xfrm flipV="1">
              <a:off x="920552" y="39373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3" name="Connecteur droit 972">
              <a:extLst>
                <a:ext uri="{FF2B5EF4-FFF2-40B4-BE49-F238E27FC236}">
                  <a16:creationId xmlns:a16="http://schemas.microsoft.com/office/drawing/2014/main" id="{76DF78D3-12F3-420A-8D52-FFFAD70AF96D}"/>
                </a:ext>
              </a:extLst>
            </p:cNvPr>
            <p:cNvCxnSpPr>
              <a:stCxn id="870" idx="6"/>
              <a:endCxn id="854" idx="2"/>
            </p:cNvCxnSpPr>
            <p:nvPr/>
          </p:nvCxnSpPr>
          <p:spPr>
            <a:xfrm flipV="1">
              <a:off x="920552" y="34801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3B147F9B-BE90-4669-B21F-5B7F0D00FBBB}"/>
                </a:ext>
              </a:extLst>
            </p:cNvPr>
            <p:cNvCxnSpPr>
              <a:stCxn id="870" idx="6"/>
              <a:endCxn id="853" idx="2"/>
            </p:cNvCxnSpPr>
            <p:nvPr/>
          </p:nvCxnSpPr>
          <p:spPr>
            <a:xfrm flipV="1">
              <a:off x="920552" y="30229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5" name="Connecteur droit 974">
              <a:extLst>
                <a:ext uri="{FF2B5EF4-FFF2-40B4-BE49-F238E27FC236}">
                  <a16:creationId xmlns:a16="http://schemas.microsoft.com/office/drawing/2014/main" id="{1A2C9E65-BC0A-4BCD-8B60-AD23412F968B}"/>
                </a:ext>
              </a:extLst>
            </p:cNvPr>
            <p:cNvCxnSpPr>
              <a:stCxn id="870" idx="6"/>
              <a:endCxn id="852" idx="2"/>
            </p:cNvCxnSpPr>
            <p:nvPr/>
          </p:nvCxnSpPr>
          <p:spPr>
            <a:xfrm flipV="1">
              <a:off x="920552" y="25657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6" name="Connecteur droit 975">
              <a:extLst>
                <a:ext uri="{FF2B5EF4-FFF2-40B4-BE49-F238E27FC236}">
                  <a16:creationId xmlns:a16="http://schemas.microsoft.com/office/drawing/2014/main" id="{338F9486-9D39-49FB-9847-CFC9F8D7B3E5}"/>
                </a:ext>
              </a:extLst>
            </p:cNvPr>
            <p:cNvCxnSpPr>
              <a:stCxn id="870" idx="6"/>
              <a:endCxn id="851" idx="2"/>
            </p:cNvCxnSpPr>
            <p:nvPr/>
          </p:nvCxnSpPr>
          <p:spPr>
            <a:xfrm flipV="1">
              <a:off x="920552" y="2108542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77" name="Ellipse 976">
              <a:extLst>
                <a:ext uri="{FF2B5EF4-FFF2-40B4-BE49-F238E27FC236}">
                  <a16:creationId xmlns:a16="http://schemas.microsoft.com/office/drawing/2014/main" id="{C52BC130-E82F-43CE-BA2D-FA05540E563B}"/>
                </a:ext>
              </a:extLst>
            </p:cNvPr>
            <p:cNvSpPr/>
            <p:nvPr/>
          </p:nvSpPr>
          <p:spPr>
            <a:xfrm flipH="1"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8" name="Ellipse 977">
              <a:extLst>
                <a:ext uri="{FF2B5EF4-FFF2-40B4-BE49-F238E27FC236}">
                  <a16:creationId xmlns:a16="http://schemas.microsoft.com/office/drawing/2014/main" id="{44F69026-DDA8-47AB-B4AD-4FCE8DA1B9FA}"/>
                </a:ext>
              </a:extLst>
            </p:cNvPr>
            <p:cNvSpPr/>
            <p:nvPr/>
          </p:nvSpPr>
          <p:spPr>
            <a:xfrm flipH="1"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9" name="Ellipse 978">
              <a:extLst>
                <a:ext uri="{FF2B5EF4-FFF2-40B4-BE49-F238E27FC236}">
                  <a16:creationId xmlns:a16="http://schemas.microsoft.com/office/drawing/2014/main" id="{3E0DAF08-03B2-449A-96E4-EC07C76BAF94}"/>
                </a:ext>
              </a:extLst>
            </p:cNvPr>
            <p:cNvSpPr/>
            <p:nvPr/>
          </p:nvSpPr>
          <p:spPr>
            <a:xfrm flipH="1"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AD46218-E3DC-4F03-8206-E207D56A3A1E}"/>
              </a:ext>
            </a:extLst>
          </p:cNvPr>
          <p:cNvCxnSpPr>
            <a:cxnSpLocks/>
          </p:cNvCxnSpPr>
          <p:nvPr/>
        </p:nvCxnSpPr>
        <p:spPr>
          <a:xfrm>
            <a:off x="1828800" y="4308780"/>
            <a:ext cx="8107052" cy="0"/>
          </a:xfrm>
          <a:prstGeom prst="straightConnector1">
            <a:avLst/>
          </a:prstGeom>
          <a:ln w="7620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E418148-95CF-4851-B5E4-5EF614F9884A}"/>
              </a:ext>
            </a:extLst>
          </p:cNvPr>
          <p:cNvSpPr txBox="1"/>
          <p:nvPr/>
        </p:nvSpPr>
        <p:spPr>
          <a:xfrm>
            <a:off x="6664750" y="3611658"/>
            <a:ext cx="454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Dimensionality reduction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C445AAD9-5DE1-4996-9AC7-9D58A4BB9190}"/>
              </a:ext>
            </a:extLst>
          </p:cNvPr>
          <p:cNvSpPr txBox="1"/>
          <p:nvPr/>
        </p:nvSpPr>
        <p:spPr>
          <a:xfrm>
            <a:off x="6664750" y="4452799"/>
            <a:ext cx="502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Generation of an embedding</a:t>
            </a:r>
          </a:p>
        </p:txBody>
      </p:sp>
    </p:spTree>
    <p:extLst>
      <p:ext uri="{BB962C8B-B14F-4D97-AF65-F5344CB8AC3E}">
        <p14:creationId xmlns:p14="http://schemas.microsoft.com/office/powerpoint/2010/main" val="264363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However, we can also remove the first part</a:t>
            </a:r>
          </a:p>
          <a:p>
            <a:r>
              <a:rPr lang="en-US" dirty="0"/>
              <a:t>From the bottleneck/latent space to the output</a:t>
            </a:r>
          </a:p>
          <a:p>
            <a:endParaRPr lang="en-US" dirty="0"/>
          </a:p>
        </p:txBody>
      </p:sp>
      <p:sp>
        <p:nvSpPr>
          <p:cNvPr id="770" name="Ellipse 769">
            <a:extLst>
              <a:ext uri="{FF2B5EF4-FFF2-40B4-BE49-F238E27FC236}">
                <a16:creationId xmlns:a16="http://schemas.microsoft.com/office/drawing/2014/main" id="{2ECA9EF8-DBE3-4B6B-9180-02BB028BFC8B}"/>
              </a:ext>
            </a:extLst>
          </p:cNvPr>
          <p:cNvSpPr/>
          <p:nvPr/>
        </p:nvSpPr>
        <p:spPr>
          <a:xfrm flipH="1">
            <a:off x="7701404" y="307060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1" name="Ellipse 770">
            <a:extLst>
              <a:ext uri="{FF2B5EF4-FFF2-40B4-BE49-F238E27FC236}">
                <a16:creationId xmlns:a16="http://schemas.microsoft.com/office/drawing/2014/main" id="{17AF2809-ED70-432E-9329-1CB0F6EBFD68}"/>
              </a:ext>
            </a:extLst>
          </p:cNvPr>
          <p:cNvSpPr/>
          <p:nvPr/>
        </p:nvSpPr>
        <p:spPr>
          <a:xfrm flipH="1">
            <a:off x="7701404" y="347129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2" name="Ellipse 771">
            <a:extLst>
              <a:ext uri="{FF2B5EF4-FFF2-40B4-BE49-F238E27FC236}">
                <a16:creationId xmlns:a16="http://schemas.microsoft.com/office/drawing/2014/main" id="{39CB690A-1E25-48A5-936F-BD1592BCA3A4}"/>
              </a:ext>
            </a:extLst>
          </p:cNvPr>
          <p:cNvSpPr/>
          <p:nvPr/>
        </p:nvSpPr>
        <p:spPr>
          <a:xfrm flipH="1">
            <a:off x="7701404" y="387198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3" name="Ellipse 772">
            <a:extLst>
              <a:ext uri="{FF2B5EF4-FFF2-40B4-BE49-F238E27FC236}">
                <a16:creationId xmlns:a16="http://schemas.microsoft.com/office/drawing/2014/main" id="{0F8D7632-2929-4683-BB8F-ADFE26FA219F}"/>
              </a:ext>
            </a:extLst>
          </p:cNvPr>
          <p:cNvSpPr/>
          <p:nvPr/>
        </p:nvSpPr>
        <p:spPr>
          <a:xfrm flipH="1">
            <a:off x="7701404" y="427267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4" name="Ellipse 773">
            <a:extLst>
              <a:ext uri="{FF2B5EF4-FFF2-40B4-BE49-F238E27FC236}">
                <a16:creationId xmlns:a16="http://schemas.microsoft.com/office/drawing/2014/main" id="{D8A1A07C-22D5-4D8D-A5B5-E49CD871C3B5}"/>
              </a:ext>
            </a:extLst>
          </p:cNvPr>
          <p:cNvSpPr/>
          <p:nvPr/>
        </p:nvSpPr>
        <p:spPr>
          <a:xfrm flipH="1">
            <a:off x="7701404" y="467335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5" name="Ellipse 774">
            <a:extLst>
              <a:ext uri="{FF2B5EF4-FFF2-40B4-BE49-F238E27FC236}">
                <a16:creationId xmlns:a16="http://schemas.microsoft.com/office/drawing/2014/main" id="{F5D7A041-79CC-47A1-A734-4E8476F74420}"/>
              </a:ext>
            </a:extLst>
          </p:cNvPr>
          <p:cNvSpPr/>
          <p:nvPr/>
        </p:nvSpPr>
        <p:spPr>
          <a:xfrm flipH="1">
            <a:off x="7701404" y="54079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6" name="Ellipse 775">
            <a:extLst>
              <a:ext uri="{FF2B5EF4-FFF2-40B4-BE49-F238E27FC236}">
                <a16:creationId xmlns:a16="http://schemas.microsoft.com/office/drawing/2014/main" id="{3E027BE2-05F3-47E9-9787-BE7782B142B6}"/>
              </a:ext>
            </a:extLst>
          </p:cNvPr>
          <p:cNvSpPr/>
          <p:nvPr/>
        </p:nvSpPr>
        <p:spPr>
          <a:xfrm flipH="1">
            <a:off x="8505590" y="347809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7" name="Ellipse 776">
            <a:extLst>
              <a:ext uri="{FF2B5EF4-FFF2-40B4-BE49-F238E27FC236}">
                <a16:creationId xmlns:a16="http://schemas.microsoft.com/office/drawing/2014/main" id="{9BF1BD92-0FA4-40E9-89CA-3844511A001F}"/>
              </a:ext>
            </a:extLst>
          </p:cNvPr>
          <p:cNvSpPr/>
          <p:nvPr/>
        </p:nvSpPr>
        <p:spPr>
          <a:xfrm flipH="1">
            <a:off x="8505590" y="387878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8" name="Ellipse 777">
            <a:extLst>
              <a:ext uri="{FF2B5EF4-FFF2-40B4-BE49-F238E27FC236}">
                <a16:creationId xmlns:a16="http://schemas.microsoft.com/office/drawing/2014/main" id="{0A5484E5-EBAA-4EC6-89B9-C9A958DEBA05}"/>
              </a:ext>
            </a:extLst>
          </p:cNvPr>
          <p:cNvSpPr/>
          <p:nvPr/>
        </p:nvSpPr>
        <p:spPr>
          <a:xfrm flipH="1">
            <a:off x="8505590" y="427947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9" name="Ellipse 778">
            <a:extLst>
              <a:ext uri="{FF2B5EF4-FFF2-40B4-BE49-F238E27FC236}">
                <a16:creationId xmlns:a16="http://schemas.microsoft.com/office/drawing/2014/main" id="{56E2F783-30F0-4E85-BA2C-525A63126D50}"/>
              </a:ext>
            </a:extLst>
          </p:cNvPr>
          <p:cNvSpPr/>
          <p:nvPr/>
        </p:nvSpPr>
        <p:spPr>
          <a:xfrm flipH="1">
            <a:off x="8505590" y="494728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0" name="ZoneTexte 13">
            <a:extLst>
              <a:ext uri="{FF2B5EF4-FFF2-40B4-BE49-F238E27FC236}">
                <a16:creationId xmlns:a16="http://schemas.microsoft.com/office/drawing/2014/main" id="{FF24ABB3-5F8F-4A1F-9F13-9757C264DA9D}"/>
              </a:ext>
            </a:extLst>
          </p:cNvPr>
          <p:cNvSpPr txBox="1"/>
          <p:nvPr/>
        </p:nvSpPr>
        <p:spPr>
          <a:xfrm flipH="1">
            <a:off x="8437137" y="430878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1" name="ZoneTexte 14">
            <a:extLst>
              <a:ext uri="{FF2B5EF4-FFF2-40B4-BE49-F238E27FC236}">
                <a16:creationId xmlns:a16="http://schemas.microsoft.com/office/drawing/2014/main" id="{66A78359-1EB1-441D-B2B4-5A01425B91F1}"/>
              </a:ext>
            </a:extLst>
          </p:cNvPr>
          <p:cNvSpPr txBox="1"/>
          <p:nvPr/>
        </p:nvSpPr>
        <p:spPr>
          <a:xfrm flipH="1">
            <a:off x="7634389" y="474726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2" name="Ellipse 781">
            <a:extLst>
              <a:ext uri="{FF2B5EF4-FFF2-40B4-BE49-F238E27FC236}">
                <a16:creationId xmlns:a16="http://schemas.microsoft.com/office/drawing/2014/main" id="{C8BE52DD-1F61-44F3-8A47-F37EA77B73B5}"/>
              </a:ext>
            </a:extLst>
          </p:cNvPr>
          <p:cNvSpPr/>
          <p:nvPr/>
        </p:nvSpPr>
        <p:spPr>
          <a:xfrm flipH="1">
            <a:off x="6830202" y="320416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3" name="Ellipse 782">
            <a:extLst>
              <a:ext uri="{FF2B5EF4-FFF2-40B4-BE49-F238E27FC236}">
                <a16:creationId xmlns:a16="http://schemas.microsoft.com/office/drawing/2014/main" id="{46369EC4-9C6E-4B3D-A2D0-8CC7A4799C81}"/>
              </a:ext>
            </a:extLst>
          </p:cNvPr>
          <p:cNvSpPr/>
          <p:nvPr/>
        </p:nvSpPr>
        <p:spPr>
          <a:xfrm flipH="1">
            <a:off x="6830202" y="360485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4" name="Ellipse 783">
            <a:extLst>
              <a:ext uri="{FF2B5EF4-FFF2-40B4-BE49-F238E27FC236}">
                <a16:creationId xmlns:a16="http://schemas.microsoft.com/office/drawing/2014/main" id="{79A46C31-AC26-419A-A6E6-E8A615CF6EEE}"/>
              </a:ext>
            </a:extLst>
          </p:cNvPr>
          <p:cNvSpPr/>
          <p:nvPr/>
        </p:nvSpPr>
        <p:spPr>
          <a:xfrm flipH="1">
            <a:off x="6830202" y="40055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5" name="Ellipse 784">
            <a:extLst>
              <a:ext uri="{FF2B5EF4-FFF2-40B4-BE49-F238E27FC236}">
                <a16:creationId xmlns:a16="http://schemas.microsoft.com/office/drawing/2014/main" id="{47EC3BA8-4160-41DA-A296-89EC3B9857C8}"/>
              </a:ext>
            </a:extLst>
          </p:cNvPr>
          <p:cNvSpPr/>
          <p:nvPr/>
        </p:nvSpPr>
        <p:spPr>
          <a:xfrm flipH="1">
            <a:off x="6830202" y="520761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6" name="Ellipse 785">
            <a:extLst>
              <a:ext uri="{FF2B5EF4-FFF2-40B4-BE49-F238E27FC236}">
                <a16:creationId xmlns:a16="http://schemas.microsoft.com/office/drawing/2014/main" id="{A07A475E-7578-41D9-9A5E-80C1A786A962}"/>
              </a:ext>
            </a:extLst>
          </p:cNvPr>
          <p:cNvSpPr/>
          <p:nvPr/>
        </p:nvSpPr>
        <p:spPr>
          <a:xfrm flipH="1">
            <a:off x="6830202" y="44062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7" name="Ellipse 786">
            <a:extLst>
              <a:ext uri="{FF2B5EF4-FFF2-40B4-BE49-F238E27FC236}">
                <a16:creationId xmlns:a16="http://schemas.microsoft.com/office/drawing/2014/main" id="{5CF75077-C3F4-482E-AA8C-1FE69226CDA8}"/>
              </a:ext>
            </a:extLst>
          </p:cNvPr>
          <p:cNvSpPr/>
          <p:nvPr/>
        </p:nvSpPr>
        <p:spPr>
          <a:xfrm flipH="1">
            <a:off x="6830202" y="48069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8" name="Ellipse 787">
            <a:extLst>
              <a:ext uri="{FF2B5EF4-FFF2-40B4-BE49-F238E27FC236}">
                <a16:creationId xmlns:a16="http://schemas.microsoft.com/office/drawing/2014/main" id="{B0D72F77-EAF9-46D3-90CC-8749EF4ED662}"/>
              </a:ext>
            </a:extLst>
          </p:cNvPr>
          <p:cNvSpPr/>
          <p:nvPr/>
        </p:nvSpPr>
        <p:spPr>
          <a:xfrm flipH="1">
            <a:off x="8505590" y="537476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842F6A51-3115-475A-B5A5-92588F82F1E9}"/>
              </a:ext>
            </a:extLst>
          </p:cNvPr>
          <p:cNvSpPr/>
          <p:nvPr/>
        </p:nvSpPr>
        <p:spPr>
          <a:xfrm flipH="1">
            <a:off x="8505590" y="577545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90" name="Connecteur droit 789">
            <a:extLst>
              <a:ext uri="{FF2B5EF4-FFF2-40B4-BE49-F238E27FC236}">
                <a16:creationId xmlns:a16="http://schemas.microsoft.com/office/drawing/2014/main" id="{C13916EC-67BA-43EB-A5C8-AE8679EE19DA}"/>
              </a:ext>
            </a:extLst>
          </p:cNvPr>
          <p:cNvCxnSpPr>
            <a:stCxn id="776" idx="6"/>
            <a:endCxn id="770" idx="2"/>
          </p:cNvCxnSpPr>
          <p:nvPr/>
        </p:nvCxnSpPr>
        <p:spPr>
          <a:xfrm flipH="1" flipV="1">
            <a:off x="7969466" y="320416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0E8E46A7-C0B1-4462-9865-383220273490}"/>
              </a:ext>
            </a:extLst>
          </p:cNvPr>
          <p:cNvCxnSpPr>
            <a:stCxn id="776" idx="6"/>
            <a:endCxn id="771" idx="2"/>
          </p:cNvCxnSpPr>
          <p:nvPr/>
        </p:nvCxnSpPr>
        <p:spPr>
          <a:xfrm flipH="1" flipV="1">
            <a:off x="7969466" y="360485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DF775F3C-EA64-4F04-ACC1-599D2B4B9CFD}"/>
              </a:ext>
            </a:extLst>
          </p:cNvPr>
          <p:cNvCxnSpPr>
            <a:stCxn id="776" idx="6"/>
            <a:endCxn id="772" idx="2"/>
          </p:cNvCxnSpPr>
          <p:nvPr/>
        </p:nvCxnSpPr>
        <p:spPr>
          <a:xfrm flipH="1">
            <a:off x="7969466" y="361165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B9CE2698-F115-49EA-B420-98693B998D49}"/>
              </a:ext>
            </a:extLst>
          </p:cNvPr>
          <p:cNvCxnSpPr>
            <a:stCxn id="776" idx="6"/>
            <a:endCxn id="773" idx="2"/>
          </p:cNvCxnSpPr>
          <p:nvPr/>
        </p:nvCxnSpPr>
        <p:spPr>
          <a:xfrm flipH="1">
            <a:off x="7969466" y="361165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4" name="Connecteur droit 793">
            <a:extLst>
              <a:ext uri="{FF2B5EF4-FFF2-40B4-BE49-F238E27FC236}">
                <a16:creationId xmlns:a16="http://schemas.microsoft.com/office/drawing/2014/main" id="{E7D62E5F-E03D-4C98-838D-C3BB07B27AAD}"/>
              </a:ext>
            </a:extLst>
          </p:cNvPr>
          <p:cNvCxnSpPr>
            <a:stCxn id="776" idx="6"/>
            <a:endCxn id="774" idx="2"/>
          </p:cNvCxnSpPr>
          <p:nvPr/>
        </p:nvCxnSpPr>
        <p:spPr>
          <a:xfrm flipH="1">
            <a:off x="7969466" y="361165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5" name="Connecteur droit 794">
            <a:extLst>
              <a:ext uri="{FF2B5EF4-FFF2-40B4-BE49-F238E27FC236}">
                <a16:creationId xmlns:a16="http://schemas.microsoft.com/office/drawing/2014/main" id="{36C849D5-9698-4858-B551-8E3B2F7A953C}"/>
              </a:ext>
            </a:extLst>
          </p:cNvPr>
          <p:cNvCxnSpPr>
            <a:stCxn id="777" idx="6"/>
            <a:endCxn id="770" idx="2"/>
          </p:cNvCxnSpPr>
          <p:nvPr/>
        </p:nvCxnSpPr>
        <p:spPr>
          <a:xfrm flipH="1" flipV="1">
            <a:off x="7969466" y="320416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6" name="Connecteur droit 795">
            <a:extLst>
              <a:ext uri="{FF2B5EF4-FFF2-40B4-BE49-F238E27FC236}">
                <a16:creationId xmlns:a16="http://schemas.microsoft.com/office/drawing/2014/main" id="{EEA781D7-ECAA-48FB-9717-5A192E4EE0BB}"/>
              </a:ext>
            </a:extLst>
          </p:cNvPr>
          <p:cNvCxnSpPr>
            <a:stCxn id="777" idx="6"/>
            <a:endCxn id="771" idx="2"/>
          </p:cNvCxnSpPr>
          <p:nvPr/>
        </p:nvCxnSpPr>
        <p:spPr>
          <a:xfrm flipH="1" flipV="1">
            <a:off x="7969466" y="360485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7" name="Connecteur droit 796">
            <a:extLst>
              <a:ext uri="{FF2B5EF4-FFF2-40B4-BE49-F238E27FC236}">
                <a16:creationId xmlns:a16="http://schemas.microsoft.com/office/drawing/2014/main" id="{F72A9857-59BC-4CB1-A11A-E6BDC0D319F5}"/>
              </a:ext>
            </a:extLst>
          </p:cNvPr>
          <p:cNvCxnSpPr>
            <a:stCxn id="777" idx="6"/>
            <a:endCxn id="772" idx="2"/>
          </p:cNvCxnSpPr>
          <p:nvPr/>
        </p:nvCxnSpPr>
        <p:spPr>
          <a:xfrm flipH="1" flipV="1">
            <a:off x="7969466" y="400554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8" name="Connecteur droit 797">
            <a:extLst>
              <a:ext uri="{FF2B5EF4-FFF2-40B4-BE49-F238E27FC236}">
                <a16:creationId xmlns:a16="http://schemas.microsoft.com/office/drawing/2014/main" id="{190DAA30-C6AF-4F15-9885-F5E1174BB1D9}"/>
              </a:ext>
            </a:extLst>
          </p:cNvPr>
          <p:cNvCxnSpPr>
            <a:stCxn id="777" idx="6"/>
            <a:endCxn id="773" idx="2"/>
          </p:cNvCxnSpPr>
          <p:nvPr/>
        </p:nvCxnSpPr>
        <p:spPr>
          <a:xfrm flipH="1">
            <a:off x="7969466" y="401234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9" name="Connecteur droit 798">
            <a:extLst>
              <a:ext uri="{FF2B5EF4-FFF2-40B4-BE49-F238E27FC236}">
                <a16:creationId xmlns:a16="http://schemas.microsoft.com/office/drawing/2014/main" id="{5DC180C1-BC13-4128-8B32-072A7F6C8A9F}"/>
              </a:ext>
            </a:extLst>
          </p:cNvPr>
          <p:cNvCxnSpPr>
            <a:stCxn id="777" idx="6"/>
            <a:endCxn id="774" idx="2"/>
          </p:cNvCxnSpPr>
          <p:nvPr/>
        </p:nvCxnSpPr>
        <p:spPr>
          <a:xfrm flipH="1">
            <a:off x="7969466" y="401234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0" name="Connecteur droit 799">
            <a:extLst>
              <a:ext uri="{FF2B5EF4-FFF2-40B4-BE49-F238E27FC236}">
                <a16:creationId xmlns:a16="http://schemas.microsoft.com/office/drawing/2014/main" id="{AFC822FE-C994-4902-A34D-C289BD9CBB14}"/>
              </a:ext>
            </a:extLst>
          </p:cNvPr>
          <p:cNvCxnSpPr>
            <a:stCxn id="777" idx="6"/>
            <a:endCxn id="775" idx="2"/>
          </p:cNvCxnSpPr>
          <p:nvPr/>
        </p:nvCxnSpPr>
        <p:spPr>
          <a:xfrm flipH="1">
            <a:off x="7969466" y="401234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1" name="Connecteur droit 800">
            <a:extLst>
              <a:ext uri="{FF2B5EF4-FFF2-40B4-BE49-F238E27FC236}">
                <a16:creationId xmlns:a16="http://schemas.microsoft.com/office/drawing/2014/main" id="{9E41B849-C81C-429A-9CC6-1038B29202DB}"/>
              </a:ext>
            </a:extLst>
          </p:cNvPr>
          <p:cNvCxnSpPr>
            <a:stCxn id="776" idx="6"/>
            <a:endCxn id="775" idx="2"/>
          </p:cNvCxnSpPr>
          <p:nvPr/>
        </p:nvCxnSpPr>
        <p:spPr>
          <a:xfrm flipH="1">
            <a:off x="7969466" y="361165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2" name="Connecteur droit 801">
            <a:extLst>
              <a:ext uri="{FF2B5EF4-FFF2-40B4-BE49-F238E27FC236}">
                <a16:creationId xmlns:a16="http://schemas.microsoft.com/office/drawing/2014/main" id="{9A19EFD7-720D-4CC2-91C4-F6F795C704FF}"/>
              </a:ext>
            </a:extLst>
          </p:cNvPr>
          <p:cNvCxnSpPr>
            <a:stCxn id="778" idx="6"/>
            <a:endCxn id="770" idx="2"/>
          </p:cNvCxnSpPr>
          <p:nvPr/>
        </p:nvCxnSpPr>
        <p:spPr>
          <a:xfrm flipH="1" flipV="1">
            <a:off x="7969466" y="320416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3" name="Connecteur droit 802">
            <a:extLst>
              <a:ext uri="{FF2B5EF4-FFF2-40B4-BE49-F238E27FC236}">
                <a16:creationId xmlns:a16="http://schemas.microsoft.com/office/drawing/2014/main" id="{BBCCFA6B-1D59-44BF-B376-11841F9B6A04}"/>
              </a:ext>
            </a:extLst>
          </p:cNvPr>
          <p:cNvCxnSpPr>
            <a:stCxn id="778" idx="6"/>
            <a:endCxn id="771" idx="2"/>
          </p:cNvCxnSpPr>
          <p:nvPr/>
        </p:nvCxnSpPr>
        <p:spPr>
          <a:xfrm flipH="1" flipV="1">
            <a:off x="7969466" y="360485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4" name="Connecteur droit 803">
            <a:extLst>
              <a:ext uri="{FF2B5EF4-FFF2-40B4-BE49-F238E27FC236}">
                <a16:creationId xmlns:a16="http://schemas.microsoft.com/office/drawing/2014/main" id="{12F7A9D8-7699-4776-8F9C-E947D8254F74}"/>
              </a:ext>
            </a:extLst>
          </p:cNvPr>
          <p:cNvCxnSpPr>
            <a:stCxn id="778" idx="6"/>
            <a:endCxn id="772" idx="2"/>
          </p:cNvCxnSpPr>
          <p:nvPr/>
        </p:nvCxnSpPr>
        <p:spPr>
          <a:xfrm flipH="1" flipV="1">
            <a:off x="7969466" y="400554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5" name="Connecteur droit 804">
            <a:extLst>
              <a:ext uri="{FF2B5EF4-FFF2-40B4-BE49-F238E27FC236}">
                <a16:creationId xmlns:a16="http://schemas.microsoft.com/office/drawing/2014/main" id="{3172103B-94CC-417D-AC40-0820C1EF5370}"/>
              </a:ext>
            </a:extLst>
          </p:cNvPr>
          <p:cNvCxnSpPr>
            <a:stCxn id="778" idx="6"/>
            <a:endCxn id="773" idx="2"/>
          </p:cNvCxnSpPr>
          <p:nvPr/>
        </p:nvCxnSpPr>
        <p:spPr>
          <a:xfrm flipH="1" flipV="1">
            <a:off x="7969466" y="440623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6" name="Connecteur droit 805">
            <a:extLst>
              <a:ext uri="{FF2B5EF4-FFF2-40B4-BE49-F238E27FC236}">
                <a16:creationId xmlns:a16="http://schemas.microsoft.com/office/drawing/2014/main" id="{5DC3FFBB-50A2-4BFE-95E0-C7046D8CF8F9}"/>
              </a:ext>
            </a:extLst>
          </p:cNvPr>
          <p:cNvCxnSpPr>
            <a:stCxn id="778" idx="6"/>
            <a:endCxn id="774" idx="2"/>
          </p:cNvCxnSpPr>
          <p:nvPr/>
        </p:nvCxnSpPr>
        <p:spPr>
          <a:xfrm flipH="1">
            <a:off x="7969466" y="441303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FD9B6A58-51E0-448E-9650-C5DACBDE3155}"/>
              </a:ext>
            </a:extLst>
          </p:cNvPr>
          <p:cNvCxnSpPr>
            <a:stCxn id="778" idx="6"/>
            <a:endCxn id="775" idx="2"/>
          </p:cNvCxnSpPr>
          <p:nvPr/>
        </p:nvCxnSpPr>
        <p:spPr>
          <a:xfrm flipH="1">
            <a:off x="7969466" y="441303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8" name="Connecteur droit 807">
            <a:extLst>
              <a:ext uri="{FF2B5EF4-FFF2-40B4-BE49-F238E27FC236}">
                <a16:creationId xmlns:a16="http://schemas.microsoft.com/office/drawing/2014/main" id="{EF8E9580-AFD3-4A93-AE5A-79870F2E894E}"/>
              </a:ext>
            </a:extLst>
          </p:cNvPr>
          <p:cNvCxnSpPr>
            <a:stCxn id="779" idx="6"/>
            <a:endCxn id="770" idx="2"/>
          </p:cNvCxnSpPr>
          <p:nvPr/>
        </p:nvCxnSpPr>
        <p:spPr>
          <a:xfrm flipH="1" flipV="1">
            <a:off x="7969466" y="320416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32EB94EF-7C8D-43A6-9C89-A8EE7B8722BE}"/>
              </a:ext>
            </a:extLst>
          </p:cNvPr>
          <p:cNvCxnSpPr>
            <a:stCxn id="779" idx="6"/>
            <a:endCxn id="771" idx="2"/>
          </p:cNvCxnSpPr>
          <p:nvPr/>
        </p:nvCxnSpPr>
        <p:spPr>
          <a:xfrm flipH="1" flipV="1">
            <a:off x="7969466" y="360485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0" name="Connecteur droit 809">
            <a:extLst>
              <a:ext uri="{FF2B5EF4-FFF2-40B4-BE49-F238E27FC236}">
                <a16:creationId xmlns:a16="http://schemas.microsoft.com/office/drawing/2014/main" id="{F3579DC7-1A00-414F-BC35-8800A30E9E83}"/>
              </a:ext>
            </a:extLst>
          </p:cNvPr>
          <p:cNvCxnSpPr>
            <a:stCxn id="779" idx="6"/>
            <a:endCxn id="772" idx="2"/>
          </p:cNvCxnSpPr>
          <p:nvPr/>
        </p:nvCxnSpPr>
        <p:spPr>
          <a:xfrm flipH="1" flipV="1">
            <a:off x="7969466" y="400554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1" name="Connecteur droit 810">
            <a:extLst>
              <a:ext uri="{FF2B5EF4-FFF2-40B4-BE49-F238E27FC236}">
                <a16:creationId xmlns:a16="http://schemas.microsoft.com/office/drawing/2014/main" id="{99D3A5CB-E10A-4AA0-B11D-F978FCAAC42D}"/>
              </a:ext>
            </a:extLst>
          </p:cNvPr>
          <p:cNvCxnSpPr>
            <a:stCxn id="779" idx="6"/>
            <a:endCxn id="773" idx="2"/>
          </p:cNvCxnSpPr>
          <p:nvPr/>
        </p:nvCxnSpPr>
        <p:spPr>
          <a:xfrm flipH="1" flipV="1">
            <a:off x="7969466" y="440623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2" name="Connecteur droit 811">
            <a:extLst>
              <a:ext uri="{FF2B5EF4-FFF2-40B4-BE49-F238E27FC236}">
                <a16:creationId xmlns:a16="http://schemas.microsoft.com/office/drawing/2014/main" id="{9AC7DA17-271F-47F9-9A18-CC6C5BEB0019}"/>
              </a:ext>
            </a:extLst>
          </p:cNvPr>
          <p:cNvCxnSpPr>
            <a:stCxn id="779" idx="6"/>
            <a:endCxn id="774" idx="2"/>
          </p:cNvCxnSpPr>
          <p:nvPr/>
        </p:nvCxnSpPr>
        <p:spPr>
          <a:xfrm flipH="1" flipV="1">
            <a:off x="7969466" y="480692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3" name="Connecteur droit 812">
            <a:extLst>
              <a:ext uri="{FF2B5EF4-FFF2-40B4-BE49-F238E27FC236}">
                <a16:creationId xmlns:a16="http://schemas.microsoft.com/office/drawing/2014/main" id="{97BFF414-06BC-4971-B8CA-5BE522351246}"/>
              </a:ext>
            </a:extLst>
          </p:cNvPr>
          <p:cNvCxnSpPr>
            <a:stCxn id="779" idx="6"/>
            <a:endCxn id="775" idx="2"/>
          </p:cNvCxnSpPr>
          <p:nvPr/>
        </p:nvCxnSpPr>
        <p:spPr>
          <a:xfrm flipH="1">
            <a:off x="7969466" y="508084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4" name="Connecteur droit 813">
            <a:extLst>
              <a:ext uri="{FF2B5EF4-FFF2-40B4-BE49-F238E27FC236}">
                <a16:creationId xmlns:a16="http://schemas.microsoft.com/office/drawing/2014/main" id="{F1B38AFC-B74D-45D1-A3AA-C5E457F628F1}"/>
              </a:ext>
            </a:extLst>
          </p:cNvPr>
          <p:cNvCxnSpPr>
            <a:stCxn id="770" idx="6"/>
            <a:endCxn id="782" idx="2"/>
          </p:cNvCxnSpPr>
          <p:nvPr/>
        </p:nvCxnSpPr>
        <p:spPr>
          <a:xfrm flipH="1">
            <a:off x="7098264" y="320416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5" name="Connecteur droit 814">
            <a:extLst>
              <a:ext uri="{FF2B5EF4-FFF2-40B4-BE49-F238E27FC236}">
                <a16:creationId xmlns:a16="http://schemas.microsoft.com/office/drawing/2014/main" id="{904D9D85-76B3-4C74-B4F9-30DAE42B3EAE}"/>
              </a:ext>
            </a:extLst>
          </p:cNvPr>
          <p:cNvCxnSpPr>
            <a:stCxn id="770" idx="6"/>
            <a:endCxn id="783" idx="2"/>
          </p:cNvCxnSpPr>
          <p:nvPr/>
        </p:nvCxnSpPr>
        <p:spPr>
          <a:xfrm flipH="1">
            <a:off x="7098264" y="320416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6" name="Connecteur droit 815">
            <a:extLst>
              <a:ext uri="{FF2B5EF4-FFF2-40B4-BE49-F238E27FC236}">
                <a16:creationId xmlns:a16="http://schemas.microsoft.com/office/drawing/2014/main" id="{037BCC99-8F3A-4232-B374-3B324D551009}"/>
              </a:ext>
            </a:extLst>
          </p:cNvPr>
          <p:cNvCxnSpPr>
            <a:stCxn id="770" idx="6"/>
            <a:endCxn id="784" idx="2"/>
          </p:cNvCxnSpPr>
          <p:nvPr/>
        </p:nvCxnSpPr>
        <p:spPr>
          <a:xfrm flipH="1">
            <a:off x="7098264" y="320416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7" name="Connecteur droit 816">
            <a:extLst>
              <a:ext uri="{FF2B5EF4-FFF2-40B4-BE49-F238E27FC236}">
                <a16:creationId xmlns:a16="http://schemas.microsoft.com/office/drawing/2014/main" id="{82F36994-6347-4F89-9922-DE4B8341B936}"/>
              </a:ext>
            </a:extLst>
          </p:cNvPr>
          <p:cNvCxnSpPr>
            <a:stCxn id="770" idx="6"/>
            <a:endCxn id="786" idx="2"/>
          </p:cNvCxnSpPr>
          <p:nvPr/>
        </p:nvCxnSpPr>
        <p:spPr>
          <a:xfrm flipH="1">
            <a:off x="7098264" y="320416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8" name="Connecteur droit 817">
            <a:extLst>
              <a:ext uri="{FF2B5EF4-FFF2-40B4-BE49-F238E27FC236}">
                <a16:creationId xmlns:a16="http://schemas.microsoft.com/office/drawing/2014/main" id="{F0DA926B-8033-4914-BB53-237D46AEF030}"/>
              </a:ext>
            </a:extLst>
          </p:cNvPr>
          <p:cNvCxnSpPr>
            <a:stCxn id="770" idx="6"/>
            <a:endCxn id="787" idx="2"/>
          </p:cNvCxnSpPr>
          <p:nvPr/>
        </p:nvCxnSpPr>
        <p:spPr>
          <a:xfrm flipH="1">
            <a:off x="7098264" y="320416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9" name="Connecteur droit 818">
            <a:extLst>
              <a:ext uri="{FF2B5EF4-FFF2-40B4-BE49-F238E27FC236}">
                <a16:creationId xmlns:a16="http://schemas.microsoft.com/office/drawing/2014/main" id="{37DD9E8F-6438-4D76-AC4F-D850C08238FE}"/>
              </a:ext>
            </a:extLst>
          </p:cNvPr>
          <p:cNvCxnSpPr>
            <a:stCxn id="770" idx="6"/>
            <a:endCxn id="785" idx="2"/>
          </p:cNvCxnSpPr>
          <p:nvPr/>
        </p:nvCxnSpPr>
        <p:spPr>
          <a:xfrm flipH="1">
            <a:off x="7098264" y="320416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0" name="Connecteur droit 819">
            <a:extLst>
              <a:ext uri="{FF2B5EF4-FFF2-40B4-BE49-F238E27FC236}">
                <a16:creationId xmlns:a16="http://schemas.microsoft.com/office/drawing/2014/main" id="{F1DE633D-788B-405D-B5F5-B073B4BA21F0}"/>
              </a:ext>
            </a:extLst>
          </p:cNvPr>
          <p:cNvCxnSpPr>
            <a:stCxn id="771" idx="6"/>
            <a:endCxn id="782" idx="2"/>
          </p:cNvCxnSpPr>
          <p:nvPr/>
        </p:nvCxnSpPr>
        <p:spPr>
          <a:xfrm flipH="1" flipV="1">
            <a:off x="7098264" y="333773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1" name="Connecteur droit 820">
            <a:extLst>
              <a:ext uri="{FF2B5EF4-FFF2-40B4-BE49-F238E27FC236}">
                <a16:creationId xmlns:a16="http://schemas.microsoft.com/office/drawing/2014/main" id="{ADE4D323-02AB-49CE-8E2C-52F6C6FC98F3}"/>
              </a:ext>
            </a:extLst>
          </p:cNvPr>
          <p:cNvCxnSpPr>
            <a:stCxn id="771" idx="6"/>
            <a:endCxn id="783" idx="2"/>
          </p:cNvCxnSpPr>
          <p:nvPr/>
        </p:nvCxnSpPr>
        <p:spPr>
          <a:xfrm flipH="1">
            <a:off x="7098264" y="360485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2" name="Connecteur droit 821">
            <a:extLst>
              <a:ext uri="{FF2B5EF4-FFF2-40B4-BE49-F238E27FC236}">
                <a16:creationId xmlns:a16="http://schemas.microsoft.com/office/drawing/2014/main" id="{8C688BB1-2120-42A2-8AF5-10D5F9A0F5C2}"/>
              </a:ext>
            </a:extLst>
          </p:cNvPr>
          <p:cNvCxnSpPr>
            <a:stCxn id="771" idx="6"/>
            <a:endCxn id="784" idx="2"/>
          </p:cNvCxnSpPr>
          <p:nvPr/>
        </p:nvCxnSpPr>
        <p:spPr>
          <a:xfrm flipH="1">
            <a:off x="7098264" y="360485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3" name="Connecteur droit 822">
            <a:extLst>
              <a:ext uri="{FF2B5EF4-FFF2-40B4-BE49-F238E27FC236}">
                <a16:creationId xmlns:a16="http://schemas.microsoft.com/office/drawing/2014/main" id="{A59D2333-7346-4958-9D06-B475361BCD58}"/>
              </a:ext>
            </a:extLst>
          </p:cNvPr>
          <p:cNvCxnSpPr>
            <a:stCxn id="771" idx="6"/>
            <a:endCxn id="786" idx="2"/>
          </p:cNvCxnSpPr>
          <p:nvPr/>
        </p:nvCxnSpPr>
        <p:spPr>
          <a:xfrm flipH="1">
            <a:off x="7098264" y="360485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4" name="Connecteur droit 823">
            <a:extLst>
              <a:ext uri="{FF2B5EF4-FFF2-40B4-BE49-F238E27FC236}">
                <a16:creationId xmlns:a16="http://schemas.microsoft.com/office/drawing/2014/main" id="{48861B0F-322E-434B-B37A-DD9973C4EE8B}"/>
              </a:ext>
            </a:extLst>
          </p:cNvPr>
          <p:cNvCxnSpPr>
            <a:stCxn id="771" idx="6"/>
            <a:endCxn id="787" idx="2"/>
          </p:cNvCxnSpPr>
          <p:nvPr/>
        </p:nvCxnSpPr>
        <p:spPr>
          <a:xfrm flipH="1">
            <a:off x="7098264" y="360485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5" name="Connecteur droit 824">
            <a:extLst>
              <a:ext uri="{FF2B5EF4-FFF2-40B4-BE49-F238E27FC236}">
                <a16:creationId xmlns:a16="http://schemas.microsoft.com/office/drawing/2014/main" id="{DD2D91E5-3C93-4408-A666-DCA250F3134E}"/>
              </a:ext>
            </a:extLst>
          </p:cNvPr>
          <p:cNvCxnSpPr>
            <a:stCxn id="771" idx="6"/>
            <a:endCxn id="785" idx="2"/>
          </p:cNvCxnSpPr>
          <p:nvPr/>
        </p:nvCxnSpPr>
        <p:spPr>
          <a:xfrm flipH="1">
            <a:off x="7098264" y="360485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FED45BD9-55F9-400E-87C4-DADA57E2EEBC}"/>
              </a:ext>
            </a:extLst>
          </p:cNvPr>
          <p:cNvCxnSpPr>
            <a:stCxn id="772" idx="6"/>
            <a:endCxn id="782" idx="2"/>
          </p:cNvCxnSpPr>
          <p:nvPr/>
        </p:nvCxnSpPr>
        <p:spPr>
          <a:xfrm flipH="1" flipV="1">
            <a:off x="7098264" y="333773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144EF885-F9F6-4FAB-8A52-A1B63A1078D2}"/>
              </a:ext>
            </a:extLst>
          </p:cNvPr>
          <p:cNvCxnSpPr>
            <a:stCxn id="772" idx="6"/>
            <a:endCxn id="783" idx="2"/>
          </p:cNvCxnSpPr>
          <p:nvPr/>
        </p:nvCxnSpPr>
        <p:spPr>
          <a:xfrm flipH="1" flipV="1">
            <a:off x="7098264" y="373842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8" name="Connecteur droit 827">
            <a:extLst>
              <a:ext uri="{FF2B5EF4-FFF2-40B4-BE49-F238E27FC236}">
                <a16:creationId xmlns:a16="http://schemas.microsoft.com/office/drawing/2014/main" id="{4E7D241B-78EE-4981-9D36-72B7322C44A7}"/>
              </a:ext>
            </a:extLst>
          </p:cNvPr>
          <p:cNvCxnSpPr>
            <a:stCxn id="772" idx="6"/>
            <a:endCxn id="784" idx="2"/>
          </p:cNvCxnSpPr>
          <p:nvPr/>
        </p:nvCxnSpPr>
        <p:spPr>
          <a:xfrm flipH="1">
            <a:off x="7098264" y="400554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9" name="Connecteur droit 828">
            <a:extLst>
              <a:ext uri="{FF2B5EF4-FFF2-40B4-BE49-F238E27FC236}">
                <a16:creationId xmlns:a16="http://schemas.microsoft.com/office/drawing/2014/main" id="{C631FC5F-C226-4232-A14E-EEBF650BE4F3}"/>
              </a:ext>
            </a:extLst>
          </p:cNvPr>
          <p:cNvCxnSpPr>
            <a:stCxn id="772" idx="6"/>
            <a:endCxn id="786" idx="2"/>
          </p:cNvCxnSpPr>
          <p:nvPr/>
        </p:nvCxnSpPr>
        <p:spPr>
          <a:xfrm flipH="1">
            <a:off x="7098264" y="400554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0" name="Connecteur droit 829">
            <a:extLst>
              <a:ext uri="{FF2B5EF4-FFF2-40B4-BE49-F238E27FC236}">
                <a16:creationId xmlns:a16="http://schemas.microsoft.com/office/drawing/2014/main" id="{D5B2EAAC-86B8-4351-BFDD-621517276A31}"/>
              </a:ext>
            </a:extLst>
          </p:cNvPr>
          <p:cNvCxnSpPr>
            <a:stCxn id="772" idx="6"/>
            <a:endCxn id="787" idx="2"/>
          </p:cNvCxnSpPr>
          <p:nvPr/>
        </p:nvCxnSpPr>
        <p:spPr>
          <a:xfrm flipH="1">
            <a:off x="7098264" y="400554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1" name="Connecteur droit 830">
            <a:extLst>
              <a:ext uri="{FF2B5EF4-FFF2-40B4-BE49-F238E27FC236}">
                <a16:creationId xmlns:a16="http://schemas.microsoft.com/office/drawing/2014/main" id="{7945D929-3EA2-4EE0-B31F-C0B02A6A75F6}"/>
              </a:ext>
            </a:extLst>
          </p:cNvPr>
          <p:cNvCxnSpPr>
            <a:stCxn id="772" idx="6"/>
            <a:endCxn id="785" idx="2"/>
          </p:cNvCxnSpPr>
          <p:nvPr/>
        </p:nvCxnSpPr>
        <p:spPr>
          <a:xfrm flipH="1">
            <a:off x="7098264" y="400554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2" name="Connecteur droit 831">
            <a:extLst>
              <a:ext uri="{FF2B5EF4-FFF2-40B4-BE49-F238E27FC236}">
                <a16:creationId xmlns:a16="http://schemas.microsoft.com/office/drawing/2014/main" id="{19139F80-CAC9-4190-8489-D29387940A18}"/>
              </a:ext>
            </a:extLst>
          </p:cNvPr>
          <p:cNvCxnSpPr>
            <a:stCxn id="773" idx="6"/>
            <a:endCxn id="782" idx="2"/>
          </p:cNvCxnSpPr>
          <p:nvPr/>
        </p:nvCxnSpPr>
        <p:spPr>
          <a:xfrm flipH="1" flipV="1">
            <a:off x="7098264" y="333773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3" name="Connecteur droit 832">
            <a:extLst>
              <a:ext uri="{FF2B5EF4-FFF2-40B4-BE49-F238E27FC236}">
                <a16:creationId xmlns:a16="http://schemas.microsoft.com/office/drawing/2014/main" id="{E4D10DDD-6E65-416A-A61E-905B337E863E}"/>
              </a:ext>
            </a:extLst>
          </p:cNvPr>
          <p:cNvCxnSpPr>
            <a:stCxn id="773" idx="6"/>
            <a:endCxn id="783" idx="2"/>
          </p:cNvCxnSpPr>
          <p:nvPr/>
        </p:nvCxnSpPr>
        <p:spPr>
          <a:xfrm flipH="1" flipV="1">
            <a:off x="7098264" y="373842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4" name="Connecteur droit 833">
            <a:extLst>
              <a:ext uri="{FF2B5EF4-FFF2-40B4-BE49-F238E27FC236}">
                <a16:creationId xmlns:a16="http://schemas.microsoft.com/office/drawing/2014/main" id="{CE47AF72-177D-42B5-980D-4029C4D78DD4}"/>
              </a:ext>
            </a:extLst>
          </p:cNvPr>
          <p:cNvCxnSpPr>
            <a:stCxn id="773" idx="6"/>
            <a:endCxn id="784" idx="2"/>
          </p:cNvCxnSpPr>
          <p:nvPr/>
        </p:nvCxnSpPr>
        <p:spPr>
          <a:xfrm flipH="1" flipV="1">
            <a:off x="7098264" y="413910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5" name="Connecteur droit 834">
            <a:extLst>
              <a:ext uri="{FF2B5EF4-FFF2-40B4-BE49-F238E27FC236}">
                <a16:creationId xmlns:a16="http://schemas.microsoft.com/office/drawing/2014/main" id="{E73F4EE0-AF0E-43BC-83EE-0FCC410B04E5}"/>
              </a:ext>
            </a:extLst>
          </p:cNvPr>
          <p:cNvCxnSpPr>
            <a:stCxn id="773" idx="6"/>
            <a:endCxn id="786" idx="2"/>
          </p:cNvCxnSpPr>
          <p:nvPr/>
        </p:nvCxnSpPr>
        <p:spPr>
          <a:xfrm flipH="1">
            <a:off x="7098264" y="440623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6" name="Connecteur droit 835">
            <a:extLst>
              <a:ext uri="{FF2B5EF4-FFF2-40B4-BE49-F238E27FC236}">
                <a16:creationId xmlns:a16="http://schemas.microsoft.com/office/drawing/2014/main" id="{20BE7FE8-1FAC-4B7A-91BB-89D907C7DF30}"/>
              </a:ext>
            </a:extLst>
          </p:cNvPr>
          <p:cNvCxnSpPr>
            <a:stCxn id="773" idx="6"/>
            <a:endCxn id="787" idx="2"/>
          </p:cNvCxnSpPr>
          <p:nvPr/>
        </p:nvCxnSpPr>
        <p:spPr>
          <a:xfrm flipH="1">
            <a:off x="7098264" y="440623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7" name="Connecteur droit 836">
            <a:extLst>
              <a:ext uri="{FF2B5EF4-FFF2-40B4-BE49-F238E27FC236}">
                <a16:creationId xmlns:a16="http://schemas.microsoft.com/office/drawing/2014/main" id="{AA94FA98-83F7-49CB-9713-3CA69261DB05}"/>
              </a:ext>
            </a:extLst>
          </p:cNvPr>
          <p:cNvCxnSpPr>
            <a:stCxn id="773" idx="6"/>
            <a:endCxn id="785" idx="2"/>
          </p:cNvCxnSpPr>
          <p:nvPr/>
        </p:nvCxnSpPr>
        <p:spPr>
          <a:xfrm flipH="1">
            <a:off x="7098264" y="440623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8" name="Connecteur droit 837">
            <a:extLst>
              <a:ext uri="{FF2B5EF4-FFF2-40B4-BE49-F238E27FC236}">
                <a16:creationId xmlns:a16="http://schemas.microsoft.com/office/drawing/2014/main" id="{0FCDA61C-60BA-43E4-8650-E9068BC7E42C}"/>
              </a:ext>
            </a:extLst>
          </p:cNvPr>
          <p:cNvCxnSpPr>
            <a:endCxn id="782" idx="2"/>
          </p:cNvCxnSpPr>
          <p:nvPr/>
        </p:nvCxnSpPr>
        <p:spPr>
          <a:xfrm flipH="1" flipV="1">
            <a:off x="7098264" y="333773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9" name="Connecteur droit 838">
            <a:extLst>
              <a:ext uri="{FF2B5EF4-FFF2-40B4-BE49-F238E27FC236}">
                <a16:creationId xmlns:a16="http://schemas.microsoft.com/office/drawing/2014/main" id="{3994328D-9AF7-441D-897A-B4DB7F1AB976}"/>
              </a:ext>
            </a:extLst>
          </p:cNvPr>
          <p:cNvCxnSpPr>
            <a:stCxn id="774" idx="6"/>
            <a:endCxn id="783" idx="2"/>
          </p:cNvCxnSpPr>
          <p:nvPr/>
        </p:nvCxnSpPr>
        <p:spPr>
          <a:xfrm flipH="1" flipV="1">
            <a:off x="7098264" y="373842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0" name="Connecteur droit 839">
            <a:extLst>
              <a:ext uri="{FF2B5EF4-FFF2-40B4-BE49-F238E27FC236}">
                <a16:creationId xmlns:a16="http://schemas.microsoft.com/office/drawing/2014/main" id="{6505EAE3-A4BA-4DAD-B6DD-208E4B8A1FFD}"/>
              </a:ext>
            </a:extLst>
          </p:cNvPr>
          <p:cNvCxnSpPr>
            <a:stCxn id="774" idx="6"/>
            <a:endCxn id="784" idx="2"/>
          </p:cNvCxnSpPr>
          <p:nvPr/>
        </p:nvCxnSpPr>
        <p:spPr>
          <a:xfrm flipH="1" flipV="1">
            <a:off x="7098264" y="413910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1" name="Connecteur droit 840">
            <a:extLst>
              <a:ext uri="{FF2B5EF4-FFF2-40B4-BE49-F238E27FC236}">
                <a16:creationId xmlns:a16="http://schemas.microsoft.com/office/drawing/2014/main" id="{C4A89925-DEF5-48FD-A575-679EB92A6221}"/>
              </a:ext>
            </a:extLst>
          </p:cNvPr>
          <p:cNvCxnSpPr>
            <a:stCxn id="774" idx="6"/>
            <a:endCxn id="786" idx="2"/>
          </p:cNvCxnSpPr>
          <p:nvPr/>
        </p:nvCxnSpPr>
        <p:spPr>
          <a:xfrm flipH="1" flipV="1">
            <a:off x="7098264" y="453979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2" name="Connecteur droit 841">
            <a:extLst>
              <a:ext uri="{FF2B5EF4-FFF2-40B4-BE49-F238E27FC236}">
                <a16:creationId xmlns:a16="http://schemas.microsoft.com/office/drawing/2014/main" id="{142C78C7-497D-4C3E-927A-13016DCBA29F}"/>
              </a:ext>
            </a:extLst>
          </p:cNvPr>
          <p:cNvCxnSpPr>
            <a:stCxn id="774" idx="6"/>
            <a:endCxn id="787" idx="2"/>
          </p:cNvCxnSpPr>
          <p:nvPr/>
        </p:nvCxnSpPr>
        <p:spPr>
          <a:xfrm flipH="1">
            <a:off x="7098264" y="480692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3" name="Connecteur droit 842">
            <a:extLst>
              <a:ext uri="{FF2B5EF4-FFF2-40B4-BE49-F238E27FC236}">
                <a16:creationId xmlns:a16="http://schemas.microsoft.com/office/drawing/2014/main" id="{20ADB4B7-8A7F-4A46-84EC-CBD0EF6C2B0B}"/>
              </a:ext>
            </a:extLst>
          </p:cNvPr>
          <p:cNvCxnSpPr>
            <a:stCxn id="774" idx="6"/>
            <a:endCxn id="785" idx="2"/>
          </p:cNvCxnSpPr>
          <p:nvPr/>
        </p:nvCxnSpPr>
        <p:spPr>
          <a:xfrm flipH="1">
            <a:off x="7098264" y="480692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4" name="Connecteur droit 843">
            <a:extLst>
              <a:ext uri="{FF2B5EF4-FFF2-40B4-BE49-F238E27FC236}">
                <a16:creationId xmlns:a16="http://schemas.microsoft.com/office/drawing/2014/main" id="{FB55E046-1801-4C35-AF6B-29FF500C7189}"/>
              </a:ext>
            </a:extLst>
          </p:cNvPr>
          <p:cNvCxnSpPr>
            <a:stCxn id="775" idx="6"/>
            <a:endCxn id="782" idx="2"/>
          </p:cNvCxnSpPr>
          <p:nvPr/>
        </p:nvCxnSpPr>
        <p:spPr>
          <a:xfrm flipH="1" flipV="1">
            <a:off x="7098264" y="333773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5" name="Connecteur droit 844">
            <a:extLst>
              <a:ext uri="{FF2B5EF4-FFF2-40B4-BE49-F238E27FC236}">
                <a16:creationId xmlns:a16="http://schemas.microsoft.com/office/drawing/2014/main" id="{57D7842A-58A6-4C65-AEE0-B23AC435D11B}"/>
              </a:ext>
            </a:extLst>
          </p:cNvPr>
          <p:cNvCxnSpPr>
            <a:stCxn id="775" idx="6"/>
            <a:endCxn id="783" idx="2"/>
          </p:cNvCxnSpPr>
          <p:nvPr/>
        </p:nvCxnSpPr>
        <p:spPr>
          <a:xfrm flipH="1" flipV="1">
            <a:off x="7098264" y="373842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6" name="Connecteur droit 845">
            <a:extLst>
              <a:ext uri="{FF2B5EF4-FFF2-40B4-BE49-F238E27FC236}">
                <a16:creationId xmlns:a16="http://schemas.microsoft.com/office/drawing/2014/main" id="{9638B082-71CC-40D3-AAC8-0A8F4842CD0B}"/>
              </a:ext>
            </a:extLst>
          </p:cNvPr>
          <p:cNvCxnSpPr>
            <a:stCxn id="775" idx="6"/>
            <a:endCxn id="784" idx="2"/>
          </p:cNvCxnSpPr>
          <p:nvPr/>
        </p:nvCxnSpPr>
        <p:spPr>
          <a:xfrm flipH="1" flipV="1">
            <a:off x="7098264" y="413910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7" name="Connecteur droit 846">
            <a:extLst>
              <a:ext uri="{FF2B5EF4-FFF2-40B4-BE49-F238E27FC236}">
                <a16:creationId xmlns:a16="http://schemas.microsoft.com/office/drawing/2014/main" id="{C4D4FD9D-F558-4C4A-9E23-141D50971402}"/>
              </a:ext>
            </a:extLst>
          </p:cNvPr>
          <p:cNvCxnSpPr>
            <a:stCxn id="775" idx="6"/>
            <a:endCxn id="786" idx="2"/>
          </p:cNvCxnSpPr>
          <p:nvPr/>
        </p:nvCxnSpPr>
        <p:spPr>
          <a:xfrm flipH="1" flipV="1">
            <a:off x="7098264" y="453979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8" name="Connecteur droit 847">
            <a:extLst>
              <a:ext uri="{FF2B5EF4-FFF2-40B4-BE49-F238E27FC236}">
                <a16:creationId xmlns:a16="http://schemas.microsoft.com/office/drawing/2014/main" id="{04367218-8C0D-4DB2-94EA-62533C405DC2}"/>
              </a:ext>
            </a:extLst>
          </p:cNvPr>
          <p:cNvCxnSpPr>
            <a:stCxn id="775" idx="6"/>
            <a:endCxn id="787" idx="2"/>
          </p:cNvCxnSpPr>
          <p:nvPr/>
        </p:nvCxnSpPr>
        <p:spPr>
          <a:xfrm flipH="1" flipV="1">
            <a:off x="7098264" y="494048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9" name="Connecteur droit 848">
            <a:extLst>
              <a:ext uri="{FF2B5EF4-FFF2-40B4-BE49-F238E27FC236}">
                <a16:creationId xmlns:a16="http://schemas.microsoft.com/office/drawing/2014/main" id="{AF89A2B4-1A5B-47C2-95EF-D830A2AE5433}"/>
              </a:ext>
            </a:extLst>
          </p:cNvPr>
          <p:cNvCxnSpPr>
            <a:stCxn id="775" idx="6"/>
            <a:endCxn id="785" idx="2"/>
          </p:cNvCxnSpPr>
          <p:nvPr/>
        </p:nvCxnSpPr>
        <p:spPr>
          <a:xfrm flipH="1" flipV="1">
            <a:off x="7098264" y="534117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31" name="Ellipse 930">
            <a:extLst>
              <a:ext uri="{FF2B5EF4-FFF2-40B4-BE49-F238E27FC236}">
                <a16:creationId xmlns:a16="http://schemas.microsoft.com/office/drawing/2014/main" id="{30FA2862-FB8E-4DC1-9452-F24BA1CA5AB8}"/>
              </a:ext>
            </a:extLst>
          </p:cNvPr>
          <p:cNvSpPr/>
          <p:nvPr/>
        </p:nvSpPr>
        <p:spPr>
          <a:xfrm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2" name="Ellipse 931">
            <a:extLst>
              <a:ext uri="{FF2B5EF4-FFF2-40B4-BE49-F238E27FC236}">
                <a16:creationId xmlns:a16="http://schemas.microsoft.com/office/drawing/2014/main" id="{1CCA53F5-BBBE-48E3-86E2-52282572FD08}"/>
              </a:ext>
            </a:extLst>
          </p:cNvPr>
          <p:cNvSpPr/>
          <p:nvPr/>
        </p:nvSpPr>
        <p:spPr>
          <a:xfrm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3" name="Ellipse 932">
            <a:extLst>
              <a:ext uri="{FF2B5EF4-FFF2-40B4-BE49-F238E27FC236}">
                <a16:creationId xmlns:a16="http://schemas.microsoft.com/office/drawing/2014/main" id="{21FEF3E1-7781-4A4E-A8DB-5D3511374214}"/>
              </a:ext>
            </a:extLst>
          </p:cNvPr>
          <p:cNvSpPr/>
          <p:nvPr/>
        </p:nvSpPr>
        <p:spPr>
          <a:xfrm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7" name="Ellipse 976">
            <a:extLst>
              <a:ext uri="{FF2B5EF4-FFF2-40B4-BE49-F238E27FC236}">
                <a16:creationId xmlns:a16="http://schemas.microsoft.com/office/drawing/2014/main" id="{C52BC130-E82F-43CE-BA2D-FA05540E563B}"/>
              </a:ext>
            </a:extLst>
          </p:cNvPr>
          <p:cNvSpPr/>
          <p:nvPr/>
        </p:nvSpPr>
        <p:spPr>
          <a:xfrm flipH="1"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8" name="Ellipse 977">
            <a:extLst>
              <a:ext uri="{FF2B5EF4-FFF2-40B4-BE49-F238E27FC236}">
                <a16:creationId xmlns:a16="http://schemas.microsoft.com/office/drawing/2014/main" id="{44F69026-DDA8-47AB-B4AD-4FCE8DA1B9FA}"/>
              </a:ext>
            </a:extLst>
          </p:cNvPr>
          <p:cNvSpPr/>
          <p:nvPr/>
        </p:nvSpPr>
        <p:spPr>
          <a:xfrm flipH="1"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9" name="Ellipse 978">
            <a:extLst>
              <a:ext uri="{FF2B5EF4-FFF2-40B4-BE49-F238E27FC236}">
                <a16:creationId xmlns:a16="http://schemas.microsoft.com/office/drawing/2014/main" id="{3E0DAF08-03B2-449A-96E4-EC07C76BAF94}"/>
              </a:ext>
            </a:extLst>
          </p:cNvPr>
          <p:cNvSpPr/>
          <p:nvPr/>
        </p:nvSpPr>
        <p:spPr>
          <a:xfrm flipH="1"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80" name="Connecteur droit 979">
            <a:extLst>
              <a:ext uri="{FF2B5EF4-FFF2-40B4-BE49-F238E27FC236}">
                <a16:creationId xmlns:a16="http://schemas.microsoft.com/office/drawing/2014/main" id="{DF7BAD7B-1750-475B-818C-F58D8D2C5989}"/>
              </a:ext>
            </a:extLst>
          </p:cNvPr>
          <p:cNvCxnSpPr>
            <a:stCxn id="782" idx="6"/>
            <a:endCxn id="977" idx="2"/>
          </p:cNvCxnSpPr>
          <p:nvPr/>
        </p:nvCxnSpPr>
        <p:spPr>
          <a:xfrm flipH="1">
            <a:off x="6230749" y="333773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1" name="Connecteur droit 980">
            <a:extLst>
              <a:ext uri="{FF2B5EF4-FFF2-40B4-BE49-F238E27FC236}">
                <a16:creationId xmlns:a16="http://schemas.microsoft.com/office/drawing/2014/main" id="{8758094C-9DD5-4A46-B284-EAD836CE8ACE}"/>
              </a:ext>
            </a:extLst>
          </p:cNvPr>
          <p:cNvCxnSpPr>
            <a:stCxn id="782" idx="6"/>
            <a:endCxn id="978" idx="2"/>
          </p:cNvCxnSpPr>
          <p:nvPr/>
        </p:nvCxnSpPr>
        <p:spPr>
          <a:xfrm flipH="1">
            <a:off x="6230749" y="333773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2" name="Connecteur droit 981">
            <a:extLst>
              <a:ext uri="{FF2B5EF4-FFF2-40B4-BE49-F238E27FC236}">
                <a16:creationId xmlns:a16="http://schemas.microsoft.com/office/drawing/2014/main" id="{AC78FC37-6F72-4FCE-8F40-AEF37D448AE0}"/>
              </a:ext>
            </a:extLst>
          </p:cNvPr>
          <p:cNvCxnSpPr>
            <a:stCxn id="782" idx="6"/>
            <a:endCxn id="979" idx="2"/>
          </p:cNvCxnSpPr>
          <p:nvPr/>
        </p:nvCxnSpPr>
        <p:spPr>
          <a:xfrm flipH="1">
            <a:off x="6230749" y="333773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3" name="Connecteur droit 982">
            <a:extLst>
              <a:ext uri="{FF2B5EF4-FFF2-40B4-BE49-F238E27FC236}">
                <a16:creationId xmlns:a16="http://schemas.microsoft.com/office/drawing/2014/main" id="{2B8ECF98-DC93-419F-ACD6-0469C9836A3B}"/>
              </a:ext>
            </a:extLst>
          </p:cNvPr>
          <p:cNvCxnSpPr>
            <a:stCxn id="783" idx="6"/>
            <a:endCxn id="977" idx="2"/>
          </p:cNvCxnSpPr>
          <p:nvPr/>
        </p:nvCxnSpPr>
        <p:spPr>
          <a:xfrm flipH="1">
            <a:off x="6230749" y="373842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4" name="Connecteur droit 983">
            <a:extLst>
              <a:ext uri="{FF2B5EF4-FFF2-40B4-BE49-F238E27FC236}">
                <a16:creationId xmlns:a16="http://schemas.microsoft.com/office/drawing/2014/main" id="{9526ABCC-13FD-4E9D-B252-CD141F9054CA}"/>
              </a:ext>
            </a:extLst>
          </p:cNvPr>
          <p:cNvCxnSpPr>
            <a:stCxn id="783" idx="6"/>
            <a:endCxn id="978" idx="2"/>
          </p:cNvCxnSpPr>
          <p:nvPr/>
        </p:nvCxnSpPr>
        <p:spPr>
          <a:xfrm flipH="1">
            <a:off x="6230749" y="373842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5" name="Connecteur droit 984">
            <a:extLst>
              <a:ext uri="{FF2B5EF4-FFF2-40B4-BE49-F238E27FC236}">
                <a16:creationId xmlns:a16="http://schemas.microsoft.com/office/drawing/2014/main" id="{4AD6E58D-E11E-4764-976B-33628C6396D6}"/>
              </a:ext>
            </a:extLst>
          </p:cNvPr>
          <p:cNvCxnSpPr>
            <a:stCxn id="783" idx="6"/>
            <a:endCxn id="979" idx="2"/>
          </p:cNvCxnSpPr>
          <p:nvPr/>
        </p:nvCxnSpPr>
        <p:spPr>
          <a:xfrm flipH="1">
            <a:off x="6230749" y="373842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6" name="Connecteur droit 985">
            <a:extLst>
              <a:ext uri="{FF2B5EF4-FFF2-40B4-BE49-F238E27FC236}">
                <a16:creationId xmlns:a16="http://schemas.microsoft.com/office/drawing/2014/main" id="{FFF1CFD4-77C3-45E4-8206-3610132343FF}"/>
              </a:ext>
            </a:extLst>
          </p:cNvPr>
          <p:cNvCxnSpPr>
            <a:stCxn id="784" idx="6"/>
            <a:endCxn id="977" idx="2"/>
          </p:cNvCxnSpPr>
          <p:nvPr/>
        </p:nvCxnSpPr>
        <p:spPr>
          <a:xfrm flipH="1" flipV="1">
            <a:off x="6230749" y="392700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7" name="Connecteur droit 986">
            <a:extLst>
              <a:ext uri="{FF2B5EF4-FFF2-40B4-BE49-F238E27FC236}">
                <a16:creationId xmlns:a16="http://schemas.microsoft.com/office/drawing/2014/main" id="{6E524FC1-2A7B-42CA-B8BC-FEC20A643E9A}"/>
              </a:ext>
            </a:extLst>
          </p:cNvPr>
          <p:cNvCxnSpPr>
            <a:stCxn id="784" idx="6"/>
            <a:endCxn id="978" idx="2"/>
          </p:cNvCxnSpPr>
          <p:nvPr/>
        </p:nvCxnSpPr>
        <p:spPr>
          <a:xfrm flipH="1">
            <a:off x="6230749" y="413910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8" name="Connecteur droit 987">
            <a:extLst>
              <a:ext uri="{FF2B5EF4-FFF2-40B4-BE49-F238E27FC236}">
                <a16:creationId xmlns:a16="http://schemas.microsoft.com/office/drawing/2014/main" id="{831C5D81-50E9-47F9-A18D-3F18DC0FC7D1}"/>
              </a:ext>
            </a:extLst>
          </p:cNvPr>
          <p:cNvCxnSpPr>
            <a:stCxn id="784" idx="6"/>
            <a:endCxn id="979" idx="2"/>
          </p:cNvCxnSpPr>
          <p:nvPr/>
        </p:nvCxnSpPr>
        <p:spPr>
          <a:xfrm flipH="1">
            <a:off x="6230749" y="413910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9" name="Connecteur droit 988">
            <a:extLst>
              <a:ext uri="{FF2B5EF4-FFF2-40B4-BE49-F238E27FC236}">
                <a16:creationId xmlns:a16="http://schemas.microsoft.com/office/drawing/2014/main" id="{CBC8FE90-50F2-4DD9-B512-B095BC8C7FB3}"/>
              </a:ext>
            </a:extLst>
          </p:cNvPr>
          <p:cNvCxnSpPr>
            <a:stCxn id="786" idx="6"/>
            <a:endCxn id="977" idx="2"/>
          </p:cNvCxnSpPr>
          <p:nvPr/>
        </p:nvCxnSpPr>
        <p:spPr>
          <a:xfrm flipH="1" flipV="1">
            <a:off x="6230749" y="392700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0" name="Connecteur droit 989">
            <a:extLst>
              <a:ext uri="{FF2B5EF4-FFF2-40B4-BE49-F238E27FC236}">
                <a16:creationId xmlns:a16="http://schemas.microsoft.com/office/drawing/2014/main" id="{1AFF6E3B-72BB-4823-92DE-8C738361C3A9}"/>
              </a:ext>
            </a:extLst>
          </p:cNvPr>
          <p:cNvCxnSpPr>
            <a:stCxn id="786" idx="6"/>
            <a:endCxn id="978" idx="2"/>
          </p:cNvCxnSpPr>
          <p:nvPr/>
        </p:nvCxnSpPr>
        <p:spPr>
          <a:xfrm flipH="1" flipV="1">
            <a:off x="6230749" y="432769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1" name="Connecteur droit 990">
            <a:extLst>
              <a:ext uri="{FF2B5EF4-FFF2-40B4-BE49-F238E27FC236}">
                <a16:creationId xmlns:a16="http://schemas.microsoft.com/office/drawing/2014/main" id="{3DF5432E-9E82-4D3E-8A55-3377A89B160F}"/>
              </a:ext>
            </a:extLst>
          </p:cNvPr>
          <p:cNvCxnSpPr>
            <a:stCxn id="786" idx="6"/>
            <a:endCxn id="979" idx="2"/>
          </p:cNvCxnSpPr>
          <p:nvPr/>
        </p:nvCxnSpPr>
        <p:spPr>
          <a:xfrm flipH="1">
            <a:off x="6230749" y="453979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2" name="Connecteur droit 991">
            <a:extLst>
              <a:ext uri="{FF2B5EF4-FFF2-40B4-BE49-F238E27FC236}">
                <a16:creationId xmlns:a16="http://schemas.microsoft.com/office/drawing/2014/main" id="{9F78124D-13C0-4D35-BBD5-2AB675AA2E27}"/>
              </a:ext>
            </a:extLst>
          </p:cNvPr>
          <p:cNvCxnSpPr>
            <a:stCxn id="787" idx="6"/>
            <a:endCxn id="977" idx="2"/>
          </p:cNvCxnSpPr>
          <p:nvPr/>
        </p:nvCxnSpPr>
        <p:spPr>
          <a:xfrm flipH="1" flipV="1">
            <a:off x="6230749" y="392700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3" name="Connecteur droit 992">
            <a:extLst>
              <a:ext uri="{FF2B5EF4-FFF2-40B4-BE49-F238E27FC236}">
                <a16:creationId xmlns:a16="http://schemas.microsoft.com/office/drawing/2014/main" id="{821C9870-8F75-44ED-9F87-E69F782283E9}"/>
              </a:ext>
            </a:extLst>
          </p:cNvPr>
          <p:cNvCxnSpPr>
            <a:stCxn id="787" idx="6"/>
            <a:endCxn id="978" idx="2"/>
          </p:cNvCxnSpPr>
          <p:nvPr/>
        </p:nvCxnSpPr>
        <p:spPr>
          <a:xfrm flipH="1" flipV="1">
            <a:off x="6230749" y="432769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4" name="Connecteur droit 993">
            <a:extLst>
              <a:ext uri="{FF2B5EF4-FFF2-40B4-BE49-F238E27FC236}">
                <a16:creationId xmlns:a16="http://schemas.microsoft.com/office/drawing/2014/main" id="{BA5AB290-85F5-4146-A72C-7FF653E6BE9B}"/>
              </a:ext>
            </a:extLst>
          </p:cNvPr>
          <p:cNvCxnSpPr>
            <a:stCxn id="787" idx="6"/>
            <a:endCxn id="979" idx="2"/>
          </p:cNvCxnSpPr>
          <p:nvPr/>
        </p:nvCxnSpPr>
        <p:spPr>
          <a:xfrm flipH="1" flipV="1">
            <a:off x="6230749" y="472838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5" name="Connecteur droit 994">
            <a:extLst>
              <a:ext uri="{FF2B5EF4-FFF2-40B4-BE49-F238E27FC236}">
                <a16:creationId xmlns:a16="http://schemas.microsoft.com/office/drawing/2014/main" id="{88B10621-5721-40EB-93E8-338FBCFBE788}"/>
              </a:ext>
            </a:extLst>
          </p:cNvPr>
          <p:cNvCxnSpPr>
            <a:stCxn id="785" idx="6"/>
            <a:endCxn id="977" idx="2"/>
          </p:cNvCxnSpPr>
          <p:nvPr/>
        </p:nvCxnSpPr>
        <p:spPr>
          <a:xfrm flipH="1" flipV="1">
            <a:off x="6230749" y="392700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6" name="Connecteur droit 995">
            <a:extLst>
              <a:ext uri="{FF2B5EF4-FFF2-40B4-BE49-F238E27FC236}">
                <a16:creationId xmlns:a16="http://schemas.microsoft.com/office/drawing/2014/main" id="{2D821838-237A-4E3E-9A16-672213B1B1A2}"/>
              </a:ext>
            </a:extLst>
          </p:cNvPr>
          <p:cNvCxnSpPr>
            <a:stCxn id="785" idx="6"/>
            <a:endCxn id="978" idx="2"/>
          </p:cNvCxnSpPr>
          <p:nvPr/>
        </p:nvCxnSpPr>
        <p:spPr>
          <a:xfrm flipH="1" flipV="1">
            <a:off x="6230749" y="432769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7" name="Connecteur droit 996">
            <a:extLst>
              <a:ext uri="{FF2B5EF4-FFF2-40B4-BE49-F238E27FC236}">
                <a16:creationId xmlns:a16="http://schemas.microsoft.com/office/drawing/2014/main" id="{2E7509B3-4252-4342-95A1-CA09D8FEBFA7}"/>
              </a:ext>
            </a:extLst>
          </p:cNvPr>
          <p:cNvCxnSpPr>
            <a:stCxn id="785" idx="6"/>
            <a:endCxn id="979" idx="2"/>
          </p:cNvCxnSpPr>
          <p:nvPr/>
        </p:nvCxnSpPr>
        <p:spPr>
          <a:xfrm flipH="1" flipV="1">
            <a:off x="6230749" y="472838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98" name="Ellipse 997">
            <a:extLst>
              <a:ext uri="{FF2B5EF4-FFF2-40B4-BE49-F238E27FC236}">
                <a16:creationId xmlns:a16="http://schemas.microsoft.com/office/drawing/2014/main" id="{801C48B1-04CE-4B1E-915E-1FAF5A0D8006}"/>
              </a:ext>
            </a:extLst>
          </p:cNvPr>
          <p:cNvSpPr/>
          <p:nvPr/>
        </p:nvSpPr>
        <p:spPr>
          <a:xfrm flipH="1">
            <a:off x="8505590" y="265751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9" name="Ellipse 998">
            <a:extLst>
              <a:ext uri="{FF2B5EF4-FFF2-40B4-BE49-F238E27FC236}">
                <a16:creationId xmlns:a16="http://schemas.microsoft.com/office/drawing/2014/main" id="{92A13EF0-664F-47FD-AD4C-CF0426D2F2F4}"/>
              </a:ext>
            </a:extLst>
          </p:cNvPr>
          <p:cNvSpPr/>
          <p:nvPr/>
        </p:nvSpPr>
        <p:spPr>
          <a:xfrm flipH="1">
            <a:off x="8505590" y="305819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00" name="Connecteur droit 999">
            <a:extLst>
              <a:ext uri="{FF2B5EF4-FFF2-40B4-BE49-F238E27FC236}">
                <a16:creationId xmlns:a16="http://schemas.microsoft.com/office/drawing/2014/main" id="{D3317A99-5D3E-4C78-97C3-B402FBF30D49}"/>
              </a:ext>
            </a:extLst>
          </p:cNvPr>
          <p:cNvCxnSpPr>
            <a:stCxn id="998" idx="6"/>
            <a:endCxn id="770" idx="2"/>
          </p:cNvCxnSpPr>
          <p:nvPr/>
        </p:nvCxnSpPr>
        <p:spPr>
          <a:xfrm flipH="1">
            <a:off x="7969466" y="279107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1" name="Connecteur droit 1000">
            <a:extLst>
              <a:ext uri="{FF2B5EF4-FFF2-40B4-BE49-F238E27FC236}">
                <a16:creationId xmlns:a16="http://schemas.microsoft.com/office/drawing/2014/main" id="{FBECF7ED-D924-429D-817B-383203323325}"/>
              </a:ext>
            </a:extLst>
          </p:cNvPr>
          <p:cNvCxnSpPr>
            <a:stCxn id="998" idx="6"/>
            <a:endCxn id="771" idx="2"/>
          </p:cNvCxnSpPr>
          <p:nvPr/>
        </p:nvCxnSpPr>
        <p:spPr>
          <a:xfrm flipH="1">
            <a:off x="7969466" y="279107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2" name="Connecteur droit 1001">
            <a:extLst>
              <a:ext uri="{FF2B5EF4-FFF2-40B4-BE49-F238E27FC236}">
                <a16:creationId xmlns:a16="http://schemas.microsoft.com/office/drawing/2014/main" id="{41AD614D-F6FD-4BBC-A2A7-941F45233CF1}"/>
              </a:ext>
            </a:extLst>
          </p:cNvPr>
          <p:cNvCxnSpPr>
            <a:stCxn id="998" idx="6"/>
            <a:endCxn id="772" idx="2"/>
          </p:cNvCxnSpPr>
          <p:nvPr/>
        </p:nvCxnSpPr>
        <p:spPr>
          <a:xfrm flipH="1">
            <a:off x="7969466" y="279107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3" name="Connecteur droit 1002">
            <a:extLst>
              <a:ext uri="{FF2B5EF4-FFF2-40B4-BE49-F238E27FC236}">
                <a16:creationId xmlns:a16="http://schemas.microsoft.com/office/drawing/2014/main" id="{A8E081F1-126E-4130-886D-28355689AF3C}"/>
              </a:ext>
            </a:extLst>
          </p:cNvPr>
          <p:cNvCxnSpPr>
            <a:stCxn id="998" idx="6"/>
            <a:endCxn id="773" idx="2"/>
          </p:cNvCxnSpPr>
          <p:nvPr/>
        </p:nvCxnSpPr>
        <p:spPr>
          <a:xfrm flipH="1">
            <a:off x="7969466" y="279107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4" name="Connecteur droit 1003">
            <a:extLst>
              <a:ext uri="{FF2B5EF4-FFF2-40B4-BE49-F238E27FC236}">
                <a16:creationId xmlns:a16="http://schemas.microsoft.com/office/drawing/2014/main" id="{E778B58F-F47B-4969-9C34-787E1BF1BF08}"/>
              </a:ext>
            </a:extLst>
          </p:cNvPr>
          <p:cNvCxnSpPr>
            <a:stCxn id="998" idx="6"/>
            <a:endCxn id="774" idx="2"/>
          </p:cNvCxnSpPr>
          <p:nvPr/>
        </p:nvCxnSpPr>
        <p:spPr>
          <a:xfrm flipH="1">
            <a:off x="7969466" y="279107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5" name="Connecteur droit 1004">
            <a:extLst>
              <a:ext uri="{FF2B5EF4-FFF2-40B4-BE49-F238E27FC236}">
                <a16:creationId xmlns:a16="http://schemas.microsoft.com/office/drawing/2014/main" id="{411E38F8-92A9-428C-B884-071E95BC0AFD}"/>
              </a:ext>
            </a:extLst>
          </p:cNvPr>
          <p:cNvCxnSpPr>
            <a:stCxn id="998" idx="6"/>
            <a:endCxn id="775" idx="2"/>
          </p:cNvCxnSpPr>
          <p:nvPr/>
        </p:nvCxnSpPr>
        <p:spPr>
          <a:xfrm flipH="1">
            <a:off x="7969466" y="279107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6" name="Connecteur droit 1005">
            <a:extLst>
              <a:ext uri="{FF2B5EF4-FFF2-40B4-BE49-F238E27FC236}">
                <a16:creationId xmlns:a16="http://schemas.microsoft.com/office/drawing/2014/main" id="{676E9E24-A874-4D1C-B612-B1A95850BCF0}"/>
              </a:ext>
            </a:extLst>
          </p:cNvPr>
          <p:cNvCxnSpPr>
            <a:stCxn id="999" idx="6"/>
            <a:endCxn id="770" idx="2"/>
          </p:cNvCxnSpPr>
          <p:nvPr/>
        </p:nvCxnSpPr>
        <p:spPr>
          <a:xfrm flipH="1">
            <a:off x="7969466" y="319176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7" name="Connecteur droit 1006">
            <a:extLst>
              <a:ext uri="{FF2B5EF4-FFF2-40B4-BE49-F238E27FC236}">
                <a16:creationId xmlns:a16="http://schemas.microsoft.com/office/drawing/2014/main" id="{4F6BEF30-7335-48C2-A361-383825143DC4}"/>
              </a:ext>
            </a:extLst>
          </p:cNvPr>
          <p:cNvCxnSpPr>
            <a:stCxn id="999" idx="6"/>
            <a:endCxn id="771" idx="2"/>
          </p:cNvCxnSpPr>
          <p:nvPr/>
        </p:nvCxnSpPr>
        <p:spPr>
          <a:xfrm flipH="1">
            <a:off x="7969466" y="319176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8" name="Connecteur droit 1007">
            <a:extLst>
              <a:ext uri="{FF2B5EF4-FFF2-40B4-BE49-F238E27FC236}">
                <a16:creationId xmlns:a16="http://schemas.microsoft.com/office/drawing/2014/main" id="{261854FC-47F1-4D59-B1D9-764798E8F2A4}"/>
              </a:ext>
            </a:extLst>
          </p:cNvPr>
          <p:cNvCxnSpPr>
            <a:stCxn id="999" idx="6"/>
            <a:endCxn id="772" idx="2"/>
          </p:cNvCxnSpPr>
          <p:nvPr/>
        </p:nvCxnSpPr>
        <p:spPr>
          <a:xfrm flipH="1">
            <a:off x="7969466" y="319176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9" name="Connecteur droit 1008">
            <a:extLst>
              <a:ext uri="{FF2B5EF4-FFF2-40B4-BE49-F238E27FC236}">
                <a16:creationId xmlns:a16="http://schemas.microsoft.com/office/drawing/2014/main" id="{56F00A00-ED37-4C8E-9CE4-D84811DFF183}"/>
              </a:ext>
            </a:extLst>
          </p:cNvPr>
          <p:cNvCxnSpPr>
            <a:stCxn id="999" idx="6"/>
            <a:endCxn id="773" idx="2"/>
          </p:cNvCxnSpPr>
          <p:nvPr/>
        </p:nvCxnSpPr>
        <p:spPr>
          <a:xfrm flipH="1">
            <a:off x="7969466" y="319176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0" name="Connecteur droit 1009">
            <a:extLst>
              <a:ext uri="{FF2B5EF4-FFF2-40B4-BE49-F238E27FC236}">
                <a16:creationId xmlns:a16="http://schemas.microsoft.com/office/drawing/2014/main" id="{7B11C0F0-81D2-4E98-A131-854C52DB69CC}"/>
              </a:ext>
            </a:extLst>
          </p:cNvPr>
          <p:cNvCxnSpPr>
            <a:stCxn id="999" idx="6"/>
            <a:endCxn id="774" idx="2"/>
          </p:cNvCxnSpPr>
          <p:nvPr/>
        </p:nvCxnSpPr>
        <p:spPr>
          <a:xfrm flipH="1">
            <a:off x="7969466" y="319176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1" name="Connecteur droit 1010">
            <a:extLst>
              <a:ext uri="{FF2B5EF4-FFF2-40B4-BE49-F238E27FC236}">
                <a16:creationId xmlns:a16="http://schemas.microsoft.com/office/drawing/2014/main" id="{A3E2B617-9C18-450D-BCDB-9D5B183B53C2}"/>
              </a:ext>
            </a:extLst>
          </p:cNvPr>
          <p:cNvCxnSpPr>
            <a:stCxn id="788" idx="6"/>
            <a:endCxn id="770" idx="2"/>
          </p:cNvCxnSpPr>
          <p:nvPr/>
        </p:nvCxnSpPr>
        <p:spPr>
          <a:xfrm flipH="1" flipV="1">
            <a:off x="7969466" y="320416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2" name="Connecteur droit 1011">
            <a:extLst>
              <a:ext uri="{FF2B5EF4-FFF2-40B4-BE49-F238E27FC236}">
                <a16:creationId xmlns:a16="http://schemas.microsoft.com/office/drawing/2014/main" id="{AC9CC91B-EAC7-4269-A0F1-C5C854252F46}"/>
              </a:ext>
            </a:extLst>
          </p:cNvPr>
          <p:cNvCxnSpPr>
            <a:stCxn id="788" idx="6"/>
            <a:endCxn id="771" idx="2"/>
          </p:cNvCxnSpPr>
          <p:nvPr/>
        </p:nvCxnSpPr>
        <p:spPr>
          <a:xfrm flipH="1" flipV="1">
            <a:off x="7969466" y="360485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3" name="Connecteur droit 1012">
            <a:extLst>
              <a:ext uri="{FF2B5EF4-FFF2-40B4-BE49-F238E27FC236}">
                <a16:creationId xmlns:a16="http://schemas.microsoft.com/office/drawing/2014/main" id="{C413CF0F-7011-462F-8416-7A2AB676E19E}"/>
              </a:ext>
            </a:extLst>
          </p:cNvPr>
          <p:cNvCxnSpPr>
            <a:stCxn id="788" idx="6"/>
            <a:endCxn id="772" idx="2"/>
          </p:cNvCxnSpPr>
          <p:nvPr/>
        </p:nvCxnSpPr>
        <p:spPr>
          <a:xfrm flipH="1" flipV="1">
            <a:off x="7969466" y="400554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4" name="Connecteur droit 1013">
            <a:extLst>
              <a:ext uri="{FF2B5EF4-FFF2-40B4-BE49-F238E27FC236}">
                <a16:creationId xmlns:a16="http://schemas.microsoft.com/office/drawing/2014/main" id="{A4B07D3F-CE98-45D6-8B9F-2F38B1A8106C}"/>
              </a:ext>
            </a:extLst>
          </p:cNvPr>
          <p:cNvCxnSpPr>
            <a:stCxn id="788" idx="6"/>
            <a:endCxn id="773" idx="2"/>
          </p:cNvCxnSpPr>
          <p:nvPr/>
        </p:nvCxnSpPr>
        <p:spPr>
          <a:xfrm flipH="1" flipV="1">
            <a:off x="7969466" y="440623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5" name="Connecteur droit 1014">
            <a:extLst>
              <a:ext uri="{FF2B5EF4-FFF2-40B4-BE49-F238E27FC236}">
                <a16:creationId xmlns:a16="http://schemas.microsoft.com/office/drawing/2014/main" id="{2891F896-BE39-4074-A47D-03F5F9CCE39E}"/>
              </a:ext>
            </a:extLst>
          </p:cNvPr>
          <p:cNvCxnSpPr>
            <a:stCxn id="788" idx="6"/>
            <a:endCxn id="774" idx="2"/>
          </p:cNvCxnSpPr>
          <p:nvPr/>
        </p:nvCxnSpPr>
        <p:spPr>
          <a:xfrm flipH="1" flipV="1">
            <a:off x="7969466" y="480692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6" name="Connecteur droit 1015">
            <a:extLst>
              <a:ext uri="{FF2B5EF4-FFF2-40B4-BE49-F238E27FC236}">
                <a16:creationId xmlns:a16="http://schemas.microsoft.com/office/drawing/2014/main" id="{BEB82372-9D7F-40C8-9573-854103E2ECDC}"/>
              </a:ext>
            </a:extLst>
          </p:cNvPr>
          <p:cNvCxnSpPr>
            <a:stCxn id="788" idx="6"/>
            <a:endCxn id="775" idx="2"/>
          </p:cNvCxnSpPr>
          <p:nvPr/>
        </p:nvCxnSpPr>
        <p:spPr>
          <a:xfrm flipH="1">
            <a:off x="7969466" y="550833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7" name="Connecteur droit 1016">
            <a:extLst>
              <a:ext uri="{FF2B5EF4-FFF2-40B4-BE49-F238E27FC236}">
                <a16:creationId xmlns:a16="http://schemas.microsoft.com/office/drawing/2014/main" id="{6F0F5678-C4F3-4FE5-9D86-3ACC0F8FD468}"/>
              </a:ext>
            </a:extLst>
          </p:cNvPr>
          <p:cNvCxnSpPr>
            <a:stCxn id="789" idx="6"/>
            <a:endCxn id="775" idx="2"/>
          </p:cNvCxnSpPr>
          <p:nvPr/>
        </p:nvCxnSpPr>
        <p:spPr>
          <a:xfrm flipH="1" flipV="1">
            <a:off x="7969466" y="554151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8" name="Connecteur droit 1017">
            <a:extLst>
              <a:ext uri="{FF2B5EF4-FFF2-40B4-BE49-F238E27FC236}">
                <a16:creationId xmlns:a16="http://schemas.microsoft.com/office/drawing/2014/main" id="{D690C2EB-9561-48A3-9FE1-FAA03D2FAE2B}"/>
              </a:ext>
            </a:extLst>
          </p:cNvPr>
          <p:cNvCxnSpPr>
            <a:stCxn id="789" idx="6"/>
            <a:endCxn id="774" idx="2"/>
          </p:cNvCxnSpPr>
          <p:nvPr/>
        </p:nvCxnSpPr>
        <p:spPr>
          <a:xfrm flipH="1" flipV="1">
            <a:off x="7969466" y="480692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9" name="Connecteur droit 1018">
            <a:extLst>
              <a:ext uri="{FF2B5EF4-FFF2-40B4-BE49-F238E27FC236}">
                <a16:creationId xmlns:a16="http://schemas.microsoft.com/office/drawing/2014/main" id="{FE121DA6-B8D9-4761-8511-D432A09C4181}"/>
              </a:ext>
            </a:extLst>
          </p:cNvPr>
          <p:cNvCxnSpPr>
            <a:stCxn id="789" idx="6"/>
            <a:endCxn id="773" idx="2"/>
          </p:cNvCxnSpPr>
          <p:nvPr/>
        </p:nvCxnSpPr>
        <p:spPr>
          <a:xfrm flipH="1" flipV="1">
            <a:off x="7969466" y="440623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0" name="Connecteur droit 1019">
            <a:extLst>
              <a:ext uri="{FF2B5EF4-FFF2-40B4-BE49-F238E27FC236}">
                <a16:creationId xmlns:a16="http://schemas.microsoft.com/office/drawing/2014/main" id="{50C54144-065D-4413-A7FA-257ECE41FBF6}"/>
              </a:ext>
            </a:extLst>
          </p:cNvPr>
          <p:cNvCxnSpPr>
            <a:stCxn id="789" idx="6"/>
            <a:endCxn id="772" idx="2"/>
          </p:cNvCxnSpPr>
          <p:nvPr/>
        </p:nvCxnSpPr>
        <p:spPr>
          <a:xfrm flipH="1" flipV="1">
            <a:off x="7969466" y="400554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1" name="Connecteur droit 1020">
            <a:extLst>
              <a:ext uri="{FF2B5EF4-FFF2-40B4-BE49-F238E27FC236}">
                <a16:creationId xmlns:a16="http://schemas.microsoft.com/office/drawing/2014/main" id="{1436FC26-37E1-411B-A6E2-7C265648F9AF}"/>
              </a:ext>
            </a:extLst>
          </p:cNvPr>
          <p:cNvCxnSpPr>
            <a:stCxn id="789" idx="6"/>
            <a:endCxn id="771" idx="2"/>
          </p:cNvCxnSpPr>
          <p:nvPr/>
        </p:nvCxnSpPr>
        <p:spPr>
          <a:xfrm flipH="1" flipV="1">
            <a:off x="7969466" y="360485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2" name="Connecteur droit 1021">
            <a:extLst>
              <a:ext uri="{FF2B5EF4-FFF2-40B4-BE49-F238E27FC236}">
                <a16:creationId xmlns:a16="http://schemas.microsoft.com/office/drawing/2014/main" id="{7FDBA5F9-DC8D-4109-8DEA-E32A061BE7BD}"/>
              </a:ext>
            </a:extLst>
          </p:cNvPr>
          <p:cNvCxnSpPr>
            <a:stCxn id="789" idx="6"/>
            <a:endCxn id="770" idx="2"/>
          </p:cNvCxnSpPr>
          <p:nvPr/>
        </p:nvCxnSpPr>
        <p:spPr>
          <a:xfrm flipH="1" flipV="1">
            <a:off x="7969466" y="320416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81120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networks</a:t>
            </a:r>
          </a:p>
          <a:p>
            <a:r>
              <a:rPr lang="en-US" dirty="0"/>
              <a:t>Optimizing a neural network</a:t>
            </a:r>
          </a:p>
          <a:p>
            <a:r>
              <a:rPr lang="en-US" dirty="0" err="1"/>
              <a:t>Overparametrization</a:t>
            </a:r>
            <a:r>
              <a:rPr lang="en-US" dirty="0"/>
              <a:t> (“double descent”)</a:t>
            </a:r>
          </a:p>
          <a:p>
            <a:r>
              <a:rPr lang="en-US" dirty="0"/>
              <a:t>Convolutional neural networks</a:t>
            </a:r>
          </a:p>
          <a:p>
            <a:r>
              <a:rPr lang="en-US" dirty="0"/>
              <a:t>Recurrent neural networks</a:t>
            </a:r>
          </a:p>
          <a:p>
            <a:r>
              <a:rPr lang="en-US" dirty="0"/>
              <a:t>Transformers</a:t>
            </a:r>
          </a:p>
          <a:p>
            <a:r>
              <a:rPr lang="en-US" dirty="0"/>
              <a:t>Autoencoders</a:t>
            </a:r>
          </a:p>
          <a:p>
            <a:r>
              <a:rPr lang="en-US" dirty="0"/>
              <a:t>From the point of view of optimization…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However, we can also remove the first part</a:t>
            </a:r>
          </a:p>
          <a:p>
            <a:r>
              <a:rPr lang="en-US" dirty="0"/>
              <a:t>From the bottleneck/latent space to the output</a:t>
            </a:r>
          </a:p>
          <a:p>
            <a:endParaRPr lang="en-US" dirty="0"/>
          </a:p>
        </p:txBody>
      </p:sp>
      <p:sp>
        <p:nvSpPr>
          <p:cNvPr id="770" name="Ellipse 769">
            <a:extLst>
              <a:ext uri="{FF2B5EF4-FFF2-40B4-BE49-F238E27FC236}">
                <a16:creationId xmlns:a16="http://schemas.microsoft.com/office/drawing/2014/main" id="{2ECA9EF8-DBE3-4B6B-9180-02BB028BFC8B}"/>
              </a:ext>
            </a:extLst>
          </p:cNvPr>
          <p:cNvSpPr/>
          <p:nvPr/>
        </p:nvSpPr>
        <p:spPr>
          <a:xfrm flipH="1">
            <a:off x="7701404" y="307060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1" name="Ellipse 770">
            <a:extLst>
              <a:ext uri="{FF2B5EF4-FFF2-40B4-BE49-F238E27FC236}">
                <a16:creationId xmlns:a16="http://schemas.microsoft.com/office/drawing/2014/main" id="{17AF2809-ED70-432E-9329-1CB0F6EBFD68}"/>
              </a:ext>
            </a:extLst>
          </p:cNvPr>
          <p:cNvSpPr/>
          <p:nvPr/>
        </p:nvSpPr>
        <p:spPr>
          <a:xfrm flipH="1">
            <a:off x="7701404" y="347129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2" name="Ellipse 771">
            <a:extLst>
              <a:ext uri="{FF2B5EF4-FFF2-40B4-BE49-F238E27FC236}">
                <a16:creationId xmlns:a16="http://schemas.microsoft.com/office/drawing/2014/main" id="{39CB690A-1E25-48A5-936F-BD1592BCA3A4}"/>
              </a:ext>
            </a:extLst>
          </p:cNvPr>
          <p:cNvSpPr/>
          <p:nvPr/>
        </p:nvSpPr>
        <p:spPr>
          <a:xfrm flipH="1">
            <a:off x="7701404" y="387198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3" name="Ellipse 772">
            <a:extLst>
              <a:ext uri="{FF2B5EF4-FFF2-40B4-BE49-F238E27FC236}">
                <a16:creationId xmlns:a16="http://schemas.microsoft.com/office/drawing/2014/main" id="{0F8D7632-2929-4683-BB8F-ADFE26FA219F}"/>
              </a:ext>
            </a:extLst>
          </p:cNvPr>
          <p:cNvSpPr/>
          <p:nvPr/>
        </p:nvSpPr>
        <p:spPr>
          <a:xfrm flipH="1">
            <a:off x="7701404" y="427267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4" name="Ellipse 773">
            <a:extLst>
              <a:ext uri="{FF2B5EF4-FFF2-40B4-BE49-F238E27FC236}">
                <a16:creationId xmlns:a16="http://schemas.microsoft.com/office/drawing/2014/main" id="{D8A1A07C-22D5-4D8D-A5B5-E49CD871C3B5}"/>
              </a:ext>
            </a:extLst>
          </p:cNvPr>
          <p:cNvSpPr/>
          <p:nvPr/>
        </p:nvSpPr>
        <p:spPr>
          <a:xfrm flipH="1">
            <a:off x="7701404" y="467335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5" name="Ellipse 774">
            <a:extLst>
              <a:ext uri="{FF2B5EF4-FFF2-40B4-BE49-F238E27FC236}">
                <a16:creationId xmlns:a16="http://schemas.microsoft.com/office/drawing/2014/main" id="{F5D7A041-79CC-47A1-A734-4E8476F74420}"/>
              </a:ext>
            </a:extLst>
          </p:cNvPr>
          <p:cNvSpPr/>
          <p:nvPr/>
        </p:nvSpPr>
        <p:spPr>
          <a:xfrm flipH="1">
            <a:off x="7701404" y="54079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6" name="Ellipse 775">
            <a:extLst>
              <a:ext uri="{FF2B5EF4-FFF2-40B4-BE49-F238E27FC236}">
                <a16:creationId xmlns:a16="http://schemas.microsoft.com/office/drawing/2014/main" id="{3E027BE2-05F3-47E9-9787-BE7782B142B6}"/>
              </a:ext>
            </a:extLst>
          </p:cNvPr>
          <p:cNvSpPr/>
          <p:nvPr/>
        </p:nvSpPr>
        <p:spPr>
          <a:xfrm flipH="1">
            <a:off x="8505590" y="347809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7" name="Ellipse 776">
            <a:extLst>
              <a:ext uri="{FF2B5EF4-FFF2-40B4-BE49-F238E27FC236}">
                <a16:creationId xmlns:a16="http://schemas.microsoft.com/office/drawing/2014/main" id="{9BF1BD92-0FA4-40E9-89CA-3844511A001F}"/>
              </a:ext>
            </a:extLst>
          </p:cNvPr>
          <p:cNvSpPr/>
          <p:nvPr/>
        </p:nvSpPr>
        <p:spPr>
          <a:xfrm flipH="1">
            <a:off x="8505590" y="387878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8" name="Ellipse 777">
            <a:extLst>
              <a:ext uri="{FF2B5EF4-FFF2-40B4-BE49-F238E27FC236}">
                <a16:creationId xmlns:a16="http://schemas.microsoft.com/office/drawing/2014/main" id="{0A5484E5-EBAA-4EC6-89B9-C9A958DEBA05}"/>
              </a:ext>
            </a:extLst>
          </p:cNvPr>
          <p:cNvSpPr/>
          <p:nvPr/>
        </p:nvSpPr>
        <p:spPr>
          <a:xfrm flipH="1">
            <a:off x="8505590" y="427947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9" name="Ellipse 778">
            <a:extLst>
              <a:ext uri="{FF2B5EF4-FFF2-40B4-BE49-F238E27FC236}">
                <a16:creationId xmlns:a16="http://schemas.microsoft.com/office/drawing/2014/main" id="{56E2F783-30F0-4E85-BA2C-525A63126D50}"/>
              </a:ext>
            </a:extLst>
          </p:cNvPr>
          <p:cNvSpPr/>
          <p:nvPr/>
        </p:nvSpPr>
        <p:spPr>
          <a:xfrm flipH="1">
            <a:off x="8505590" y="494728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0" name="ZoneTexte 13">
            <a:extLst>
              <a:ext uri="{FF2B5EF4-FFF2-40B4-BE49-F238E27FC236}">
                <a16:creationId xmlns:a16="http://schemas.microsoft.com/office/drawing/2014/main" id="{FF24ABB3-5F8F-4A1F-9F13-9757C264DA9D}"/>
              </a:ext>
            </a:extLst>
          </p:cNvPr>
          <p:cNvSpPr txBox="1"/>
          <p:nvPr/>
        </p:nvSpPr>
        <p:spPr>
          <a:xfrm flipH="1">
            <a:off x="8437137" y="430878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1" name="ZoneTexte 14">
            <a:extLst>
              <a:ext uri="{FF2B5EF4-FFF2-40B4-BE49-F238E27FC236}">
                <a16:creationId xmlns:a16="http://schemas.microsoft.com/office/drawing/2014/main" id="{66A78359-1EB1-441D-B2B4-5A01425B91F1}"/>
              </a:ext>
            </a:extLst>
          </p:cNvPr>
          <p:cNvSpPr txBox="1"/>
          <p:nvPr/>
        </p:nvSpPr>
        <p:spPr>
          <a:xfrm flipH="1">
            <a:off x="7634389" y="474726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2" name="Ellipse 781">
            <a:extLst>
              <a:ext uri="{FF2B5EF4-FFF2-40B4-BE49-F238E27FC236}">
                <a16:creationId xmlns:a16="http://schemas.microsoft.com/office/drawing/2014/main" id="{C8BE52DD-1F61-44F3-8A47-F37EA77B73B5}"/>
              </a:ext>
            </a:extLst>
          </p:cNvPr>
          <p:cNvSpPr/>
          <p:nvPr/>
        </p:nvSpPr>
        <p:spPr>
          <a:xfrm flipH="1">
            <a:off x="6830202" y="320416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3" name="Ellipse 782">
            <a:extLst>
              <a:ext uri="{FF2B5EF4-FFF2-40B4-BE49-F238E27FC236}">
                <a16:creationId xmlns:a16="http://schemas.microsoft.com/office/drawing/2014/main" id="{46369EC4-9C6E-4B3D-A2D0-8CC7A4799C81}"/>
              </a:ext>
            </a:extLst>
          </p:cNvPr>
          <p:cNvSpPr/>
          <p:nvPr/>
        </p:nvSpPr>
        <p:spPr>
          <a:xfrm flipH="1">
            <a:off x="6830202" y="360485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4" name="Ellipse 783">
            <a:extLst>
              <a:ext uri="{FF2B5EF4-FFF2-40B4-BE49-F238E27FC236}">
                <a16:creationId xmlns:a16="http://schemas.microsoft.com/office/drawing/2014/main" id="{79A46C31-AC26-419A-A6E6-E8A615CF6EEE}"/>
              </a:ext>
            </a:extLst>
          </p:cNvPr>
          <p:cNvSpPr/>
          <p:nvPr/>
        </p:nvSpPr>
        <p:spPr>
          <a:xfrm flipH="1">
            <a:off x="6830202" y="40055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5" name="Ellipse 784">
            <a:extLst>
              <a:ext uri="{FF2B5EF4-FFF2-40B4-BE49-F238E27FC236}">
                <a16:creationId xmlns:a16="http://schemas.microsoft.com/office/drawing/2014/main" id="{47EC3BA8-4160-41DA-A296-89EC3B9857C8}"/>
              </a:ext>
            </a:extLst>
          </p:cNvPr>
          <p:cNvSpPr/>
          <p:nvPr/>
        </p:nvSpPr>
        <p:spPr>
          <a:xfrm flipH="1">
            <a:off x="6830202" y="520761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6" name="Ellipse 785">
            <a:extLst>
              <a:ext uri="{FF2B5EF4-FFF2-40B4-BE49-F238E27FC236}">
                <a16:creationId xmlns:a16="http://schemas.microsoft.com/office/drawing/2014/main" id="{A07A475E-7578-41D9-9A5E-80C1A786A962}"/>
              </a:ext>
            </a:extLst>
          </p:cNvPr>
          <p:cNvSpPr/>
          <p:nvPr/>
        </p:nvSpPr>
        <p:spPr>
          <a:xfrm flipH="1">
            <a:off x="6830202" y="44062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7" name="Ellipse 786">
            <a:extLst>
              <a:ext uri="{FF2B5EF4-FFF2-40B4-BE49-F238E27FC236}">
                <a16:creationId xmlns:a16="http://schemas.microsoft.com/office/drawing/2014/main" id="{5CF75077-C3F4-482E-AA8C-1FE69226CDA8}"/>
              </a:ext>
            </a:extLst>
          </p:cNvPr>
          <p:cNvSpPr/>
          <p:nvPr/>
        </p:nvSpPr>
        <p:spPr>
          <a:xfrm flipH="1">
            <a:off x="6830202" y="48069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8" name="Ellipse 787">
            <a:extLst>
              <a:ext uri="{FF2B5EF4-FFF2-40B4-BE49-F238E27FC236}">
                <a16:creationId xmlns:a16="http://schemas.microsoft.com/office/drawing/2014/main" id="{B0D72F77-EAF9-46D3-90CC-8749EF4ED662}"/>
              </a:ext>
            </a:extLst>
          </p:cNvPr>
          <p:cNvSpPr/>
          <p:nvPr/>
        </p:nvSpPr>
        <p:spPr>
          <a:xfrm flipH="1">
            <a:off x="8505590" y="537476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842F6A51-3115-475A-B5A5-92588F82F1E9}"/>
              </a:ext>
            </a:extLst>
          </p:cNvPr>
          <p:cNvSpPr/>
          <p:nvPr/>
        </p:nvSpPr>
        <p:spPr>
          <a:xfrm flipH="1">
            <a:off x="8505590" y="577545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90" name="Connecteur droit 789">
            <a:extLst>
              <a:ext uri="{FF2B5EF4-FFF2-40B4-BE49-F238E27FC236}">
                <a16:creationId xmlns:a16="http://schemas.microsoft.com/office/drawing/2014/main" id="{C13916EC-67BA-43EB-A5C8-AE8679EE19DA}"/>
              </a:ext>
            </a:extLst>
          </p:cNvPr>
          <p:cNvCxnSpPr>
            <a:stCxn id="776" idx="6"/>
            <a:endCxn id="770" idx="2"/>
          </p:cNvCxnSpPr>
          <p:nvPr/>
        </p:nvCxnSpPr>
        <p:spPr>
          <a:xfrm flipH="1" flipV="1">
            <a:off x="7969466" y="320416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0E8E46A7-C0B1-4462-9865-383220273490}"/>
              </a:ext>
            </a:extLst>
          </p:cNvPr>
          <p:cNvCxnSpPr>
            <a:stCxn id="776" idx="6"/>
            <a:endCxn id="771" idx="2"/>
          </p:cNvCxnSpPr>
          <p:nvPr/>
        </p:nvCxnSpPr>
        <p:spPr>
          <a:xfrm flipH="1" flipV="1">
            <a:off x="7969466" y="360485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DF775F3C-EA64-4F04-ACC1-599D2B4B9CFD}"/>
              </a:ext>
            </a:extLst>
          </p:cNvPr>
          <p:cNvCxnSpPr>
            <a:stCxn id="776" idx="6"/>
            <a:endCxn id="772" idx="2"/>
          </p:cNvCxnSpPr>
          <p:nvPr/>
        </p:nvCxnSpPr>
        <p:spPr>
          <a:xfrm flipH="1">
            <a:off x="7969466" y="361165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B9CE2698-F115-49EA-B420-98693B998D49}"/>
              </a:ext>
            </a:extLst>
          </p:cNvPr>
          <p:cNvCxnSpPr>
            <a:stCxn id="776" idx="6"/>
            <a:endCxn id="773" idx="2"/>
          </p:cNvCxnSpPr>
          <p:nvPr/>
        </p:nvCxnSpPr>
        <p:spPr>
          <a:xfrm flipH="1">
            <a:off x="7969466" y="361165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4" name="Connecteur droit 793">
            <a:extLst>
              <a:ext uri="{FF2B5EF4-FFF2-40B4-BE49-F238E27FC236}">
                <a16:creationId xmlns:a16="http://schemas.microsoft.com/office/drawing/2014/main" id="{E7D62E5F-E03D-4C98-838D-C3BB07B27AAD}"/>
              </a:ext>
            </a:extLst>
          </p:cNvPr>
          <p:cNvCxnSpPr>
            <a:stCxn id="776" idx="6"/>
            <a:endCxn id="774" idx="2"/>
          </p:cNvCxnSpPr>
          <p:nvPr/>
        </p:nvCxnSpPr>
        <p:spPr>
          <a:xfrm flipH="1">
            <a:off x="7969466" y="361165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5" name="Connecteur droit 794">
            <a:extLst>
              <a:ext uri="{FF2B5EF4-FFF2-40B4-BE49-F238E27FC236}">
                <a16:creationId xmlns:a16="http://schemas.microsoft.com/office/drawing/2014/main" id="{36C849D5-9698-4858-B551-8E3B2F7A953C}"/>
              </a:ext>
            </a:extLst>
          </p:cNvPr>
          <p:cNvCxnSpPr>
            <a:stCxn id="777" idx="6"/>
            <a:endCxn id="770" idx="2"/>
          </p:cNvCxnSpPr>
          <p:nvPr/>
        </p:nvCxnSpPr>
        <p:spPr>
          <a:xfrm flipH="1" flipV="1">
            <a:off x="7969466" y="320416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6" name="Connecteur droit 795">
            <a:extLst>
              <a:ext uri="{FF2B5EF4-FFF2-40B4-BE49-F238E27FC236}">
                <a16:creationId xmlns:a16="http://schemas.microsoft.com/office/drawing/2014/main" id="{EEA781D7-ECAA-48FB-9717-5A192E4EE0BB}"/>
              </a:ext>
            </a:extLst>
          </p:cNvPr>
          <p:cNvCxnSpPr>
            <a:stCxn id="777" idx="6"/>
            <a:endCxn id="771" idx="2"/>
          </p:cNvCxnSpPr>
          <p:nvPr/>
        </p:nvCxnSpPr>
        <p:spPr>
          <a:xfrm flipH="1" flipV="1">
            <a:off x="7969466" y="360485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7" name="Connecteur droit 796">
            <a:extLst>
              <a:ext uri="{FF2B5EF4-FFF2-40B4-BE49-F238E27FC236}">
                <a16:creationId xmlns:a16="http://schemas.microsoft.com/office/drawing/2014/main" id="{F72A9857-59BC-4CB1-A11A-E6BDC0D319F5}"/>
              </a:ext>
            </a:extLst>
          </p:cNvPr>
          <p:cNvCxnSpPr>
            <a:stCxn id="777" idx="6"/>
            <a:endCxn id="772" idx="2"/>
          </p:cNvCxnSpPr>
          <p:nvPr/>
        </p:nvCxnSpPr>
        <p:spPr>
          <a:xfrm flipH="1" flipV="1">
            <a:off x="7969466" y="400554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8" name="Connecteur droit 797">
            <a:extLst>
              <a:ext uri="{FF2B5EF4-FFF2-40B4-BE49-F238E27FC236}">
                <a16:creationId xmlns:a16="http://schemas.microsoft.com/office/drawing/2014/main" id="{190DAA30-C6AF-4F15-9885-F5E1174BB1D9}"/>
              </a:ext>
            </a:extLst>
          </p:cNvPr>
          <p:cNvCxnSpPr>
            <a:stCxn id="777" idx="6"/>
            <a:endCxn id="773" idx="2"/>
          </p:cNvCxnSpPr>
          <p:nvPr/>
        </p:nvCxnSpPr>
        <p:spPr>
          <a:xfrm flipH="1">
            <a:off x="7969466" y="401234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9" name="Connecteur droit 798">
            <a:extLst>
              <a:ext uri="{FF2B5EF4-FFF2-40B4-BE49-F238E27FC236}">
                <a16:creationId xmlns:a16="http://schemas.microsoft.com/office/drawing/2014/main" id="{5DC180C1-BC13-4128-8B32-072A7F6C8A9F}"/>
              </a:ext>
            </a:extLst>
          </p:cNvPr>
          <p:cNvCxnSpPr>
            <a:stCxn id="777" idx="6"/>
            <a:endCxn id="774" idx="2"/>
          </p:cNvCxnSpPr>
          <p:nvPr/>
        </p:nvCxnSpPr>
        <p:spPr>
          <a:xfrm flipH="1">
            <a:off x="7969466" y="401234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0" name="Connecteur droit 799">
            <a:extLst>
              <a:ext uri="{FF2B5EF4-FFF2-40B4-BE49-F238E27FC236}">
                <a16:creationId xmlns:a16="http://schemas.microsoft.com/office/drawing/2014/main" id="{AFC822FE-C994-4902-A34D-C289BD9CBB14}"/>
              </a:ext>
            </a:extLst>
          </p:cNvPr>
          <p:cNvCxnSpPr>
            <a:stCxn id="777" idx="6"/>
            <a:endCxn id="775" idx="2"/>
          </p:cNvCxnSpPr>
          <p:nvPr/>
        </p:nvCxnSpPr>
        <p:spPr>
          <a:xfrm flipH="1">
            <a:off x="7969466" y="401234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1" name="Connecteur droit 800">
            <a:extLst>
              <a:ext uri="{FF2B5EF4-FFF2-40B4-BE49-F238E27FC236}">
                <a16:creationId xmlns:a16="http://schemas.microsoft.com/office/drawing/2014/main" id="{9E41B849-C81C-429A-9CC6-1038B29202DB}"/>
              </a:ext>
            </a:extLst>
          </p:cNvPr>
          <p:cNvCxnSpPr>
            <a:stCxn id="776" idx="6"/>
            <a:endCxn id="775" idx="2"/>
          </p:cNvCxnSpPr>
          <p:nvPr/>
        </p:nvCxnSpPr>
        <p:spPr>
          <a:xfrm flipH="1">
            <a:off x="7969466" y="361165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2" name="Connecteur droit 801">
            <a:extLst>
              <a:ext uri="{FF2B5EF4-FFF2-40B4-BE49-F238E27FC236}">
                <a16:creationId xmlns:a16="http://schemas.microsoft.com/office/drawing/2014/main" id="{9A19EFD7-720D-4CC2-91C4-F6F795C704FF}"/>
              </a:ext>
            </a:extLst>
          </p:cNvPr>
          <p:cNvCxnSpPr>
            <a:stCxn id="778" idx="6"/>
            <a:endCxn id="770" idx="2"/>
          </p:cNvCxnSpPr>
          <p:nvPr/>
        </p:nvCxnSpPr>
        <p:spPr>
          <a:xfrm flipH="1" flipV="1">
            <a:off x="7969466" y="320416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3" name="Connecteur droit 802">
            <a:extLst>
              <a:ext uri="{FF2B5EF4-FFF2-40B4-BE49-F238E27FC236}">
                <a16:creationId xmlns:a16="http://schemas.microsoft.com/office/drawing/2014/main" id="{BBCCFA6B-1D59-44BF-B376-11841F9B6A04}"/>
              </a:ext>
            </a:extLst>
          </p:cNvPr>
          <p:cNvCxnSpPr>
            <a:stCxn id="778" idx="6"/>
            <a:endCxn id="771" idx="2"/>
          </p:cNvCxnSpPr>
          <p:nvPr/>
        </p:nvCxnSpPr>
        <p:spPr>
          <a:xfrm flipH="1" flipV="1">
            <a:off x="7969466" y="360485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4" name="Connecteur droit 803">
            <a:extLst>
              <a:ext uri="{FF2B5EF4-FFF2-40B4-BE49-F238E27FC236}">
                <a16:creationId xmlns:a16="http://schemas.microsoft.com/office/drawing/2014/main" id="{12F7A9D8-7699-4776-8F9C-E947D8254F74}"/>
              </a:ext>
            </a:extLst>
          </p:cNvPr>
          <p:cNvCxnSpPr>
            <a:stCxn id="778" idx="6"/>
            <a:endCxn id="772" idx="2"/>
          </p:cNvCxnSpPr>
          <p:nvPr/>
        </p:nvCxnSpPr>
        <p:spPr>
          <a:xfrm flipH="1" flipV="1">
            <a:off x="7969466" y="400554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5" name="Connecteur droit 804">
            <a:extLst>
              <a:ext uri="{FF2B5EF4-FFF2-40B4-BE49-F238E27FC236}">
                <a16:creationId xmlns:a16="http://schemas.microsoft.com/office/drawing/2014/main" id="{3172103B-94CC-417D-AC40-0820C1EF5370}"/>
              </a:ext>
            </a:extLst>
          </p:cNvPr>
          <p:cNvCxnSpPr>
            <a:stCxn id="778" idx="6"/>
            <a:endCxn id="773" idx="2"/>
          </p:cNvCxnSpPr>
          <p:nvPr/>
        </p:nvCxnSpPr>
        <p:spPr>
          <a:xfrm flipH="1" flipV="1">
            <a:off x="7969466" y="440623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6" name="Connecteur droit 805">
            <a:extLst>
              <a:ext uri="{FF2B5EF4-FFF2-40B4-BE49-F238E27FC236}">
                <a16:creationId xmlns:a16="http://schemas.microsoft.com/office/drawing/2014/main" id="{5DC3FFBB-50A2-4BFE-95E0-C7046D8CF8F9}"/>
              </a:ext>
            </a:extLst>
          </p:cNvPr>
          <p:cNvCxnSpPr>
            <a:stCxn id="778" idx="6"/>
            <a:endCxn id="774" idx="2"/>
          </p:cNvCxnSpPr>
          <p:nvPr/>
        </p:nvCxnSpPr>
        <p:spPr>
          <a:xfrm flipH="1">
            <a:off x="7969466" y="441303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FD9B6A58-51E0-448E-9650-C5DACBDE3155}"/>
              </a:ext>
            </a:extLst>
          </p:cNvPr>
          <p:cNvCxnSpPr>
            <a:stCxn id="778" idx="6"/>
            <a:endCxn id="775" idx="2"/>
          </p:cNvCxnSpPr>
          <p:nvPr/>
        </p:nvCxnSpPr>
        <p:spPr>
          <a:xfrm flipH="1">
            <a:off x="7969466" y="441303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8" name="Connecteur droit 807">
            <a:extLst>
              <a:ext uri="{FF2B5EF4-FFF2-40B4-BE49-F238E27FC236}">
                <a16:creationId xmlns:a16="http://schemas.microsoft.com/office/drawing/2014/main" id="{EF8E9580-AFD3-4A93-AE5A-79870F2E894E}"/>
              </a:ext>
            </a:extLst>
          </p:cNvPr>
          <p:cNvCxnSpPr>
            <a:stCxn id="779" idx="6"/>
            <a:endCxn id="770" idx="2"/>
          </p:cNvCxnSpPr>
          <p:nvPr/>
        </p:nvCxnSpPr>
        <p:spPr>
          <a:xfrm flipH="1" flipV="1">
            <a:off x="7969466" y="320416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32EB94EF-7C8D-43A6-9C89-A8EE7B8722BE}"/>
              </a:ext>
            </a:extLst>
          </p:cNvPr>
          <p:cNvCxnSpPr>
            <a:stCxn id="779" idx="6"/>
            <a:endCxn id="771" idx="2"/>
          </p:cNvCxnSpPr>
          <p:nvPr/>
        </p:nvCxnSpPr>
        <p:spPr>
          <a:xfrm flipH="1" flipV="1">
            <a:off x="7969466" y="360485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0" name="Connecteur droit 809">
            <a:extLst>
              <a:ext uri="{FF2B5EF4-FFF2-40B4-BE49-F238E27FC236}">
                <a16:creationId xmlns:a16="http://schemas.microsoft.com/office/drawing/2014/main" id="{F3579DC7-1A00-414F-BC35-8800A30E9E83}"/>
              </a:ext>
            </a:extLst>
          </p:cNvPr>
          <p:cNvCxnSpPr>
            <a:stCxn id="779" idx="6"/>
            <a:endCxn id="772" idx="2"/>
          </p:cNvCxnSpPr>
          <p:nvPr/>
        </p:nvCxnSpPr>
        <p:spPr>
          <a:xfrm flipH="1" flipV="1">
            <a:off x="7969466" y="400554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1" name="Connecteur droit 810">
            <a:extLst>
              <a:ext uri="{FF2B5EF4-FFF2-40B4-BE49-F238E27FC236}">
                <a16:creationId xmlns:a16="http://schemas.microsoft.com/office/drawing/2014/main" id="{99D3A5CB-E10A-4AA0-B11D-F978FCAAC42D}"/>
              </a:ext>
            </a:extLst>
          </p:cNvPr>
          <p:cNvCxnSpPr>
            <a:stCxn id="779" idx="6"/>
            <a:endCxn id="773" idx="2"/>
          </p:cNvCxnSpPr>
          <p:nvPr/>
        </p:nvCxnSpPr>
        <p:spPr>
          <a:xfrm flipH="1" flipV="1">
            <a:off x="7969466" y="440623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2" name="Connecteur droit 811">
            <a:extLst>
              <a:ext uri="{FF2B5EF4-FFF2-40B4-BE49-F238E27FC236}">
                <a16:creationId xmlns:a16="http://schemas.microsoft.com/office/drawing/2014/main" id="{9AC7DA17-271F-47F9-9A18-CC6C5BEB0019}"/>
              </a:ext>
            </a:extLst>
          </p:cNvPr>
          <p:cNvCxnSpPr>
            <a:stCxn id="779" idx="6"/>
            <a:endCxn id="774" idx="2"/>
          </p:cNvCxnSpPr>
          <p:nvPr/>
        </p:nvCxnSpPr>
        <p:spPr>
          <a:xfrm flipH="1" flipV="1">
            <a:off x="7969466" y="480692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3" name="Connecteur droit 812">
            <a:extLst>
              <a:ext uri="{FF2B5EF4-FFF2-40B4-BE49-F238E27FC236}">
                <a16:creationId xmlns:a16="http://schemas.microsoft.com/office/drawing/2014/main" id="{97BFF414-06BC-4971-B8CA-5BE522351246}"/>
              </a:ext>
            </a:extLst>
          </p:cNvPr>
          <p:cNvCxnSpPr>
            <a:stCxn id="779" idx="6"/>
            <a:endCxn id="775" idx="2"/>
          </p:cNvCxnSpPr>
          <p:nvPr/>
        </p:nvCxnSpPr>
        <p:spPr>
          <a:xfrm flipH="1">
            <a:off x="7969466" y="508084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4" name="Connecteur droit 813">
            <a:extLst>
              <a:ext uri="{FF2B5EF4-FFF2-40B4-BE49-F238E27FC236}">
                <a16:creationId xmlns:a16="http://schemas.microsoft.com/office/drawing/2014/main" id="{F1B38AFC-B74D-45D1-A3AA-C5E457F628F1}"/>
              </a:ext>
            </a:extLst>
          </p:cNvPr>
          <p:cNvCxnSpPr>
            <a:stCxn id="770" idx="6"/>
            <a:endCxn id="782" idx="2"/>
          </p:cNvCxnSpPr>
          <p:nvPr/>
        </p:nvCxnSpPr>
        <p:spPr>
          <a:xfrm flipH="1">
            <a:off x="7098264" y="320416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5" name="Connecteur droit 814">
            <a:extLst>
              <a:ext uri="{FF2B5EF4-FFF2-40B4-BE49-F238E27FC236}">
                <a16:creationId xmlns:a16="http://schemas.microsoft.com/office/drawing/2014/main" id="{904D9D85-76B3-4C74-B4F9-30DAE42B3EAE}"/>
              </a:ext>
            </a:extLst>
          </p:cNvPr>
          <p:cNvCxnSpPr>
            <a:stCxn id="770" idx="6"/>
            <a:endCxn id="783" idx="2"/>
          </p:cNvCxnSpPr>
          <p:nvPr/>
        </p:nvCxnSpPr>
        <p:spPr>
          <a:xfrm flipH="1">
            <a:off x="7098264" y="320416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6" name="Connecteur droit 815">
            <a:extLst>
              <a:ext uri="{FF2B5EF4-FFF2-40B4-BE49-F238E27FC236}">
                <a16:creationId xmlns:a16="http://schemas.microsoft.com/office/drawing/2014/main" id="{037BCC99-8F3A-4232-B374-3B324D551009}"/>
              </a:ext>
            </a:extLst>
          </p:cNvPr>
          <p:cNvCxnSpPr>
            <a:stCxn id="770" idx="6"/>
            <a:endCxn id="784" idx="2"/>
          </p:cNvCxnSpPr>
          <p:nvPr/>
        </p:nvCxnSpPr>
        <p:spPr>
          <a:xfrm flipH="1">
            <a:off x="7098264" y="320416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7" name="Connecteur droit 816">
            <a:extLst>
              <a:ext uri="{FF2B5EF4-FFF2-40B4-BE49-F238E27FC236}">
                <a16:creationId xmlns:a16="http://schemas.microsoft.com/office/drawing/2014/main" id="{82F36994-6347-4F89-9922-DE4B8341B936}"/>
              </a:ext>
            </a:extLst>
          </p:cNvPr>
          <p:cNvCxnSpPr>
            <a:stCxn id="770" idx="6"/>
            <a:endCxn id="786" idx="2"/>
          </p:cNvCxnSpPr>
          <p:nvPr/>
        </p:nvCxnSpPr>
        <p:spPr>
          <a:xfrm flipH="1">
            <a:off x="7098264" y="320416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8" name="Connecteur droit 817">
            <a:extLst>
              <a:ext uri="{FF2B5EF4-FFF2-40B4-BE49-F238E27FC236}">
                <a16:creationId xmlns:a16="http://schemas.microsoft.com/office/drawing/2014/main" id="{F0DA926B-8033-4914-BB53-237D46AEF030}"/>
              </a:ext>
            </a:extLst>
          </p:cNvPr>
          <p:cNvCxnSpPr>
            <a:stCxn id="770" idx="6"/>
            <a:endCxn id="787" idx="2"/>
          </p:cNvCxnSpPr>
          <p:nvPr/>
        </p:nvCxnSpPr>
        <p:spPr>
          <a:xfrm flipH="1">
            <a:off x="7098264" y="320416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9" name="Connecteur droit 818">
            <a:extLst>
              <a:ext uri="{FF2B5EF4-FFF2-40B4-BE49-F238E27FC236}">
                <a16:creationId xmlns:a16="http://schemas.microsoft.com/office/drawing/2014/main" id="{37DD9E8F-6438-4D76-AC4F-D850C08238FE}"/>
              </a:ext>
            </a:extLst>
          </p:cNvPr>
          <p:cNvCxnSpPr>
            <a:stCxn id="770" idx="6"/>
            <a:endCxn id="785" idx="2"/>
          </p:cNvCxnSpPr>
          <p:nvPr/>
        </p:nvCxnSpPr>
        <p:spPr>
          <a:xfrm flipH="1">
            <a:off x="7098264" y="320416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0" name="Connecteur droit 819">
            <a:extLst>
              <a:ext uri="{FF2B5EF4-FFF2-40B4-BE49-F238E27FC236}">
                <a16:creationId xmlns:a16="http://schemas.microsoft.com/office/drawing/2014/main" id="{F1DE633D-788B-405D-B5F5-B073B4BA21F0}"/>
              </a:ext>
            </a:extLst>
          </p:cNvPr>
          <p:cNvCxnSpPr>
            <a:stCxn id="771" idx="6"/>
            <a:endCxn id="782" idx="2"/>
          </p:cNvCxnSpPr>
          <p:nvPr/>
        </p:nvCxnSpPr>
        <p:spPr>
          <a:xfrm flipH="1" flipV="1">
            <a:off x="7098264" y="333773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1" name="Connecteur droit 820">
            <a:extLst>
              <a:ext uri="{FF2B5EF4-FFF2-40B4-BE49-F238E27FC236}">
                <a16:creationId xmlns:a16="http://schemas.microsoft.com/office/drawing/2014/main" id="{ADE4D323-02AB-49CE-8E2C-52F6C6FC98F3}"/>
              </a:ext>
            </a:extLst>
          </p:cNvPr>
          <p:cNvCxnSpPr>
            <a:stCxn id="771" idx="6"/>
            <a:endCxn id="783" idx="2"/>
          </p:cNvCxnSpPr>
          <p:nvPr/>
        </p:nvCxnSpPr>
        <p:spPr>
          <a:xfrm flipH="1">
            <a:off x="7098264" y="360485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2" name="Connecteur droit 821">
            <a:extLst>
              <a:ext uri="{FF2B5EF4-FFF2-40B4-BE49-F238E27FC236}">
                <a16:creationId xmlns:a16="http://schemas.microsoft.com/office/drawing/2014/main" id="{8C688BB1-2120-42A2-8AF5-10D5F9A0F5C2}"/>
              </a:ext>
            </a:extLst>
          </p:cNvPr>
          <p:cNvCxnSpPr>
            <a:stCxn id="771" idx="6"/>
            <a:endCxn id="784" idx="2"/>
          </p:cNvCxnSpPr>
          <p:nvPr/>
        </p:nvCxnSpPr>
        <p:spPr>
          <a:xfrm flipH="1">
            <a:off x="7098264" y="360485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3" name="Connecteur droit 822">
            <a:extLst>
              <a:ext uri="{FF2B5EF4-FFF2-40B4-BE49-F238E27FC236}">
                <a16:creationId xmlns:a16="http://schemas.microsoft.com/office/drawing/2014/main" id="{A59D2333-7346-4958-9D06-B475361BCD58}"/>
              </a:ext>
            </a:extLst>
          </p:cNvPr>
          <p:cNvCxnSpPr>
            <a:stCxn id="771" idx="6"/>
            <a:endCxn id="786" idx="2"/>
          </p:cNvCxnSpPr>
          <p:nvPr/>
        </p:nvCxnSpPr>
        <p:spPr>
          <a:xfrm flipH="1">
            <a:off x="7098264" y="360485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4" name="Connecteur droit 823">
            <a:extLst>
              <a:ext uri="{FF2B5EF4-FFF2-40B4-BE49-F238E27FC236}">
                <a16:creationId xmlns:a16="http://schemas.microsoft.com/office/drawing/2014/main" id="{48861B0F-322E-434B-B37A-DD9973C4EE8B}"/>
              </a:ext>
            </a:extLst>
          </p:cNvPr>
          <p:cNvCxnSpPr>
            <a:stCxn id="771" idx="6"/>
            <a:endCxn id="787" idx="2"/>
          </p:cNvCxnSpPr>
          <p:nvPr/>
        </p:nvCxnSpPr>
        <p:spPr>
          <a:xfrm flipH="1">
            <a:off x="7098264" y="360485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5" name="Connecteur droit 824">
            <a:extLst>
              <a:ext uri="{FF2B5EF4-FFF2-40B4-BE49-F238E27FC236}">
                <a16:creationId xmlns:a16="http://schemas.microsoft.com/office/drawing/2014/main" id="{DD2D91E5-3C93-4408-A666-DCA250F3134E}"/>
              </a:ext>
            </a:extLst>
          </p:cNvPr>
          <p:cNvCxnSpPr>
            <a:stCxn id="771" idx="6"/>
            <a:endCxn id="785" idx="2"/>
          </p:cNvCxnSpPr>
          <p:nvPr/>
        </p:nvCxnSpPr>
        <p:spPr>
          <a:xfrm flipH="1">
            <a:off x="7098264" y="360485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FED45BD9-55F9-400E-87C4-DADA57E2EEBC}"/>
              </a:ext>
            </a:extLst>
          </p:cNvPr>
          <p:cNvCxnSpPr>
            <a:stCxn id="772" idx="6"/>
            <a:endCxn id="782" idx="2"/>
          </p:cNvCxnSpPr>
          <p:nvPr/>
        </p:nvCxnSpPr>
        <p:spPr>
          <a:xfrm flipH="1" flipV="1">
            <a:off x="7098264" y="333773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144EF885-F9F6-4FAB-8A52-A1B63A1078D2}"/>
              </a:ext>
            </a:extLst>
          </p:cNvPr>
          <p:cNvCxnSpPr>
            <a:stCxn id="772" idx="6"/>
            <a:endCxn id="783" idx="2"/>
          </p:cNvCxnSpPr>
          <p:nvPr/>
        </p:nvCxnSpPr>
        <p:spPr>
          <a:xfrm flipH="1" flipV="1">
            <a:off x="7098264" y="373842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8" name="Connecteur droit 827">
            <a:extLst>
              <a:ext uri="{FF2B5EF4-FFF2-40B4-BE49-F238E27FC236}">
                <a16:creationId xmlns:a16="http://schemas.microsoft.com/office/drawing/2014/main" id="{4E7D241B-78EE-4981-9D36-72B7322C44A7}"/>
              </a:ext>
            </a:extLst>
          </p:cNvPr>
          <p:cNvCxnSpPr>
            <a:stCxn id="772" idx="6"/>
            <a:endCxn id="784" idx="2"/>
          </p:cNvCxnSpPr>
          <p:nvPr/>
        </p:nvCxnSpPr>
        <p:spPr>
          <a:xfrm flipH="1">
            <a:off x="7098264" y="400554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9" name="Connecteur droit 828">
            <a:extLst>
              <a:ext uri="{FF2B5EF4-FFF2-40B4-BE49-F238E27FC236}">
                <a16:creationId xmlns:a16="http://schemas.microsoft.com/office/drawing/2014/main" id="{C631FC5F-C226-4232-A14E-EEBF650BE4F3}"/>
              </a:ext>
            </a:extLst>
          </p:cNvPr>
          <p:cNvCxnSpPr>
            <a:stCxn id="772" idx="6"/>
            <a:endCxn id="786" idx="2"/>
          </p:cNvCxnSpPr>
          <p:nvPr/>
        </p:nvCxnSpPr>
        <p:spPr>
          <a:xfrm flipH="1">
            <a:off x="7098264" y="400554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0" name="Connecteur droit 829">
            <a:extLst>
              <a:ext uri="{FF2B5EF4-FFF2-40B4-BE49-F238E27FC236}">
                <a16:creationId xmlns:a16="http://schemas.microsoft.com/office/drawing/2014/main" id="{D5B2EAAC-86B8-4351-BFDD-621517276A31}"/>
              </a:ext>
            </a:extLst>
          </p:cNvPr>
          <p:cNvCxnSpPr>
            <a:stCxn id="772" idx="6"/>
            <a:endCxn id="787" idx="2"/>
          </p:cNvCxnSpPr>
          <p:nvPr/>
        </p:nvCxnSpPr>
        <p:spPr>
          <a:xfrm flipH="1">
            <a:off x="7098264" y="400554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1" name="Connecteur droit 830">
            <a:extLst>
              <a:ext uri="{FF2B5EF4-FFF2-40B4-BE49-F238E27FC236}">
                <a16:creationId xmlns:a16="http://schemas.microsoft.com/office/drawing/2014/main" id="{7945D929-3EA2-4EE0-B31F-C0B02A6A75F6}"/>
              </a:ext>
            </a:extLst>
          </p:cNvPr>
          <p:cNvCxnSpPr>
            <a:stCxn id="772" idx="6"/>
            <a:endCxn id="785" idx="2"/>
          </p:cNvCxnSpPr>
          <p:nvPr/>
        </p:nvCxnSpPr>
        <p:spPr>
          <a:xfrm flipH="1">
            <a:off x="7098264" y="400554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2" name="Connecteur droit 831">
            <a:extLst>
              <a:ext uri="{FF2B5EF4-FFF2-40B4-BE49-F238E27FC236}">
                <a16:creationId xmlns:a16="http://schemas.microsoft.com/office/drawing/2014/main" id="{19139F80-CAC9-4190-8489-D29387940A18}"/>
              </a:ext>
            </a:extLst>
          </p:cNvPr>
          <p:cNvCxnSpPr>
            <a:stCxn id="773" idx="6"/>
            <a:endCxn id="782" idx="2"/>
          </p:cNvCxnSpPr>
          <p:nvPr/>
        </p:nvCxnSpPr>
        <p:spPr>
          <a:xfrm flipH="1" flipV="1">
            <a:off x="7098264" y="333773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3" name="Connecteur droit 832">
            <a:extLst>
              <a:ext uri="{FF2B5EF4-FFF2-40B4-BE49-F238E27FC236}">
                <a16:creationId xmlns:a16="http://schemas.microsoft.com/office/drawing/2014/main" id="{E4D10DDD-6E65-416A-A61E-905B337E863E}"/>
              </a:ext>
            </a:extLst>
          </p:cNvPr>
          <p:cNvCxnSpPr>
            <a:stCxn id="773" idx="6"/>
            <a:endCxn id="783" idx="2"/>
          </p:cNvCxnSpPr>
          <p:nvPr/>
        </p:nvCxnSpPr>
        <p:spPr>
          <a:xfrm flipH="1" flipV="1">
            <a:off x="7098264" y="373842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4" name="Connecteur droit 833">
            <a:extLst>
              <a:ext uri="{FF2B5EF4-FFF2-40B4-BE49-F238E27FC236}">
                <a16:creationId xmlns:a16="http://schemas.microsoft.com/office/drawing/2014/main" id="{CE47AF72-177D-42B5-980D-4029C4D78DD4}"/>
              </a:ext>
            </a:extLst>
          </p:cNvPr>
          <p:cNvCxnSpPr>
            <a:stCxn id="773" idx="6"/>
            <a:endCxn id="784" idx="2"/>
          </p:cNvCxnSpPr>
          <p:nvPr/>
        </p:nvCxnSpPr>
        <p:spPr>
          <a:xfrm flipH="1" flipV="1">
            <a:off x="7098264" y="413910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5" name="Connecteur droit 834">
            <a:extLst>
              <a:ext uri="{FF2B5EF4-FFF2-40B4-BE49-F238E27FC236}">
                <a16:creationId xmlns:a16="http://schemas.microsoft.com/office/drawing/2014/main" id="{E73F4EE0-AF0E-43BC-83EE-0FCC410B04E5}"/>
              </a:ext>
            </a:extLst>
          </p:cNvPr>
          <p:cNvCxnSpPr>
            <a:stCxn id="773" idx="6"/>
            <a:endCxn id="786" idx="2"/>
          </p:cNvCxnSpPr>
          <p:nvPr/>
        </p:nvCxnSpPr>
        <p:spPr>
          <a:xfrm flipH="1">
            <a:off x="7098264" y="440623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6" name="Connecteur droit 835">
            <a:extLst>
              <a:ext uri="{FF2B5EF4-FFF2-40B4-BE49-F238E27FC236}">
                <a16:creationId xmlns:a16="http://schemas.microsoft.com/office/drawing/2014/main" id="{20BE7FE8-1FAC-4B7A-91BB-89D907C7DF30}"/>
              </a:ext>
            </a:extLst>
          </p:cNvPr>
          <p:cNvCxnSpPr>
            <a:stCxn id="773" idx="6"/>
            <a:endCxn id="787" idx="2"/>
          </p:cNvCxnSpPr>
          <p:nvPr/>
        </p:nvCxnSpPr>
        <p:spPr>
          <a:xfrm flipH="1">
            <a:off x="7098264" y="440623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7" name="Connecteur droit 836">
            <a:extLst>
              <a:ext uri="{FF2B5EF4-FFF2-40B4-BE49-F238E27FC236}">
                <a16:creationId xmlns:a16="http://schemas.microsoft.com/office/drawing/2014/main" id="{AA94FA98-83F7-49CB-9713-3CA69261DB05}"/>
              </a:ext>
            </a:extLst>
          </p:cNvPr>
          <p:cNvCxnSpPr>
            <a:stCxn id="773" idx="6"/>
            <a:endCxn id="785" idx="2"/>
          </p:cNvCxnSpPr>
          <p:nvPr/>
        </p:nvCxnSpPr>
        <p:spPr>
          <a:xfrm flipH="1">
            <a:off x="7098264" y="440623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8" name="Connecteur droit 837">
            <a:extLst>
              <a:ext uri="{FF2B5EF4-FFF2-40B4-BE49-F238E27FC236}">
                <a16:creationId xmlns:a16="http://schemas.microsoft.com/office/drawing/2014/main" id="{0FCDA61C-60BA-43E4-8650-E9068BC7E42C}"/>
              </a:ext>
            </a:extLst>
          </p:cNvPr>
          <p:cNvCxnSpPr>
            <a:endCxn id="782" idx="2"/>
          </p:cNvCxnSpPr>
          <p:nvPr/>
        </p:nvCxnSpPr>
        <p:spPr>
          <a:xfrm flipH="1" flipV="1">
            <a:off x="7098264" y="333773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9" name="Connecteur droit 838">
            <a:extLst>
              <a:ext uri="{FF2B5EF4-FFF2-40B4-BE49-F238E27FC236}">
                <a16:creationId xmlns:a16="http://schemas.microsoft.com/office/drawing/2014/main" id="{3994328D-9AF7-441D-897A-B4DB7F1AB976}"/>
              </a:ext>
            </a:extLst>
          </p:cNvPr>
          <p:cNvCxnSpPr>
            <a:stCxn id="774" idx="6"/>
            <a:endCxn id="783" idx="2"/>
          </p:cNvCxnSpPr>
          <p:nvPr/>
        </p:nvCxnSpPr>
        <p:spPr>
          <a:xfrm flipH="1" flipV="1">
            <a:off x="7098264" y="373842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0" name="Connecteur droit 839">
            <a:extLst>
              <a:ext uri="{FF2B5EF4-FFF2-40B4-BE49-F238E27FC236}">
                <a16:creationId xmlns:a16="http://schemas.microsoft.com/office/drawing/2014/main" id="{6505EAE3-A4BA-4DAD-B6DD-208E4B8A1FFD}"/>
              </a:ext>
            </a:extLst>
          </p:cNvPr>
          <p:cNvCxnSpPr>
            <a:stCxn id="774" idx="6"/>
            <a:endCxn id="784" idx="2"/>
          </p:cNvCxnSpPr>
          <p:nvPr/>
        </p:nvCxnSpPr>
        <p:spPr>
          <a:xfrm flipH="1" flipV="1">
            <a:off x="7098264" y="413910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1" name="Connecteur droit 840">
            <a:extLst>
              <a:ext uri="{FF2B5EF4-FFF2-40B4-BE49-F238E27FC236}">
                <a16:creationId xmlns:a16="http://schemas.microsoft.com/office/drawing/2014/main" id="{C4A89925-DEF5-48FD-A575-679EB92A6221}"/>
              </a:ext>
            </a:extLst>
          </p:cNvPr>
          <p:cNvCxnSpPr>
            <a:stCxn id="774" idx="6"/>
            <a:endCxn id="786" idx="2"/>
          </p:cNvCxnSpPr>
          <p:nvPr/>
        </p:nvCxnSpPr>
        <p:spPr>
          <a:xfrm flipH="1" flipV="1">
            <a:off x="7098264" y="453979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2" name="Connecteur droit 841">
            <a:extLst>
              <a:ext uri="{FF2B5EF4-FFF2-40B4-BE49-F238E27FC236}">
                <a16:creationId xmlns:a16="http://schemas.microsoft.com/office/drawing/2014/main" id="{142C78C7-497D-4C3E-927A-13016DCBA29F}"/>
              </a:ext>
            </a:extLst>
          </p:cNvPr>
          <p:cNvCxnSpPr>
            <a:stCxn id="774" idx="6"/>
            <a:endCxn id="787" idx="2"/>
          </p:cNvCxnSpPr>
          <p:nvPr/>
        </p:nvCxnSpPr>
        <p:spPr>
          <a:xfrm flipH="1">
            <a:off x="7098264" y="480692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3" name="Connecteur droit 842">
            <a:extLst>
              <a:ext uri="{FF2B5EF4-FFF2-40B4-BE49-F238E27FC236}">
                <a16:creationId xmlns:a16="http://schemas.microsoft.com/office/drawing/2014/main" id="{20ADB4B7-8A7F-4A46-84EC-CBD0EF6C2B0B}"/>
              </a:ext>
            </a:extLst>
          </p:cNvPr>
          <p:cNvCxnSpPr>
            <a:stCxn id="774" idx="6"/>
            <a:endCxn id="785" idx="2"/>
          </p:cNvCxnSpPr>
          <p:nvPr/>
        </p:nvCxnSpPr>
        <p:spPr>
          <a:xfrm flipH="1">
            <a:off x="7098264" y="480692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4" name="Connecteur droit 843">
            <a:extLst>
              <a:ext uri="{FF2B5EF4-FFF2-40B4-BE49-F238E27FC236}">
                <a16:creationId xmlns:a16="http://schemas.microsoft.com/office/drawing/2014/main" id="{FB55E046-1801-4C35-AF6B-29FF500C7189}"/>
              </a:ext>
            </a:extLst>
          </p:cNvPr>
          <p:cNvCxnSpPr>
            <a:stCxn id="775" idx="6"/>
            <a:endCxn id="782" idx="2"/>
          </p:cNvCxnSpPr>
          <p:nvPr/>
        </p:nvCxnSpPr>
        <p:spPr>
          <a:xfrm flipH="1" flipV="1">
            <a:off x="7098264" y="333773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5" name="Connecteur droit 844">
            <a:extLst>
              <a:ext uri="{FF2B5EF4-FFF2-40B4-BE49-F238E27FC236}">
                <a16:creationId xmlns:a16="http://schemas.microsoft.com/office/drawing/2014/main" id="{57D7842A-58A6-4C65-AEE0-B23AC435D11B}"/>
              </a:ext>
            </a:extLst>
          </p:cNvPr>
          <p:cNvCxnSpPr>
            <a:stCxn id="775" idx="6"/>
            <a:endCxn id="783" idx="2"/>
          </p:cNvCxnSpPr>
          <p:nvPr/>
        </p:nvCxnSpPr>
        <p:spPr>
          <a:xfrm flipH="1" flipV="1">
            <a:off x="7098264" y="373842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6" name="Connecteur droit 845">
            <a:extLst>
              <a:ext uri="{FF2B5EF4-FFF2-40B4-BE49-F238E27FC236}">
                <a16:creationId xmlns:a16="http://schemas.microsoft.com/office/drawing/2014/main" id="{9638B082-71CC-40D3-AAC8-0A8F4842CD0B}"/>
              </a:ext>
            </a:extLst>
          </p:cNvPr>
          <p:cNvCxnSpPr>
            <a:stCxn id="775" idx="6"/>
            <a:endCxn id="784" idx="2"/>
          </p:cNvCxnSpPr>
          <p:nvPr/>
        </p:nvCxnSpPr>
        <p:spPr>
          <a:xfrm flipH="1" flipV="1">
            <a:off x="7098264" y="413910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7" name="Connecteur droit 846">
            <a:extLst>
              <a:ext uri="{FF2B5EF4-FFF2-40B4-BE49-F238E27FC236}">
                <a16:creationId xmlns:a16="http://schemas.microsoft.com/office/drawing/2014/main" id="{C4D4FD9D-F558-4C4A-9E23-141D50971402}"/>
              </a:ext>
            </a:extLst>
          </p:cNvPr>
          <p:cNvCxnSpPr>
            <a:stCxn id="775" idx="6"/>
            <a:endCxn id="786" idx="2"/>
          </p:cNvCxnSpPr>
          <p:nvPr/>
        </p:nvCxnSpPr>
        <p:spPr>
          <a:xfrm flipH="1" flipV="1">
            <a:off x="7098264" y="453979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8" name="Connecteur droit 847">
            <a:extLst>
              <a:ext uri="{FF2B5EF4-FFF2-40B4-BE49-F238E27FC236}">
                <a16:creationId xmlns:a16="http://schemas.microsoft.com/office/drawing/2014/main" id="{04367218-8C0D-4DB2-94EA-62533C405DC2}"/>
              </a:ext>
            </a:extLst>
          </p:cNvPr>
          <p:cNvCxnSpPr>
            <a:stCxn id="775" idx="6"/>
            <a:endCxn id="787" idx="2"/>
          </p:cNvCxnSpPr>
          <p:nvPr/>
        </p:nvCxnSpPr>
        <p:spPr>
          <a:xfrm flipH="1" flipV="1">
            <a:off x="7098264" y="494048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9" name="Connecteur droit 848">
            <a:extLst>
              <a:ext uri="{FF2B5EF4-FFF2-40B4-BE49-F238E27FC236}">
                <a16:creationId xmlns:a16="http://schemas.microsoft.com/office/drawing/2014/main" id="{AF89A2B4-1A5B-47C2-95EF-D830A2AE5433}"/>
              </a:ext>
            </a:extLst>
          </p:cNvPr>
          <p:cNvCxnSpPr>
            <a:stCxn id="775" idx="6"/>
            <a:endCxn id="785" idx="2"/>
          </p:cNvCxnSpPr>
          <p:nvPr/>
        </p:nvCxnSpPr>
        <p:spPr>
          <a:xfrm flipH="1" flipV="1">
            <a:off x="7098264" y="534117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31" name="Ellipse 930">
            <a:extLst>
              <a:ext uri="{FF2B5EF4-FFF2-40B4-BE49-F238E27FC236}">
                <a16:creationId xmlns:a16="http://schemas.microsoft.com/office/drawing/2014/main" id="{30FA2862-FB8E-4DC1-9452-F24BA1CA5AB8}"/>
              </a:ext>
            </a:extLst>
          </p:cNvPr>
          <p:cNvSpPr/>
          <p:nvPr/>
        </p:nvSpPr>
        <p:spPr>
          <a:xfrm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2" name="Ellipse 931">
            <a:extLst>
              <a:ext uri="{FF2B5EF4-FFF2-40B4-BE49-F238E27FC236}">
                <a16:creationId xmlns:a16="http://schemas.microsoft.com/office/drawing/2014/main" id="{1CCA53F5-BBBE-48E3-86E2-52282572FD08}"/>
              </a:ext>
            </a:extLst>
          </p:cNvPr>
          <p:cNvSpPr/>
          <p:nvPr/>
        </p:nvSpPr>
        <p:spPr>
          <a:xfrm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3" name="Ellipse 932">
            <a:extLst>
              <a:ext uri="{FF2B5EF4-FFF2-40B4-BE49-F238E27FC236}">
                <a16:creationId xmlns:a16="http://schemas.microsoft.com/office/drawing/2014/main" id="{21FEF3E1-7781-4A4E-A8DB-5D3511374214}"/>
              </a:ext>
            </a:extLst>
          </p:cNvPr>
          <p:cNvSpPr/>
          <p:nvPr/>
        </p:nvSpPr>
        <p:spPr>
          <a:xfrm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7" name="Ellipse 976">
            <a:extLst>
              <a:ext uri="{FF2B5EF4-FFF2-40B4-BE49-F238E27FC236}">
                <a16:creationId xmlns:a16="http://schemas.microsoft.com/office/drawing/2014/main" id="{C52BC130-E82F-43CE-BA2D-FA05540E563B}"/>
              </a:ext>
            </a:extLst>
          </p:cNvPr>
          <p:cNvSpPr/>
          <p:nvPr/>
        </p:nvSpPr>
        <p:spPr>
          <a:xfrm flipH="1"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8" name="Ellipse 977">
            <a:extLst>
              <a:ext uri="{FF2B5EF4-FFF2-40B4-BE49-F238E27FC236}">
                <a16:creationId xmlns:a16="http://schemas.microsoft.com/office/drawing/2014/main" id="{44F69026-DDA8-47AB-B4AD-4FCE8DA1B9FA}"/>
              </a:ext>
            </a:extLst>
          </p:cNvPr>
          <p:cNvSpPr/>
          <p:nvPr/>
        </p:nvSpPr>
        <p:spPr>
          <a:xfrm flipH="1"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9" name="Ellipse 978">
            <a:extLst>
              <a:ext uri="{FF2B5EF4-FFF2-40B4-BE49-F238E27FC236}">
                <a16:creationId xmlns:a16="http://schemas.microsoft.com/office/drawing/2014/main" id="{3E0DAF08-03B2-449A-96E4-EC07C76BAF94}"/>
              </a:ext>
            </a:extLst>
          </p:cNvPr>
          <p:cNvSpPr/>
          <p:nvPr/>
        </p:nvSpPr>
        <p:spPr>
          <a:xfrm flipH="1"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80" name="Connecteur droit 979">
            <a:extLst>
              <a:ext uri="{FF2B5EF4-FFF2-40B4-BE49-F238E27FC236}">
                <a16:creationId xmlns:a16="http://schemas.microsoft.com/office/drawing/2014/main" id="{DF7BAD7B-1750-475B-818C-F58D8D2C5989}"/>
              </a:ext>
            </a:extLst>
          </p:cNvPr>
          <p:cNvCxnSpPr>
            <a:stCxn id="782" idx="6"/>
            <a:endCxn id="977" idx="2"/>
          </p:cNvCxnSpPr>
          <p:nvPr/>
        </p:nvCxnSpPr>
        <p:spPr>
          <a:xfrm flipH="1">
            <a:off x="6230749" y="333773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1" name="Connecteur droit 980">
            <a:extLst>
              <a:ext uri="{FF2B5EF4-FFF2-40B4-BE49-F238E27FC236}">
                <a16:creationId xmlns:a16="http://schemas.microsoft.com/office/drawing/2014/main" id="{8758094C-9DD5-4A46-B284-EAD836CE8ACE}"/>
              </a:ext>
            </a:extLst>
          </p:cNvPr>
          <p:cNvCxnSpPr>
            <a:stCxn id="782" idx="6"/>
            <a:endCxn id="978" idx="2"/>
          </p:cNvCxnSpPr>
          <p:nvPr/>
        </p:nvCxnSpPr>
        <p:spPr>
          <a:xfrm flipH="1">
            <a:off x="6230749" y="333773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2" name="Connecteur droit 981">
            <a:extLst>
              <a:ext uri="{FF2B5EF4-FFF2-40B4-BE49-F238E27FC236}">
                <a16:creationId xmlns:a16="http://schemas.microsoft.com/office/drawing/2014/main" id="{AC78FC37-6F72-4FCE-8F40-AEF37D448AE0}"/>
              </a:ext>
            </a:extLst>
          </p:cNvPr>
          <p:cNvCxnSpPr>
            <a:stCxn id="782" idx="6"/>
            <a:endCxn id="979" idx="2"/>
          </p:cNvCxnSpPr>
          <p:nvPr/>
        </p:nvCxnSpPr>
        <p:spPr>
          <a:xfrm flipH="1">
            <a:off x="6230749" y="333773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3" name="Connecteur droit 982">
            <a:extLst>
              <a:ext uri="{FF2B5EF4-FFF2-40B4-BE49-F238E27FC236}">
                <a16:creationId xmlns:a16="http://schemas.microsoft.com/office/drawing/2014/main" id="{2B8ECF98-DC93-419F-ACD6-0469C9836A3B}"/>
              </a:ext>
            </a:extLst>
          </p:cNvPr>
          <p:cNvCxnSpPr>
            <a:stCxn id="783" idx="6"/>
            <a:endCxn id="977" idx="2"/>
          </p:cNvCxnSpPr>
          <p:nvPr/>
        </p:nvCxnSpPr>
        <p:spPr>
          <a:xfrm flipH="1">
            <a:off x="6230749" y="373842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4" name="Connecteur droit 983">
            <a:extLst>
              <a:ext uri="{FF2B5EF4-FFF2-40B4-BE49-F238E27FC236}">
                <a16:creationId xmlns:a16="http://schemas.microsoft.com/office/drawing/2014/main" id="{9526ABCC-13FD-4E9D-B252-CD141F9054CA}"/>
              </a:ext>
            </a:extLst>
          </p:cNvPr>
          <p:cNvCxnSpPr>
            <a:stCxn id="783" idx="6"/>
            <a:endCxn id="978" idx="2"/>
          </p:cNvCxnSpPr>
          <p:nvPr/>
        </p:nvCxnSpPr>
        <p:spPr>
          <a:xfrm flipH="1">
            <a:off x="6230749" y="373842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5" name="Connecteur droit 984">
            <a:extLst>
              <a:ext uri="{FF2B5EF4-FFF2-40B4-BE49-F238E27FC236}">
                <a16:creationId xmlns:a16="http://schemas.microsoft.com/office/drawing/2014/main" id="{4AD6E58D-E11E-4764-976B-33628C6396D6}"/>
              </a:ext>
            </a:extLst>
          </p:cNvPr>
          <p:cNvCxnSpPr>
            <a:stCxn id="783" idx="6"/>
            <a:endCxn id="979" idx="2"/>
          </p:cNvCxnSpPr>
          <p:nvPr/>
        </p:nvCxnSpPr>
        <p:spPr>
          <a:xfrm flipH="1">
            <a:off x="6230749" y="373842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6" name="Connecteur droit 985">
            <a:extLst>
              <a:ext uri="{FF2B5EF4-FFF2-40B4-BE49-F238E27FC236}">
                <a16:creationId xmlns:a16="http://schemas.microsoft.com/office/drawing/2014/main" id="{FFF1CFD4-77C3-45E4-8206-3610132343FF}"/>
              </a:ext>
            </a:extLst>
          </p:cNvPr>
          <p:cNvCxnSpPr>
            <a:stCxn id="784" idx="6"/>
            <a:endCxn id="977" idx="2"/>
          </p:cNvCxnSpPr>
          <p:nvPr/>
        </p:nvCxnSpPr>
        <p:spPr>
          <a:xfrm flipH="1" flipV="1">
            <a:off x="6230749" y="392700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7" name="Connecteur droit 986">
            <a:extLst>
              <a:ext uri="{FF2B5EF4-FFF2-40B4-BE49-F238E27FC236}">
                <a16:creationId xmlns:a16="http://schemas.microsoft.com/office/drawing/2014/main" id="{6E524FC1-2A7B-42CA-B8BC-FEC20A643E9A}"/>
              </a:ext>
            </a:extLst>
          </p:cNvPr>
          <p:cNvCxnSpPr>
            <a:stCxn id="784" idx="6"/>
            <a:endCxn id="978" idx="2"/>
          </p:cNvCxnSpPr>
          <p:nvPr/>
        </p:nvCxnSpPr>
        <p:spPr>
          <a:xfrm flipH="1">
            <a:off x="6230749" y="413910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8" name="Connecteur droit 987">
            <a:extLst>
              <a:ext uri="{FF2B5EF4-FFF2-40B4-BE49-F238E27FC236}">
                <a16:creationId xmlns:a16="http://schemas.microsoft.com/office/drawing/2014/main" id="{831C5D81-50E9-47F9-A18D-3F18DC0FC7D1}"/>
              </a:ext>
            </a:extLst>
          </p:cNvPr>
          <p:cNvCxnSpPr>
            <a:stCxn id="784" idx="6"/>
            <a:endCxn id="979" idx="2"/>
          </p:cNvCxnSpPr>
          <p:nvPr/>
        </p:nvCxnSpPr>
        <p:spPr>
          <a:xfrm flipH="1">
            <a:off x="6230749" y="413910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9" name="Connecteur droit 988">
            <a:extLst>
              <a:ext uri="{FF2B5EF4-FFF2-40B4-BE49-F238E27FC236}">
                <a16:creationId xmlns:a16="http://schemas.microsoft.com/office/drawing/2014/main" id="{CBC8FE90-50F2-4DD9-B512-B095BC8C7FB3}"/>
              </a:ext>
            </a:extLst>
          </p:cNvPr>
          <p:cNvCxnSpPr>
            <a:stCxn id="786" idx="6"/>
            <a:endCxn id="977" idx="2"/>
          </p:cNvCxnSpPr>
          <p:nvPr/>
        </p:nvCxnSpPr>
        <p:spPr>
          <a:xfrm flipH="1" flipV="1">
            <a:off x="6230749" y="392700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0" name="Connecteur droit 989">
            <a:extLst>
              <a:ext uri="{FF2B5EF4-FFF2-40B4-BE49-F238E27FC236}">
                <a16:creationId xmlns:a16="http://schemas.microsoft.com/office/drawing/2014/main" id="{1AFF6E3B-72BB-4823-92DE-8C738361C3A9}"/>
              </a:ext>
            </a:extLst>
          </p:cNvPr>
          <p:cNvCxnSpPr>
            <a:stCxn id="786" idx="6"/>
            <a:endCxn id="978" idx="2"/>
          </p:cNvCxnSpPr>
          <p:nvPr/>
        </p:nvCxnSpPr>
        <p:spPr>
          <a:xfrm flipH="1" flipV="1">
            <a:off x="6230749" y="432769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1" name="Connecteur droit 990">
            <a:extLst>
              <a:ext uri="{FF2B5EF4-FFF2-40B4-BE49-F238E27FC236}">
                <a16:creationId xmlns:a16="http://schemas.microsoft.com/office/drawing/2014/main" id="{3DF5432E-9E82-4D3E-8A55-3377A89B160F}"/>
              </a:ext>
            </a:extLst>
          </p:cNvPr>
          <p:cNvCxnSpPr>
            <a:stCxn id="786" idx="6"/>
            <a:endCxn id="979" idx="2"/>
          </p:cNvCxnSpPr>
          <p:nvPr/>
        </p:nvCxnSpPr>
        <p:spPr>
          <a:xfrm flipH="1">
            <a:off x="6230749" y="453979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2" name="Connecteur droit 991">
            <a:extLst>
              <a:ext uri="{FF2B5EF4-FFF2-40B4-BE49-F238E27FC236}">
                <a16:creationId xmlns:a16="http://schemas.microsoft.com/office/drawing/2014/main" id="{9F78124D-13C0-4D35-BBD5-2AB675AA2E27}"/>
              </a:ext>
            </a:extLst>
          </p:cNvPr>
          <p:cNvCxnSpPr>
            <a:stCxn id="787" idx="6"/>
            <a:endCxn id="977" idx="2"/>
          </p:cNvCxnSpPr>
          <p:nvPr/>
        </p:nvCxnSpPr>
        <p:spPr>
          <a:xfrm flipH="1" flipV="1">
            <a:off x="6230749" y="392700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3" name="Connecteur droit 992">
            <a:extLst>
              <a:ext uri="{FF2B5EF4-FFF2-40B4-BE49-F238E27FC236}">
                <a16:creationId xmlns:a16="http://schemas.microsoft.com/office/drawing/2014/main" id="{821C9870-8F75-44ED-9F87-E69F782283E9}"/>
              </a:ext>
            </a:extLst>
          </p:cNvPr>
          <p:cNvCxnSpPr>
            <a:stCxn id="787" idx="6"/>
            <a:endCxn id="978" idx="2"/>
          </p:cNvCxnSpPr>
          <p:nvPr/>
        </p:nvCxnSpPr>
        <p:spPr>
          <a:xfrm flipH="1" flipV="1">
            <a:off x="6230749" y="432769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4" name="Connecteur droit 993">
            <a:extLst>
              <a:ext uri="{FF2B5EF4-FFF2-40B4-BE49-F238E27FC236}">
                <a16:creationId xmlns:a16="http://schemas.microsoft.com/office/drawing/2014/main" id="{BA5AB290-85F5-4146-A72C-7FF653E6BE9B}"/>
              </a:ext>
            </a:extLst>
          </p:cNvPr>
          <p:cNvCxnSpPr>
            <a:stCxn id="787" idx="6"/>
            <a:endCxn id="979" idx="2"/>
          </p:cNvCxnSpPr>
          <p:nvPr/>
        </p:nvCxnSpPr>
        <p:spPr>
          <a:xfrm flipH="1" flipV="1">
            <a:off x="6230749" y="472838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5" name="Connecteur droit 994">
            <a:extLst>
              <a:ext uri="{FF2B5EF4-FFF2-40B4-BE49-F238E27FC236}">
                <a16:creationId xmlns:a16="http://schemas.microsoft.com/office/drawing/2014/main" id="{88B10621-5721-40EB-93E8-338FBCFBE788}"/>
              </a:ext>
            </a:extLst>
          </p:cNvPr>
          <p:cNvCxnSpPr>
            <a:stCxn id="785" idx="6"/>
            <a:endCxn id="977" idx="2"/>
          </p:cNvCxnSpPr>
          <p:nvPr/>
        </p:nvCxnSpPr>
        <p:spPr>
          <a:xfrm flipH="1" flipV="1">
            <a:off x="6230749" y="392700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6" name="Connecteur droit 995">
            <a:extLst>
              <a:ext uri="{FF2B5EF4-FFF2-40B4-BE49-F238E27FC236}">
                <a16:creationId xmlns:a16="http://schemas.microsoft.com/office/drawing/2014/main" id="{2D821838-237A-4E3E-9A16-672213B1B1A2}"/>
              </a:ext>
            </a:extLst>
          </p:cNvPr>
          <p:cNvCxnSpPr>
            <a:stCxn id="785" idx="6"/>
            <a:endCxn id="978" idx="2"/>
          </p:cNvCxnSpPr>
          <p:nvPr/>
        </p:nvCxnSpPr>
        <p:spPr>
          <a:xfrm flipH="1" flipV="1">
            <a:off x="6230749" y="432769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7" name="Connecteur droit 996">
            <a:extLst>
              <a:ext uri="{FF2B5EF4-FFF2-40B4-BE49-F238E27FC236}">
                <a16:creationId xmlns:a16="http://schemas.microsoft.com/office/drawing/2014/main" id="{2E7509B3-4252-4342-95A1-CA09D8FEBFA7}"/>
              </a:ext>
            </a:extLst>
          </p:cNvPr>
          <p:cNvCxnSpPr>
            <a:stCxn id="785" idx="6"/>
            <a:endCxn id="979" idx="2"/>
          </p:cNvCxnSpPr>
          <p:nvPr/>
        </p:nvCxnSpPr>
        <p:spPr>
          <a:xfrm flipH="1" flipV="1">
            <a:off x="6230749" y="472838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98" name="Ellipse 997">
            <a:extLst>
              <a:ext uri="{FF2B5EF4-FFF2-40B4-BE49-F238E27FC236}">
                <a16:creationId xmlns:a16="http://schemas.microsoft.com/office/drawing/2014/main" id="{801C48B1-04CE-4B1E-915E-1FAF5A0D8006}"/>
              </a:ext>
            </a:extLst>
          </p:cNvPr>
          <p:cNvSpPr/>
          <p:nvPr/>
        </p:nvSpPr>
        <p:spPr>
          <a:xfrm flipH="1">
            <a:off x="8505590" y="265751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9" name="Ellipse 998">
            <a:extLst>
              <a:ext uri="{FF2B5EF4-FFF2-40B4-BE49-F238E27FC236}">
                <a16:creationId xmlns:a16="http://schemas.microsoft.com/office/drawing/2014/main" id="{92A13EF0-664F-47FD-AD4C-CF0426D2F2F4}"/>
              </a:ext>
            </a:extLst>
          </p:cNvPr>
          <p:cNvSpPr/>
          <p:nvPr/>
        </p:nvSpPr>
        <p:spPr>
          <a:xfrm flipH="1">
            <a:off x="8505590" y="305819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00" name="Connecteur droit 999">
            <a:extLst>
              <a:ext uri="{FF2B5EF4-FFF2-40B4-BE49-F238E27FC236}">
                <a16:creationId xmlns:a16="http://schemas.microsoft.com/office/drawing/2014/main" id="{D3317A99-5D3E-4C78-97C3-B402FBF30D49}"/>
              </a:ext>
            </a:extLst>
          </p:cNvPr>
          <p:cNvCxnSpPr>
            <a:stCxn id="998" idx="6"/>
            <a:endCxn id="770" idx="2"/>
          </p:cNvCxnSpPr>
          <p:nvPr/>
        </p:nvCxnSpPr>
        <p:spPr>
          <a:xfrm flipH="1">
            <a:off x="7969466" y="279107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1" name="Connecteur droit 1000">
            <a:extLst>
              <a:ext uri="{FF2B5EF4-FFF2-40B4-BE49-F238E27FC236}">
                <a16:creationId xmlns:a16="http://schemas.microsoft.com/office/drawing/2014/main" id="{FBECF7ED-D924-429D-817B-383203323325}"/>
              </a:ext>
            </a:extLst>
          </p:cNvPr>
          <p:cNvCxnSpPr>
            <a:stCxn id="998" idx="6"/>
            <a:endCxn id="771" idx="2"/>
          </p:cNvCxnSpPr>
          <p:nvPr/>
        </p:nvCxnSpPr>
        <p:spPr>
          <a:xfrm flipH="1">
            <a:off x="7969466" y="279107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2" name="Connecteur droit 1001">
            <a:extLst>
              <a:ext uri="{FF2B5EF4-FFF2-40B4-BE49-F238E27FC236}">
                <a16:creationId xmlns:a16="http://schemas.microsoft.com/office/drawing/2014/main" id="{41AD614D-F6FD-4BBC-A2A7-941F45233CF1}"/>
              </a:ext>
            </a:extLst>
          </p:cNvPr>
          <p:cNvCxnSpPr>
            <a:stCxn id="998" idx="6"/>
            <a:endCxn id="772" idx="2"/>
          </p:cNvCxnSpPr>
          <p:nvPr/>
        </p:nvCxnSpPr>
        <p:spPr>
          <a:xfrm flipH="1">
            <a:off x="7969466" y="279107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3" name="Connecteur droit 1002">
            <a:extLst>
              <a:ext uri="{FF2B5EF4-FFF2-40B4-BE49-F238E27FC236}">
                <a16:creationId xmlns:a16="http://schemas.microsoft.com/office/drawing/2014/main" id="{A8E081F1-126E-4130-886D-28355689AF3C}"/>
              </a:ext>
            </a:extLst>
          </p:cNvPr>
          <p:cNvCxnSpPr>
            <a:stCxn id="998" idx="6"/>
            <a:endCxn id="773" idx="2"/>
          </p:cNvCxnSpPr>
          <p:nvPr/>
        </p:nvCxnSpPr>
        <p:spPr>
          <a:xfrm flipH="1">
            <a:off x="7969466" y="279107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4" name="Connecteur droit 1003">
            <a:extLst>
              <a:ext uri="{FF2B5EF4-FFF2-40B4-BE49-F238E27FC236}">
                <a16:creationId xmlns:a16="http://schemas.microsoft.com/office/drawing/2014/main" id="{E778B58F-F47B-4969-9C34-787E1BF1BF08}"/>
              </a:ext>
            </a:extLst>
          </p:cNvPr>
          <p:cNvCxnSpPr>
            <a:stCxn id="998" idx="6"/>
            <a:endCxn id="774" idx="2"/>
          </p:cNvCxnSpPr>
          <p:nvPr/>
        </p:nvCxnSpPr>
        <p:spPr>
          <a:xfrm flipH="1">
            <a:off x="7969466" y="279107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5" name="Connecteur droit 1004">
            <a:extLst>
              <a:ext uri="{FF2B5EF4-FFF2-40B4-BE49-F238E27FC236}">
                <a16:creationId xmlns:a16="http://schemas.microsoft.com/office/drawing/2014/main" id="{411E38F8-92A9-428C-B884-071E95BC0AFD}"/>
              </a:ext>
            </a:extLst>
          </p:cNvPr>
          <p:cNvCxnSpPr>
            <a:stCxn id="998" idx="6"/>
            <a:endCxn id="775" idx="2"/>
          </p:cNvCxnSpPr>
          <p:nvPr/>
        </p:nvCxnSpPr>
        <p:spPr>
          <a:xfrm flipH="1">
            <a:off x="7969466" y="279107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6" name="Connecteur droit 1005">
            <a:extLst>
              <a:ext uri="{FF2B5EF4-FFF2-40B4-BE49-F238E27FC236}">
                <a16:creationId xmlns:a16="http://schemas.microsoft.com/office/drawing/2014/main" id="{676E9E24-A874-4D1C-B612-B1A95850BCF0}"/>
              </a:ext>
            </a:extLst>
          </p:cNvPr>
          <p:cNvCxnSpPr>
            <a:stCxn id="999" idx="6"/>
            <a:endCxn id="770" idx="2"/>
          </p:cNvCxnSpPr>
          <p:nvPr/>
        </p:nvCxnSpPr>
        <p:spPr>
          <a:xfrm flipH="1">
            <a:off x="7969466" y="319176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7" name="Connecteur droit 1006">
            <a:extLst>
              <a:ext uri="{FF2B5EF4-FFF2-40B4-BE49-F238E27FC236}">
                <a16:creationId xmlns:a16="http://schemas.microsoft.com/office/drawing/2014/main" id="{4F6BEF30-7335-48C2-A361-383825143DC4}"/>
              </a:ext>
            </a:extLst>
          </p:cNvPr>
          <p:cNvCxnSpPr>
            <a:stCxn id="999" idx="6"/>
            <a:endCxn id="771" idx="2"/>
          </p:cNvCxnSpPr>
          <p:nvPr/>
        </p:nvCxnSpPr>
        <p:spPr>
          <a:xfrm flipH="1">
            <a:off x="7969466" y="319176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8" name="Connecteur droit 1007">
            <a:extLst>
              <a:ext uri="{FF2B5EF4-FFF2-40B4-BE49-F238E27FC236}">
                <a16:creationId xmlns:a16="http://schemas.microsoft.com/office/drawing/2014/main" id="{261854FC-47F1-4D59-B1D9-764798E8F2A4}"/>
              </a:ext>
            </a:extLst>
          </p:cNvPr>
          <p:cNvCxnSpPr>
            <a:stCxn id="999" idx="6"/>
            <a:endCxn id="772" idx="2"/>
          </p:cNvCxnSpPr>
          <p:nvPr/>
        </p:nvCxnSpPr>
        <p:spPr>
          <a:xfrm flipH="1">
            <a:off x="7969466" y="319176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9" name="Connecteur droit 1008">
            <a:extLst>
              <a:ext uri="{FF2B5EF4-FFF2-40B4-BE49-F238E27FC236}">
                <a16:creationId xmlns:a16="http://schemas.microsoft.com/office/drawing/2014/main" id="{56F00A00-ED37-4C8E-9CE4-D84811DFF183}"/>
              </a:ext>
            </a:extLst>
          </p:cNvPr>
          <p:cNvCxnSpPr>
            <a:stCxn id="999" idx="6"/>
            <a:endCxn id="773" idx="2"/>
          </p:cNvCxnSpPr>
          <p:nvPr/>
        </p:nvCxnSpPr>
        <p:spPr>
          <a:xfrm flipH="1">
            <a:off x="7969466" y="319176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0" name="Connecteur droit 1009">
            <a:extLst>
              <a:ext uri="{FF2B5EF4-FFF2-40B4-BE49-F238E27FC236}">
                <a16:creationId xmlns:a16="http://schemas.microsoft.com/office/drawing/2014/main" id="{7B11C0F0-81D2-4E98-A131-854C52DB69CC}"/>
              </a:ext>
            </a:extLst>
          </p:cNvPr>
          <p:cNvCxnSpPr>
            <a:stCxn id="999" idx="6"/>
            <a:endCxn id="774" idx="2"/>
          </p:cNvCxnSpPr>
          <p:nvPr/>
        </p:nvCxnSpPr>
        <p:spPr>
          <a:xfrm flipH="1">
            <a:off x="7969466" y="319176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1" name="Connecteur droit 1010">
            <a:extLst>
              <a:ext uri="{FF2B5EF4-FFF2-40B4-BE49-F238E27FC236}">
                <a16:creationId xmlns:a16="http://schemas.microsoft.com/office/drawing/2014/main" id="{A3E2B617-9C18-450D-BCDB-9D5B183B53C2}"/>
              </a:ext>
            </a:extLst>
          </p:cNvPr>
          <p:cNvCxnSpPr>
            <a:stCxn id="788" idx="6"/>
            <a:endCxn id="770" idx="2"/>
          </p:cNvCxnSpPr>
          <p:nvPr/>
        </p:nvCxnSpPr>
        <p:spPr>
          <a:xfrm flipH="1" flipV="1">
            <a:off x="7969466" y="320416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2" name="Connecteur droit 1011">
            <a:extLst>
              <a:ext uri="{FF2B5EF4-FFF2-40B4-BE49-F238E27FC236}">
                <a16:creationId xmlns:a16="http://schemas.microsoft.com/office/drawing/2014/main" id="{AC9CC91B-EAC7-4269-A0F1-C5C854252F46}"/>
              </a:ext>
            </a:extLst>
          </p:cNvPr>
          <p:cNvCxnSpPr>
            <a:stCxn id="788" idx="6"/>
            <a:endCxn id="771" idx="2"/>
          </p:cNvCxnSpPr>
          <p:nvPr/>
        </p:nvCxnSpPr>
        <p:spPr>
          <a:xfrm flipH="1" flipV="1">
            <a:off x="7969466" y="360485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3" name="Connecteur droit 1012">
            <a:extLst>
              <a:ext uri="{FF2B5EF4-FFF2-40B4-BE49-F238E27FC236}">
                <a16:creationId xmlns:a16="http://schemas.microsoft.com/office/drawing/2014/main" id="{C413CF0F-7011-462F-8416-7A2AB676E19E}"/>
              </a:ext>
            </a:extLst>
          </p:cNvPr>
          <p:cNvCxnSpPr>
            <a:stCxn id="788" idx="6"/>
            <a:endCxn id="772" idx="2"/>
          </p:cNvCxnSpPr>
          <p:nvPr/>
        </p:nvCxnSpPr>
        <p:spPr>
          <a:xfrm flipH="1" flipV="1">
            <a:off x="7969466" y="400554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4" name="Connecteur droit 1013">
            <a:extLst>
              <a:ext uri="{FF2B5EF4-FFF2-40B4-BE49-F238E27FC236}">
                <a16:creationId xmlns:a16="http://schemas.microsoft.com/office/drawing/2014/main" id="{A4B07D3F-CE98-45D6-8B9F-2F38B1A8106C}"/>
              </a:ext>
            </a:extLst>
          </p:cNvPr>
          <p:cNvCxnSpPr>
            <a:stCxn id="788" idx="6"/>
            <a:endCxn id="773" idx="2"/>
          </p:cNvCxnSpPr>
          <p:nvPr/>
        </p:nvCxnSpPr>
        <p:spPr>
          <a:xfrm flipH="1" flipV="1">
            <a:off x="7969466" y="440623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5" name="Connecteur droit 1014">
            <a:extLst>
              <a:ext uri="{FF2B5EF4-FFF2-40B4-BE49-F238E27FC236}">
                <a16:creationId xmlns:a16="http://schemas.microsoft.com/office/drawing/2014/main" id="{2891F896-BE39-4074-A47D-03F5F9CCE39E}"/>
              </a:ext>
            </a:extLst>
          </p:cNvPr>
          <p:cNvCxnSpPr>
            <a:stCxn id="788" idx="6"/>
            <a:endCxn id="774" idx="2"/>
          </p:cNvCxnSpPr>
          <p:nvPr/>
        </p:nvCxnSpPr>
        <p:spPr>
          <a:xfrm flipH="1" flipV="1">
            <a:off x="7969466" y="480692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6" name="Connecteur droit 1015">
            <a:extLst>
              <a:ext uri="{FF2B5EF4-FFF2-40B4-BE49-F238E27FC236}">
                <a16:creationId xmlns:a16="http://schemas.microsoft.com/office/drawing/2014/main" id="{BEB82372-9D7F-40C8-9573-854103E2ECDC}"/>
              </a:ext>
            </a:extLst>
          </p:cNvPr>
          <p:cNvCxnSpPr>
            <a:stCxn id="788" idx="6"/>
            <a:endCxn id="775" idx="2"/>
          </p:cNvCxnSpPr>
          <p:nvPr/>
        </p:nvCxnSpPr>
        <p:spPr>
          <a:xfrm flipH="1">
            <a:off x="7969466" y="550833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7" name="Connecteur droit 1016">
            <a:extLst>
              <a:ext uri="{FF2B5EF4-FFF2-40B4-BE49-F238E27FC236}">
                <a16:creationId xmlns:a16="http://schemas.microsoft.com/office/drawing/2014/main" id="{6F0F5678-C4F3-4FE5-9D86-3ACC0F8FD468}"/>
              </a:ext>
            </a:extLst>
          </p:cNvPr>
          <p:cNvCxnSpPr>
            <a:stCxn id="789" idx="6"/>
            <a:endCxn id="775" idx="2"/>
          </p:cNvCxnSpPr>
          <p:nvPr/>
        </p:nvCxnSpPr>
        <p:spPr>
          <a:xfrm flipH="1" flipV="1">
            <a:off x="7969466" y="554151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8" name="Connecteur droit 1017">
            <a:extLst>
              <a:ext uri="{FF2B5EF4-FFF2-40B4-BE49-F238E27FC236}">
                <a16:creationId xmlns:a16="http://schemas.microsoft.com/office/drawing/2014/main" id="{D690C2EB-9561-48A3-9FE1-FAA03D2FAE2B}"/>
              </a:ext>
            </a:extLst>
          </p:cNvPr>
          <p:cNvCxnSpPr>
            <a:stCxn id="789" idx="6"/>
            <a:endCxn id="774" idx="2"/>
          </p:cNvCxnSpPr>
          <p:nvPr/>
        </p:nvCxnSpPr>
        <p:spPr>
          <a:xfrm flipH="1" flipV="1">
            <a:off x="7969466" y="480692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9" name="Connecteur droit 1018">
            <a:extLst>
              <a:ext uri="{FF2B5EF4-FFF2-40B4-BE49-F238E27FC236}">
                <a16:creationId xmlns:a16="http://schemas.microsoft.com/office/drawing/2014/main" id="{FE121DA6-B8D9-4761-8511-D432A09C4181}"/>
              </a:ext>
            </a:extLst>
          </p:cNvPr>
          <p:cNvCxnSpPr>
            <a:stCxn id="789" idx="6"/>
            <a:endCxn id="773" idx="2"/>
          </p:cNvCxnSpPr>
          <p:nvPr/>
        </p:nvCxnSpPr>
        <p:spPr>
          <a:xfrm flipH="1" flipV="1">
            <a:off x="7969466" y="440623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0" name="Connecteur droit 1019">
            <a:extLst>
              <a:ext uri="{FF2B5EF4-FFF2-40B4-BE49-F238E27FC236}">
                <a16:creationId xmlns:a16="http://schemas.microsoft.com/office/drawing/2014/main" id="{50C54144-065D-4413-A7FA-257ECE41FBF6}"/>
              </a:ext>
            </a:extLst>
          </p:cNvPr>
          <p:cNvCxnSpPr>
            <a:stCxn id="789" idx="6"/>
            <a:endCxn id="772" idx="2"/>
          </p:cNvCxnSpPr>
          <p:nvPr/>
        </p:nvCxnSpPr>
        <p:spPr>
          <a:xfrm flipH="1" flipV="1">
            <a:off x="7969466" y="400554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1" name="Connecteur droit 1020">
            <a:extLst>
              <a:ext uri="{FF2B5EF4-FFF2-40B4-BE49-F238E27FC236}">
                <a16:creationId xmlns:a16="http://schemas.microsoft.com/office/drawing/2014/main" id="{1436FC26-37E1-411B-A6E2-7C265648F9AF}"/>
              </a:ext>
            </a:extLst>
          </p:cNvPr>
          <p:cNvCxnSpPr>
            <a:stCxn id="789" idx="6"/>
            <a:endCxn id="771" idx="2"/>
          </p:cNvCxnSpPr>
          <p:nvPr/>
        </p:nvCxnSpPr>
        <p:spPr>
          <a:xfrm flipH="1" flipV="1">
            <a:off x="7969466" y="360485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2" name="Connecteur droit 1021">
            <a:extLst>
              <a:ext uri="{FF2B5EF4-FFF2-40B4-BE49-F238E27FC236}">
                <a16:creationId xmlns:a16="http://schemas.microsoft.com/office/drawing/2014/main" id="{7FDBA5F9-DC8D-4109-8DEA-E32A061BE7BD}"/>
              </a:ext>
            </a:extLst>
          </p:cNvPr>
          <p:cNvCxnSpPr>
            <a:stCxn id="789" idx="6"/>
            <a:endCxn id="770" idx="2"/>
          </p:cNvCxnSpPr>
          <p:nvPr/>
        </p:nvCxnSpPr>
        <p:spPr>
          <a:xfrm flipH="1" flipV="1">
            <a:off x="7969466" y="320416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C5260779-B100-4101-A447-F3DB2DECCCD4}"/>
              </a:ext>
            </a:extLst>
          </p:cNvPr>
          <p:cNvCxnSpPr>
            <a:cxnSpLocks/>
          </p:cNvCxnSpPr>
          <p:nvPr/>
        </p:nvCxnSpPr>
        <p:spPr>
          <a:xfrm>
            <a:off x="1828800" y="4308780"/>
            <a:ext cx="8107052" cy="0"/>
          </a:xfrm>
          <a:prstGeom prst="straightConnector1">
            <a:avLst/>
          </a:prstGeom>
          <a:ln w="76200">
            <a:solidFill>
              <a:srgbClr val="F68A8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1246E046-0D40-48D7-B57C-B908875ADE16}"/>
              </a:ext>
            </a:extLst>
          </p:cNvPr>
          <p:cNvSpPr txBox="1"/>
          <p:nvPr/>
        </p:nvSpPr>
        <p:spPr>
          <a:xfrm>
            <a:off x="1710132" y="3595352"/>
            <a:ext cx="454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68A8A"/>
                </a:solidFill>
              </a:rPr>
              <a:t>Generation of content</a:t>
            </a:r>
          </a:p>
        </p:txBody>
      </p:sp>
    </p:spTree>
    <p:extLst>
      <p:ext uri="{BB962C8B-B14F-4D97-AF65-F5344CB8AC3E}">
        <p14:creationId xmlns:p14="http://schemas.microsoft.com/office/powerpoint/2010/main" val="1461053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18C0B-A297-4B2D-8387-E961E5A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 and generative 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5E3A2-AD48-4147-9AB9-ACBF0E345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7EF2984-8329-4E8F-9C66-6A742AFB4C0A}"/>
              </a:ext>
            </a:extLst>
          </p:cNvPr>
          <p:cNvGrpSpPr/>
          <p:nvPr/>
        </p:nvGrpSpPr>
        <p:grpSpPr>
          <a:xfrm>
            <a:off x="3352769" y="2049570"/>
            <a:ext cx="5486461" cy="3385072"/>
            <a:chOff x="3245045" y="2440693"/>
            <a:chExt cx="6238381" cy="386249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D27716F-43C1-4762-90F1-3CD6B61CB0EA}"/>
                </a:ext>
              </a:extLst>
            </p:cNvPr>
            <p:cNvSpPr/>
            <p:nvPr/>
          </p:nvSpPr>
          <p:spPr>
            <a:xfrm flipH="1">
              <a:off x="8189661" y="2912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D51C25C-94D7-4296-8557-2D79F4878F98}"/>
                </a:ext>
              </a:extLst>
            </p:cNvPr>
            <p:cNvSpPr/>
            <p:nvPr/>
          </p:nvSpPr>
          <p:spPr>
            <a:xfrm flipH="1">
              <a:off x="8189661" y="3369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42A6D12-C563-41EB-838B-C0AA3FEAFF0F}"/>
                </a:ext>
              </a:extLst>
            </p:cNvPr>
            <p:cNvSpPr/>
            <p:nvPr/>
          </p:nvSpPr>
          <p:spPr>
            <a:xfrm flipH="1">
              <a:off x="8189661" y="3826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B06F7C0-4AD6-4808-A948-752C83778BCC}"/>
                </a:ext>
              </a:extLst>
            </p:cNvPr>
            <p:cNvSpPr/>
            <p:nvPr/>
          </p:nvSpPr>
          <p:spPr>
            <a:xfrm flipH="1">
              <a:off x="8189661" y="4283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25842EE-BDC1-4A68-9CDC-40DC8B8A3210}"/>
                </a:ext>
              </a:extLst>
            </p:cNvPr>
            <p:cNvSpPr/>
            <p:nvPr/>
          </p:nvSpPr>
          <p:spPr>
            <a:xfrm flipH="1">
              <a:off x="8189661" y="4740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BCAC002-9339-4748-AA1A-A1798122F5CA}"/>
                </a:ext>
              </a:extLst>
            </p:cNvPr>
            <p:cNvSpPr/>
            <p:nvPr/>
          </p:nvSpPr>
          <p:spPr>
            <a:xfrm flipH="1">
              <a:off x="8189661" y="5579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282F11B-67E2-4CE3-BE21-9B69AC7B866C}"/>
                </a:ext>
              </a:extLst>
            </p:cNvPr>
            <p:cNvSpPr/>
            <p:nvPr/>
          </p:nvSpPr>
          <p:spPr>
            <a:xfrm flipH="1">
              <a:off x="9104061" y="33770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5CB827B8-C948-410E-8060-9C9AAF8BED34}"/>
                </a:ext>
              </a:extLst>
            </p:cNvPr>
            <p:cNvSpPr/>
            <p:nvPr/>
          </p:nvSpPr>
          <p:spPr>
            <a:xfrm flipH="1">
              <a:off x="9104061" y="38342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48A982E-90C6-4A6D-A589-3AA2577464C5}"/>
                </a:ext>
              </a:extLst>
            </p:cNvPr>
            <p:cNvSpPr/>
            <p:nvPr/>
          </p:nvSpPr>
          <p:spPr>
            <a:xfrm flipH="1">
              <a:off x="9104061" y="4291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80C29DCD-F900-41A2-9034-14583B6E7D19}"/>
                </a:ext>
              </a:extLst>
            </p:cNvPr>
            <p:cNvSpPr/>
            <p:nvPr/>
          </p:nvSpPr>
          <p:spPr>
            <a:xfrm flipH="1">
              <a:off x="9104061" y="5053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762A285D-05A2-4203-9B9B-05F287539DA0}"/>
                </a:ext>
              </a:extLst>
            </p:cNvPr>
            <p:cNvSpPr txBox="1"/>
            <p:nvPr/>
          </p:nvSpPr>
          <p:spPr>
            <a:xfrm flipH="1">
              <a:off x="9026226" y="4324853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4DAF51C0-A49A-48B5-849D-F95F40FB3938}"/>
                </a:ext>
              </a:extLst>
            </p:cNvPr>
            <p:cNvSpPr txBox="1"/>
            <p:nvPr/>
          </p:nvSpPr>
          <p:spPr>
            <a:xfrm flipH="1">
              <a:off x="8113461" y="482517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7D115EA-0EAD-447E-845A-B607515C2405}"/>
                </a:ext>
              </a:extLst>
            </p:cNvPr>
            <p:cNvSpPr/>
            <p:nvPr/>
          </p:nvSpPr>
          <p:spPr>
            <a:xfrm flipH="1">
              <a:off x="7199061" y="3064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E8CC006-D24E-4F6C-883D-E94B2D8020FC}"/>
                </a:ext>
              </a:extLst>
            </p:cNvPr>
            <p:cNvSpPr/>
            <p:nvPr/>
          </p:nvSpPr>
          <p:spPr>
            <a:xfrm flipH="1">
              <a:off x="7199061" y="3521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01124D8-27B7-47CC-B083-22CEC8E6FA4D}"/>
                </a:ext>
              </a:extLst>
            </p:cNvPr>
            <p:cNvSpPr/>
            <p:nvPr/>
          </p:nvSpPr>
          <p:spPr>
            <a:xfrm flipH="1">
              <a:off x="7199061" y="3978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B9D068E-06AB-40D8-A23C-82428B51A603}"/>
                </a:ext>
              </a:extLst>
            </p:cNvPr>
            <p:cNvSpPr/>
            <p:nvPr/>
          </p:nvSpPr>
          <p:spPr>
            <a:xfrm flipH="1">
              <a:off x="7199061" y="5350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20DF18D-71FE-4EE4-A618-59A4DC823550}"/>
                </a:ext>
              </a:extLst>
            </p:cNvPr>
            <p:cNvSpPr/>
            <p:nvPr/>
          </p:nvSpPr>
          <p:spPr>
            <a:xfrm flipH="1">
              <a:off x="7199061" y="4436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F8D53C1-2EC0-4E1E-B85F-03446690F7D6}"/>
                </a:ext>
              </a:extLst>
            </p:cNvPr>
            <p:cNvSpPr/>
            <p:nvPr/>
          </p:nvSpPr>
          <p:spPr>
            <a:xfrm flipH="1">
              <a:off x="7199061" y="4893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964F3F1F-D6B8-40C0-942C-F4FCBEA6B428}"/>
                </a:ext>
              </a:extLst>
            </p:cNvPr>
            <p:cNvSpPr/>
            <p:nvPr/>
          </p:nvSpPr>
          <p:spPr>
            <a:xfrm flipH="1">
              <a:off x="9104061" y="55411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78C136EE-D8F6-4003-88DF-EAE878437A13}"/>
                </a:ext>
              </a:extLst>
            </p:cNvPr>
            <p:cNvSpPr/>
            <p:nvPr/>
          </p:nvSpPr>
          <p:spPr>
            <a:xfrm flipH="1">
              <a:off x="9104061" y="59983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C824C436-F295-40E2-9A96-EB41D4B4C399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H="1" flipV="1">
              <a:off x="8494461" y="30644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866DDB4D-3EF9-4566-A149-6ABF924960BB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 flipH="1" flipV="1">
              <a:off x="8494461" y="35216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A8D3510-3BF8-42A5-A546-7162BAF1CD78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 flipH="1">
              <a:off x="8494461" y="35294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EE79C7F1-43A1-4EE5-904E-E395B0E4FDED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 flipH="1">
              <a:off x="8494461" y="35294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A7CDCAC-3011-44D9-A7BF-A0CA6C533130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 flipH="1">
              <a:off x="8494461" y="3529411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F9B1B4-0E62-4C92-A9D9-565CFBDE4E6D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H="1" flipV="1">
              <a:off x="8494461" y="30644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4721DA8-B793-49A5-AF9B-9FBC0E593D7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H="1" flipV="1">
              <a:off x="8494461" y="35216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C68ACAB-CC57-4A7E-8CBA-E23952A7ADA0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 flipH="1" flipV="1">
              <a:off x="8494461" y="39788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D82C30B-539C-496A-99A9-5EA5B495ED89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 flipH="1">
              <a:off x="8494461" y="39866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6EEA73F-BD22-468C-A426-A57D7C976387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 flipH="1">
              <a:off x="8494461" y="39866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3588127C-1509-4695-89CD-498BB9E0F8F3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 flipH="1">
              <a:off x="8494461" y="3986611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000CDDB0-4BFD-4D60-92CE-9D0E6E155E1B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 flipH="1">
              <a:off x="8494461" y="3529411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A2B7B723-C3B8-4E07-A3D3-BC3B02532F5F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H="1" flipV="1">
              <a:off x="8494461" y="3064451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99F8188-2C85-4562-A36D-AFFD6E8BC7A9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H="1" flipV="1">
              <a:off x="8494461" y="35216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57098AAB-614D-419F-90A9-F5EC0007EC1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H="1" flipV="1">
              <a:off x="8494461" y="39788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6F9840A-C835-4549-9CD9-4DA2D0B46BB3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 flipH="1" flipV="1">
              <a:off x="8494461" y="44360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4CB78F2-24BA-43DC-AB08-2C68C335581C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 flipH="1">
              <a:off x="8494461" y="44438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434CBEBB-D23C-43E5-9C73-A8675E070248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 flipH="1">
              <a:off x="8494461" y="4443811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87E40D65-740D-49D9-BC98-B79AB57BA083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H="1" flipV="1">
              <a:off x="8494461" y="3064451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190E7F6-DC79-477B-BA51-20EBA3EF3B19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H="1" flipV="1">
              <a:off x="8494461" y="3521651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87D2BCA-06B6-4755-A5B4-F5481A97CDDC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H="1" flipV="1">
              <a:off x="8494461" y="3978851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A4C51965-1185-4391-A608-8FA68BCE184F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H="1" flipV="1">
              <a:off x="8494461" y="4436051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9AAE2382-00E8-4C67-8446-B7A6B27E6F93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H="1" flipV="1">
              <a:off x="8494461" y="4893251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686AA85-1144-4DBD-B91A-DFA27ED4436A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 flipH="1">
              <a:off x="8494461" y="5205811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41FACC5F-F065-4601-ADE6-447607AF3DD6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H="1">
              <a:off x="7503861" y="30644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E5F7D2F2-2BE6-43B4-B3FE-E87EA5C46B5C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 flipH="1">
              <a:off x="7503861" y="30644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B800E53-6450-487A-9C57-325859FBB3F3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 flipH="1">
              <a:off x="7503861" y="30644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00D6AAC-B18F-4461-AABA-763BE6CF0E36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 flipH="1">
              <a:off x="7503861" y="30644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ECC4028F-4567-4930-A12C-6B7F60A35228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 flipH="1">
              <a:off x="7503861" y="30644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6D4CEE76-77B4-471B-9176-9A6E12614D3A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 flipH="1">
              <a:off x="7503861" y="3064451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ADB13D20-1700-4BAC-A134-AB2F1846905B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H="1" flipV="1">
              <a:off x="7503861" y="32168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5395A5D-32EF-4F09-8A88-FDE5E69CC21A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H="1">
              <a:off x="7503861" y="35216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6E4F7C50-9F8B-4ACE-A7B8-1B121159E5CB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 flipH="1">
              <a:off x="7503861" y="35216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E0CF8F0F-04A4-499C-8CD0-ADD00CF589D4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 flipH="1">
              <a:off x="7503861" y="35216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20EE569-42E6-495B-B0A7-6C6328D36820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 flipH="1">
              <a:off x="7503861" y="35216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288C6FDE-5AAF-458A-BD08-13338941AA0B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 flipH="1">
              <a:off x="7503861" y="35216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38C9EF7F-B921-4FBA-A68B-DC94EAF797C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H="1" flipV="1">
              <a:off x="7503861" y="32168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0BE7A518-FE56-47BB-ADE8-8F03AEB2E55D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H="1" flipV="1">
              <a:off x="7503861" y="36740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6392B425-AD6A-4954-BECB-FB11AA3EABB5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H="1">
              <a:off x="7503861" y="39788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04D60A7F-C3AE-4582-BF56-576FA2C26CB7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 flipH="1">
              <a:off x="7503861" y="39788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7E29469A-BF10-4D0F-90E1-A48843378430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 flipH="1">
              <a:off x="7503861" y="39788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80EB84D-9B48-431A-9897-65686CECBE8E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 flipH="1">
              <a:off x="7503861" y="39788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803880D6-F7D1-4D0E-90C2-4ADA54CD9BB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H="1" flipV="1">
              <a:off x="7503861" y="32168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2FCFB16-049F-4F68-BB01-A8B58552CB23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H="1" flipV="1">
              <a:off x="7503861" y="36740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9516382-DDE3-4997-9D3B-1B2FADAFCE57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H="1" flipV="1">
              <a:off x="7503861" y="41312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08CD7BC-3383-4470-A228-49C1FA7FCDC8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 flipH="1">
              <a:off x="7503861" y="44360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5189788E-9EFF-447A-8FA7-D2DFC5F6E15E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 flipH="1">
              <a:off x="7503861" y="44360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2F0CA2FD-DB8C-440E-BC97-581062921CE3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H="1">
              <a:off x="7503861" y="44360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73423B4-9339-4EDE-9BFE-74BD9B0B46DD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7503861" y="3216851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7A93358-A657-437F-9212-910C1AB9A226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 flipH="1" flipV="1">
              <a:off x="7503861" y="36740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2E74505B-2103-4554-9582-18572DA83D73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H="1" flipV="1">
              <a:off x="7503861" y="41312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A12C499-ABC5-4DAA-9BCC-D3AA5EB16651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 flipH="1" flipV="1">
              <a:off x="7503861" y="45884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6FA2FC89-1E08-4CE3-A21F-BFF4D205B6C9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 flipH="1">
              <a:off x="7503861" y="48932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DAAFA0BB-2996-4646-BA7C-37A653670A19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H="1">
              <a:off x="7503861" y="48932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29D2306A-C32F-41CE-B6A7-64F0B394382D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H="1" flipV="1">
              <a:off x="7503861" y="3216851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5581517-D373-463E-90C3-63A6B5AB9D83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H="1" flipV="1">
              <a:off x="7503861" y="3674051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708F0B2B-0157-4B2B-B611-213904381887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H="1" flipV="1">
              <a:off x="7503861" y="4131251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A338448-B9DB-40A3-ABC4-45FD579C3AE1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H="1" flipV="1">
              <a:off x="7503861" y="4588451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05264F1A-4FBB-4BF5-9252-451114611EC4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 flipH="1" flipV="1">
              <a:off x="7503861" y="5045651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D7F934A4-81E7-4F24-B773-BFE66F9368C9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H="1" flipV="1">
              <a:off x="7503861" y="5502851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2C46165E-2E95-4FE6-B25A-49C6D6E1C863}"/>
                </a:ext>
              </a:extLst>
            </p:cNvPr>
            <p:cNvGrpSpPr/>
            <p:nvPr/>
          </p:nvGrpSpPr>
          <p:grpSpPr>
            <a:xfrm>
              <a:off x="3245045" y="2440693"/>
              <a:ext cx="3272408" cy="3862492"/>
              <a:chOff x="539552" y="1484784"/>
              <a:chExt cx="3272408" cy="3862492"/>
            </a:xfrm>
          </p:grpSpPr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D8BE5B1D-4E0A-4F5C-BE6C-DE3E73A81ECE}"/>
                  </a:ext>
                </a:extLst>
              </p:cNvPr>
              <p:cNvSpPr/>
              <p:nvPr/>
            </p:nvSpPr>
            <p:spPr>
              <a:xfrm>
                <a:off x="1530152" y="1956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E3CA1993-A699-4F71-9459-331F3A8F2869}"/>
                  </a:ext>
                </a:extLst>
              </p:cNvPr>
              <p:cNvSpPr/>
              <p:nvPr/>
            </p:nvSpPr>
            <p:spPr>
              <a:xfrm>
                <a:off x="1530152" y="2413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389827AD-009A-4B43-9A96-D85EF7D5CCFC}"/>
                  </a:ext>
                </a:extLst>
              </p:cNvPr>
              <p:cNvSpPr/>
              <p:nvPr/>
            </p:nvSpPr>
            <p:spPr>
              <a:xfrm>
                <a:off x="1530152" y="2870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62C56620-BC77-40FB-84E8-3AA259AE68FA}"/>
                  </a:ext>
                </a:extLst>
              </p:cNvPr>
              <p:cNvSpPr/>
              <p:nvPr/>
            </p:nvSpPr>
            <p:spPr>
              <a:xfrm>
                <a:off x="1530152" y="3327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418BC2B-F034-48EE-8591-09B4C8503895}"/>
                  </a:ext>
                </a:extLst>
              </p:cNvPr>
              <p:cNvSpPr/>
              <p:nvPr/>
            </p:nvSpPr>
            <p:spPr>
              <a:xfrm>
                <a:off x="1530152" y="3784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4" name="Ellipse 133">
                <a:extLst>
                  <a:ext uri="{FF2B5EF4-FFF2-40B4-BE49-F238E27FC236}">
                    <a16:creationId xmlns:a16="http://schemas.microsoft.com/office/drawing/2014/main" id="{F9BC23C1-DF18-4468-A97E-BC63DB77195A}"/>
                  </a:ext>
                </a:extLst>
              </p:cNvPr>
              <p:cNvSpPr/>
              <p:nvPr/>
            </p:nvSpPr>
            <p:spPr>
              <a:xfrm>
                <a:off x="1530152" y="4623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613DE8DF-F77A-445C-8256-A97F8759DF87}"/>
                  </a:ext>
                </a:extLst>
              </p:cNvPr>
              <p:cNvSpPr/>
              <p:nvPr/>
            </p:nvSpPr>
            <p:spPr>
              <a:xfrm>
                <a:off x="615752" y="24211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4BEAC18C-8046-4CE8-A197-C2F9FAC9C74C}"/>
                  </a:ext>
                </a:extLst>
              </p:cNvPr>
              <p:cNvSpPr/>
              <p:nvPr/>
            </p:nvSpPr>
            <p:spPr>
              <a:xfrm>
                <a:off x="615752" y="28783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14687B4F-B555-46C1-87C9-4B0294D95264}"/>
                  </a:ext>
                </a:extLst>
              </p:cNvPr>
              <p:cNvSpPr/>
              <p:nvPr/>
            </p:nvSpPr>
            <p:spPr>
              <a:xfrm>
                <a:off x="615752" y="3335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DA89560E-5767-4252-AA67-5AE7A53DE615}"/>
                  </a:ext>
                </a:extLst>
              </p:cNvPr>
              <p:cNvSpPr/>
              <p:nvPr/>
            </p:nvSpPr>
            <p:spPr>
              <a:xfrm>
                <a:off x="615752" y="4097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9" name="ZoneTexte 13">
                <a:extLst>
                  <a:ext uri="{FF2B5EF4-FFF2-40B4-BE49-F238E27FC236}">
                    <a16:creationId xmlns:a16="http://schemas.microsoft.com/office/drawing/2014/main" id="{C2610621-389D-42A4-ABA0-1EB29DC7B623}"/>
                  </a:ext>
                </a:extLst>
              </p:cNvPr>
              <p:cNvSpPr txBox="1"/>
              <p:nvPr/>
            </p:nvSpPr>
            <p:spPr>
              <a:xfrm>
                <a:off x="539552" y="3368944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0" name="ZoneTexte 14">
                <a:extLst>
                  <a:ext uri="{FF2B5EF4-FFF2-40B4-BE49-F238E27FC236}">
                    <a16:creationId xmlns:a16="http://schemas.microsoft.com/office/drawing/2014/main" id="{080EE5B9-0D7A-4A2B-816E-08CCA2A4FA7E}"/>
                  </a:ext>
                </a:extLst>
              </p:cNvPr>
              <p:cNvSpPr txBox="1"/>
              <p:nvPr/>
            </p:nvSpPr>
            <p:spPr>
              <a:xfrm>
                <a:off x="1453952" y="3869266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85F19DCD-FA24-4EA2-9BFD-F1D4C80B022F}"/>
                  </a:ext>
                </a:extLst>
              </p:cNvPr>
              <p:cNvSpPr/>
              <p:nvPr/>
            </p:nvSpPr>
            <p:spPr>
              <a:xfrm>
                <a:off x="2520752" y="2108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8A0D650A-9C1A-4636-A9B5-B50B56875DED}"/>
                  </a:ext>
                </a:extLst>
              </p:cNvPr>
              <p:cNvSpPr/>
              <p:nvPr/>
            </p:nvSpPr>
            <p:spPr>
              <a:xfrm>
                <a:off x="2520752" y="2565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D35E1215-A67E-4AC6-8B54-8874B2C16418}"/>
                  </a:ext>
                </a:extLst>
              </p:cNvPr>
              <p:cNvSpPr/>
              <p:nvPr/>
            </p:nvSpPr>
            <p:spPr>
              <a:xfrm>
                <a:off x="2520752" y="3022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9906A73A-6FF6-4C7F-8F04-9D389FF7E740}"/>
                  </a:ext>
                </a:extLst>
              </p:cNvPr>
              <p:cNvSpPr/>
              <p:nvPr/>
            </p:nvSpPr>
            <p:spPr>
              <a:xfrm>
                <a:off x="2520752" y="4394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B44374A1-16D1-4144-8E9E-9579CA09B9B7}"/>
                  </a:ext>
                </a:extLst>
              </p:cNvPr>
              <p:cNvSpPr/>
              <p:nvPr/>
            </p:nvSpPr>
            <p:spPr>
              <a:xfrm>
                <a:off x="2520752" y="3480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934F67E7-BC0B-413B-88FA-DB64969C9227}"/>
                  </a:ext>
                </a:extLst>
              </p:cNvPr>
              <p:cNvSpPr/>
              <p:nvPr/>
            </p:nvSpPr>
            <p:spPr>
              <a:xfrm>
                <a:off x="2520752" y="3937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1F17B6FC-4869-45AF-A48B-D25A04D93408}"/>
                  </a:ext>
                </a:extLst>
              </p:cNvPr>
              <p:cNvSpPr/>
              <p:nvPr/>
            </p:nvSpPr>
            <p:spPr>
              <a:xfrm>
                <a:off x="615752" y="45852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6568A0C4-1966-45F8-9929-867AD85AC133}"/>
                  </a:ext>
                </a:extLst>
              </p:cNvPr>
              <p:cNvSpPr/>
              <p:nvPr/>
            </p:nvSpPr>
            <p:spPr>
              <a:xfrm>
                <a:off x="615752" y="50424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8A287EFE-D15A-4365-B57B-2E806AE2ED66}"/>
                  </a:ext>
                </a:extLst>
              </p:cNvPr>
              <p:cNvCxnSpPr>
                <a:stCxn id="135" idx="6"/>
                <a:endCxn id="129" idx="2"/>
              </p:cNvCxnSpPr>
              <p:nvPr/>
            </p:nvCxnSpPr>
            <p:spPr>
              <a:xfrm flipV="1">
                <a:off x="920552" y="21085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ADBED3E8-2C00-4CA6-B2F8-7FA3C5C994C0}"/>
                  </a:ext>
                </a:extLst>
              </p:cNvPr>
              <p:cNvCxnSpPr>
                <a:stCxn id="135" idx="6"/>
                <a:endCxn id="130" idx="2"/>
              </p:cNvCxnSpPr>
              <p:nvPr/>
            </p:nvCxnSpPr>
            <p:spPr>
              <a:xfrm flipV="1">
                <a:off x="920552" y="25657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BBED9851-701B-46EA-B3F1-D7CB43F3043E}"/>
                  </a:ext>
                </a:extLst>
              </p:cNvPr>
              <p:cNvCxnSpPr>
                <a:stCxn id="135" idx="6"/>
                <a:endCxn id="131" idx="2"/>
              </p:cNvCxnSpPr>
              <p:nvPr/>
            </p:nvCxnSpPr>
            <p:spPr>
              <a:xfrm>
                <a:off x="920552" y="25735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AE0F6CD5-9C0C-4375-9C23-8834CA06D116}"/>
                  </a:ext>
                </a:extLst>
              </p:cNvPr>
              <p:cNvCxnSpPr>
                <a:stCxn id="135" idx="6"/>
                <a:endCxn id="132" idx="2"/>
              </p:cNvCxnSpPr>
              <p:nvPr/>
            </p:nvCxnSpPr>
            <p:spPr>
              <a:xfrm>
                <a:off x="920552" y="25735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3" name="Connecteur droit 152">
                <a:extLst>
                  <a:ext uri="{FF2B5EF4-FFF2-40B4-BE49-F238E27FC236}">
                    <a16:creationId xmlns:a16="http://schemas.microsoft.com/office/drawing/2014/main" id="{56EE2FFE-823A-41CD-94CF-216B1CDAFA3D}"/>
                  </a:ext>
                </a:extLst>
              </p:cNvPr>
              <p:cNvCxnSpPr>
                <a:stCxn id="135" idx="6"/>
                <a:endCxn id="133" idx="2"/>
              </p:cNvCxnSpPr>
              <p:nvPr/>
            </p:nvCxnSpPr>
            <p:spPr>
              <a:xfrm>
                <a:off x="920552" y="2573502"/>
                <a:ext cx="609600" cy="1363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8F7FD89C-B1A4-42E9-B62B-9714FBDDD5B4}"/>
                  </a:ext>
                </a:extLst>
              </p:cNvPr>
              <p:cNvCxnSpPr>
                <a:stCxn id="136" idx="6"/>
                <a:endCxn id="129" idx="2"/>
              </p:cNvCxnSpPr>
              <p:nvPr/>
            </p:nvCxnSpPr>
            <p:spPr>
              <a:xfrm flipV="1">
                <a:off x="920552" y="21085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06DE5897-0AF4-42C1-B2BE-66A95DE2465B}"/>
                  </a:ext>
                </a:extLst>
              </p:cNvPr>
              <p:cNvCxnSpPr>
                <a:stCxn id="136" idx="6"/>
                <a:endCxn id="130" idx="2"/>
              </p:cNvCxnSpPr>
              <p:nvPr/>
            </p:nvCxnSpPr>
            <p:spPr>
              <a:xfrm flipV="1">
                <a:off x="920552" y="25657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F0EE471-B063-497E-8002-665E6064C3B4}"/>
                  </a:ext>
                </a:extLst>
              </p:cNvPr>
              <p:cNvCxnSpPr>
                <a:stCxn id="136" idx="6"/>
                <a:endCxn id="131" idx="2"/>
              </p:cNvCxnSpPr>
              <p:nvPr/>
            </p:nvCxnSpPr>
            <p:spPr>
              <a:xfrm flipV="1">
                <a:off x="920552" y="30229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839D324B-1BBF-470E-957D-433EB3BFEB33}"/>
                  </a:ext>
                </a:extLst>
              </p:cNvPr>
              <p:cNvCxnSpPr>
                <a:stCxn id="136" idx="6"/>
                <a:endCxn id="132" idx="2"/>
              </p:cNvCxnSpPr>
              <p:nvPr/>
            </p:nvCxnSpPr>
            <p:spPr>
              <a:xfrm>
                <a:off x="920552" y="30307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69D3FF12-8596-4302-A09D-CCEDDFDE012C}"/>
                  </a:ext>
                </a:extLst>
              </p:cNvPr>
              <p:cNvCxnSpPr>
                <a:stCxn id="136" idx="6"/>
                <a:endCxn id="133" idx="2"/>
              </p:cNvCxnSpPr>
              <p:nvPr/>
            </p:nvCxnSpPr>
            <p:spPr>
              <a:xfrm>
                <a:off x="920552" y="30307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EFBDE812-F990-4B53-BB1F-74B8DFE6BCA8}"/>
                  </a:ext>
                </a:extLst>
              </p:cNvPr>
              <p:cNvCxnSpPr>
                <a:stCxn id="136" idx="6"/>
                <a:endCxn id="134" idx="2"/>
              </p:cNvCxnSpPr>
              <p:nvPr/>
            </p:nvCxnSpPr>
            <p:spPr>
              <a:xfrm>
                <a:off x="920552" y="3030702"/>
                <a:ext cx="609600" cy="1744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814109D9-9916-4146-91A8-52AA5C24521C}"/>
                  </a:ext>
                </a:extLst>
              </p:cNvPr>
              <p:cNvCxnSpPr>
                <a:stCxn id="135" idx="6"/>
                <a:endCxn id="134" idx="2"/>
              </p:cNvCxnSpPr>
              <p:nvPr/>
            </p:nvCxnSpPr>
            <p:spPr>
              <a:xfrm>
                <a:off x="920552" y="2573502"/>
                <a:ext cx="609600" cy="22020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E454F106-36EB-4E45-ABC8-5A93F89B4EF8}"/>
                  </a:ext>
                </a:extLst>
              </p:cNvPr>
              <p:cNvCxnSpPr>
                <a:stCxn id="137" idx="6"/>
                <a:endCxn id="129" idx="2"/>
              </p:cNvCxnSpPr>
              <p:nvPr/>
            </p:nvCxnSpPr>
            <p:spPr>
              <a:xfrm flipV="1">
                <a:off x="920552" y="2108542"/>
                <a:ext cx="609600" cy="1379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90FAC557-4F4B-4051-8273-CB9089C87E02}"/>
                  </a:ext>
                </a:extLst>
              </p:cNvPr>
              <p:cNvCxnSpPr>
                <a:stCxn id="137" idx="6"/>
                <a:endCxn id="130" idx="2"/>
              </p:cNvCxnSpPr>
              <p:nvPr/>
            </p:nvCxnSpPr>
            <p:spPr>
              <a:xfrm flipV="1">
                <a:off x="920552" y="25657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0DC7BCEE-6463-46E4-9A66-808533A6AF7A}"/>
                  </a:ext>
                </a:extLst>
              </p:cNvPr>
              <p:cNvCxnSpPr>
                <a:stCxn id="137" idx="6"/>
                <a:endCxn id="131" idx="2"/>
              </p:cNvCxnSpPr>
              <p:nvPr/>
            </p:nvCxnSpPr>
            <p:spPr>
              <a:xfrm flipV="1">
                <a:off x="920552" y="30229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4" name="Connecteur droit 163">
                <a:extLst>
                  <a:ext uri="{FF2B5EF4-FFF2-40B4-BE49-F238E27FC236}">
                    <a16:creationId xmlns:a16="http://schemas.microsoft.com/office/drawing/2014/main" id="{B1D096B8-7E0F-491B-9C8B-2994B23ECE99}"/>
                  </a:ext>
                </a:extLst>
              </p:cNvPr>
              <p:cNvCxnSpPr>
                <a:stCxn id="137" idx="6"/>
                <a:endCxn id="132" idx="2"/>
              </p:cNvCxnSpPr>
              <p:nvPr/>
            </p:nvCxnSpPr>
            <p:spPr>
              <a:xfrm flipV="1">
                <a:off x="920552" y="34801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5" name="Connecteur droit 164">
                <a:extLst>
                  <a:ext uri="{FF2B5EF4-FFF2-40B4-BE49-F238E27FC236}">
                    <a16:creationId xmlns:a16="http://schemas.microsoft.com/office/drawing/2014/main" id="{F77C1305-6D1D-45A5-A185-B4DD0795AAD2}"/>
                  </a:ext>
                </a:extLst>
              </p:cNvPr>
              <p:cNvCxnSpPr>
                <a:stCxn id="137" idx="6"/>
                <a:endCxn id="133" idx="2"/>
              </p:cNvCxnSpPr>
              <p:nvPr/>
            </p:nvCxnSpPr>
            <p:spPr>
              <a:xfrm>
                <a:off x="920552" y="34879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E9033194-39B0-4A76-BC59-9E411A00F53E}"/>
                  </a:ext>
                </a:extLst>
              </p:cNvPr>
              <p:cNvCxnSpPr>
                <a:stCxn id="137" idx="6"/>
                <a:endCxn id="134" idx="2"/>
              </p:cNvCxnSpPr>
              <p:nvPr/>
            </p:nvCxnSpPr>
            <p:spPr>
              <a:xfrm>
                <a:off x="920552" y="3487902"/>
                <a:ext cx="609600" cy="1287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23EB4809-42B1-4C43-BCFE-74267527E4F7}"/>
                  </a:ext>
                </a:extLst>
              </p:cNvPr>
              <p:cNvCxnSpPr>
                <a:stCxn id="138" idx="6"/>
                <a:endCxn id="129" idx="2"/>
              </p:cNvCxnSpPr>
              <p:nvPr/>
            </p:nvCxnSpPr>
            <p:spPr>
              <a:xfrm flipV="1">
                <a:off x="920552" y="2108542"/>
                <a:ext cx="609600" cy="2141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6EDD6C74-1086-43DC-B8D3-938277F95B52}"/>
                  </a:ext>
                </a:extLst>
              </p:cNvPr>
              <p:cNvCxnSpPr>
                <a:stCxn id="138" idx="6"/>
                <a:endCxn id="130" idx="2"/>
              </p:cNvCxnSpPr>
              <p:nvPr/>
            </p:nvCxnSpPr>
            <p:spPr>
              <a:xfrm flipV="1">
                <a:off x="920552" y="2565742"/>
                <a:ext cx="609600" cy="1684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10918444-D447-4940-B5E8-160F79F68C1D}"/>
                  </a:ext>
                </a:extLst>
              </p:cNvPr>
              <p:cNvCxnSpPr>
                <a:stCxn id="138" idx="6"/>
                <a:endCxn id="131" idx="2"/>
              </p:cNvCxnSpPr>
              <p:nvPr/>
            </p:nvCxnSpPr>
            <p:spPr>
              <a:xfrm flipV="1">
                <a:off x="920552" y="3022942"/>
                <a:ext cx="609600" cy="1226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3C27D090-902F-4FCD-8A2E-8C63AD63E49A}"/>
                  </a:ext>
                </a:extLst>
              </p:cNvPr>
              <p:cNvCxnSpPr>
                <a:stCxn id="138" idx="6"/>
                <a:endCxn id="132" idx="2"/>
              </p:cNvCxnSpPr>
              <p:nvPr/>
            </p:nvCxnSpPr>
            <p:spPr>
              <a:xfrm flipV="1">
                <a:off x="920552" y="3480142"/>
                <a:ext cx="609600" cy="769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99714C62-5FA6-424C-BA34-E5839423136F}"/>
                  </a:ext>
                </a:extLst>
              </p:cNvPr>
              <p:cNvCxnSpPr>
                <a:stCxn id="138" idx="6"/>
                <a:endCxn id="133" idx="2"/>
              </p:cNvCxnSpPr>
              <p:nvPr/>
            </p:nvCxnSpPr>
            <p:spPr>
              <a:xfrm flipV="1">
                <a:off x="920552" y="3937342"/>
                <a:ext cx="609600" cy="3125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2" name="Connecteur droit 171">
                <a:extLst>
                  <a:ext uri="{FF2B5EF4-FFF2-40B4-BE49-F238E27FC236}">
                    <a16:creationId xmlns:a16="http://schemas.microsoft.com/office/drawing/2014/main" id="{D14030FA-789C-42D4-B388-C04249989006}"/>
                  </a:ext>
                </a:extLst>
              </p:cNvPr>
              <p:cNvCxnSpPr>
                <a:stCxn id="138" idx="6"/>
                <a:endCxn id="134" idx="2"/>
              </p:cNvCxnSpPr>
              <p:nvPr/>
            </p:nvCxnSpPr>
            <p:spPr>
              <a:xfrm>
                <a:off x="920552" y="4249902"/>
                <a:ext cx="609600" cy="525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630C6770-6EF1-4159-ABAB-886B01D0190B}"/>
                  </a:ext>
                </a:extLst>
              </p:cNvPr>
              <p:cNvCxnSpPr>
                <a:stCxn id="129" idx="6"/>
                <a:endCxn id="141" idx="2"/>
              </p:cNvCxnSpPr>
              <p:nvPr/>
            </p:nvCxnSpPr>
            <p:spPr>
              <a:xfrm>
                <a:off x="1834952" y="21085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4" name="Connecteur droit 173">
                <a:extLst>
                  <a:ext uri="{FF2B5EF4-FFF2-40B4-BE49-F238E27FC236}">
                    <a16:creationId xmlns:a16="http://schemas.microsoft.com/office/drawing/2014/main" id="{095BD9E1-955C-4CD6-863F-975A4CEBCB74}"/>
                  </a:ext>
                </a:extLst>
              </p:cNvPr>
              <p:cNvCxnSpPr>
                <a:stCxn id="129" idx="6"/>
                <a:endCxn id="142" idx="2"/>
              </p:cNvCxnSpPr>
              <p:nvPr/>
            </p:nvCxnSpPr>
            <p:spPr>
              <a:xfrm>
                <a:off x="1834952" y="21085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5" name="Connecteur droit 174">
                <a:extLst>
                  <a:ext uri="{FF2B5EF4-FFF2-40B4-BE49-F238E27FC236}">
                    <a16:creationId xmlns:a16="http://schemas.microsoft.com/office/drawing/2014/main" id="{33DA4090-92D3-4831-A336-F02635061DFD}"/>
                  </a:ext>
                </a:extLst>
              </p:cNvPr>
              <p:cNvCxnSpPr>
                <a:stCxn id="129" idx="6"/>
                <a:endCxn id="143" idx="2"/>
              </p:cNvCxnSpPr>
              <p:nvPr/>
            </p:nvCxnSpPr>
            <p:spPr>
              <a:xfrm>
                <a:off x="1834952" y="21085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6" name="Connecteur droit 175">
                <a:extLst>
                  <a:ext uri="{FF2B5EF4-FFF2-40B4-BE49-F238E27FC236}">
                    <a16:creationId xmlns:a16="http://schemas.microsoft.com/office/drawing/2014/main" id="{B342807F-1716-49BB-9A87-452CD2A9D41A}"/>
                  </a:ext>
                </a:extLst>
              </p:cNvPr>
              <p:cNvCxnSpPr>
                <a:stCxn id="129" idx="6"/>
                <a:endCxn id="145" idx="2"/>
              </p:cNvCxnSpPr>
              <p:nvPr/>
            </p:nvCxnSpPr>
            <p:spPr>
              <a:xfrm>
                <a:off x="1834952" y="21085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7" name="Connecteur droit 176">
                <a:extLst>
                  <a:ext uri="{FF2B5EF4-FFF2-40B4-BE49-F238E27FC236}">
                    <a16:creationId xmlns:a16="http://schemas.microsoft.com/office/drawing/2014/main" id="{4D0CEB6F-6F6F-45A5-993E-B3A751C5157F}"/>
                  </a:ext>
                </a:extLst>
              </p:cNvPr>
              <p:cNvCxnSpPr>
                <a:stCxn id="129" idx="6"/>
                <a:endCxn id="146" idx="2"/>
              </p:cNvCxnSpPr>
              <p:nvPr/>
            </p:nvCxnSpPr>
            <p:spPr>
              <a:xfrm>
                <a:off x="1834952" y="21085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8" name="Connecteur droit 177">
                <a:extLst>
                  <a:ext uri="{FF2B5EF4-FFF2-40B4-BE49-F238E27FC236}">
                    <a16:creationId xmlns:a16="http://schemas.microsoft.com/office/drawing/2014/main" id="{09278285-15A7-4C07-A4FE-035D41F5FF24}"/>
                  </a:ext>
                </a:extLst>
              </p:cNvPr>
              <p:cNvCxnSpPr>
                <a:stCxn id="129" idx="6"/>
                <a:endCxn id="144" idx="2"/>
              </p:cNvCxnSpPr>
              <p:nvPr/>
            </p:nvCxnSpPr>
            <p:spPr>
              <a:xfrm>
                <a:off x="1834952" y="2108542"/>
                <a:ext cx="685800" cy="2438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9" name="Connecteur droit 178">
                <a:extLst>
                  <a:ext uri="{FF2B5EF4-FFF2-40B4-BE49-F238E27FC236}">
                    <a16:creationId xmlns:a16="http://schemas.microsoft.com/office/drawing/2014/main" id="{9D7E8808-A883-4443-A3FE-5C70DD82F377}"/>
                  </a:ext>
                </a:extLst>
              </p:cNvPr>
              <p:cNvCxnSpPr>
                <a:stCxn id="130" idx="6"/>
                <a:endCxn id="141" idx="2"/>
              </p:cNvCxnSpPr>
              <p:nvPr/>
            </p:nvCxnSpPr>
            <p:spPr>
              <a:xfrm flipV="1">
                <a:off x="1834952" y="22609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84794119-AA29-4EE1-BD2B-624947207D76}"/>
                  </a:ext>
                </a:extLst>
              </p:cNvPr>
              <p:cNvCxnSpPr>
                <a:stCxn id="130" idx="6"/>
                <a:endCxn id="142" idx="2"/>
              </p:cNvCxnSpPr>
              <p:nvPr/>
            </p:nvCxnSpPr>
            <p:spPr>
              <a:xfrm>
                <a:off x="1834952" y="25657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29B0495A-0E39-4639-B404-52E30217921A}"/>
                  </a:ext>
                </a:extLst>
              </p:cNvPr>
              <p:cNvCxnSpPr>
                <a:stCxn id="130" idx="6"/>
                <a:endCxn id="143" idx="2"/>
              </p:cNvCxnSpPr>
              <p:nvPr/>
            </p:nvCxnSpPr>
            <p:spPr>
              <a:xfrm>
                <a:off x="1834952" y="25657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9C265EC5-CB04-45F9-88BE-211570ADF912}"/>
                  </a:ext>
                </a:extLst>
              </p:cNvPr>
              <p:cNvCxnSpPr>
                <a:stCxn id="130" idx="6"/>
                <a:endCxn id="145" idx="2"/>
              </p:cNvCxnSpPr>
              <p:nvPr/>
            </p:nvCxnSpPr>
            <p:spPr>
              <a:xfrm>
                <a:off x="1834952" y="25657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F34E687F-8755-45DA-B7A3-3C7FCD894F7A}"/>
                  </a:ext>
                </a:extLst>
              </p:cNvPr>
              <p:cNvCxnSpPr>
                <a:stCxn id="130" idx="6"/>
                <a:endCxn id="146" idx="2"/>
              </p:cNvCxnSpPr>
              <p:nvPr/>
            </p:nvCxnSpPr>
            <p:spPr>
              <a:xfrm>
                <a:off x="1834952" y="25657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4" name="Connecteur droit 183">
                <a:extLst>
                  <a:ext uri="{FF2B5EF4-FFF2-40B4-BE49-F238E27FC236}">
                    <a16:creationId xmlns:a16="http://schemas.microsoft.com/office/drawing/2014/main" id="{89F4F340-B608-46A6-835A-D8E7C445E032}"/>
                  </a:ext>
                </a:extLst>
              </p:cNvPr>
              <p:cNvCxnSpPr>
                <a:stCxn id="130" idx="6"/>
                <a:endCxn id="144" idx="2"/>
              </p:cNvCxnSpPr>
              <p:nvPr/>
            </p:nvCxnSpPr>
            <p:spPr>
              <a:xfrm>
                <a:off x="1834952" y="25657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3D80B96A-7202-4F92-B144-7E85227B3686}"/>
                  </a:ext>
                </a:extLst>
              </p:cNvPr>
              <p:cNvCxnSpPr>
                <a:stCxn id="131" idx="6"/>
                <a:endCxn id="141" idx="2"/>
              </p:cNvCxnSpPr>
              <p:nvPr/>
            </p:nvCxnSpPr>
            <p:spPr>
              <a:xfrm flipV="1">
                <a:off x="1834952" y="22609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6" name="Connecteur droit 185">
                <a:extLst>
                  <a:ext uri="{FF2B5EF4-FFF2-40B4-BE49-F238E27FC236}">
                    <a16:creationId xmlns:a16="http://schemas.microsoft.com/office/drawing/2014/main" id="{CBE41178-8D9F-40F7-9194-67324F49BFF0}"/>
                  </a:ext>
                </a:extLst>
              </p:cNvPr>
              <p:cNvCxnSpPr>
                <a:stCxn id="131" idx="6"/>
                <a:endCxn id="142" idx="2"/>
              </p:cNvCxnSpPr>
              <p:nvPr/>
            </p:nvCxnSpPr>
            <p:spPr>
              <a:xfrm flipV="1">
                <a:off x="1834952" y="27181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7" name="Connecteur droit 186">
                <a:extLst>
                  <a:ext uri="{FF2B5EF4-FFF2-40B4-BE49-F238E27FC236}">
                    <a16:creationId xmlns:a16="http://schemas.microsoft.com/office/drawing/2014/main" id="{6765CCC9-6037-4210-9143-921318238413}"/>
                  </a:ext>
                </a:extLst>
              </p:cNvPr>
              <p:cNvCxnSpPr>
                <a:stCxn id="131" idx="6"/>
                <a:endCxn id="143" idx="2"/>
              </p:cNvCxnSpPr>
              <p:nvPr/>
            </p:nvCxnSpPr>
            <p:spPr>
              <a:xfrm>
                <a:off x="1834952" y="30229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1BC4BC25-30A9-4077-8E42-D53192BD1AA2}"/>
                  </a:ext>
                </a:extLst>
              </p:cNvPr>
              <p:cNvCxnSpPr>
                <a:stCxn id="131" idx="6"/>
                <a:endCxn id="145" idx="2"/>
              </p:cNvCxnSpPr>
              <p:nvPr/>
            </p:nvCxnSpPr>
            <p:spPr>
              <a:xfrm>
                <a:off x="1834952" y="30229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047DA7D9-5CA8-4EFF-86F1-04BAB66451E4}"/>
                  </a:ext>
                </a:extLst>
              </p:cNvPr>
              <p:cNvCxnSpPr>
                <a:stCxn id="131" idx="6"/>
                <a:endCxn id="146" idx="2"/>
              </p:cNvCxnSpPr>
              <p:nvPr/>
            </p:nvCxnSpPr>
            <p:spPr>
              <a:xfrm>
                <a:off x="1834952" y="30229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1EDB5C4A-1436-44EC-A81A-3AC1456A8716}"/>
                  </a:ext>
                </a:extLst>
              </p:cNvPr>
              <p:cNvCxnSpPr>
                <a:stCxn id="131" idx="6"/>
                <a:endCxn id="144" idx="2"/>
              </p:cNvCxnSpPr>
              <p:nvPr/>
            </p:nvCxnSpPr>
            <p:spPr>
              <a:xfrm>
                <a:off x="1834952" y="30229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0861FCA8-AB8C-4816-97C4-203AF2BDF631}"/>
                  </a:ext>
                </a:extLst>
              </p:cNvPr>
              <p:cNvCxnSpPr>
                <a:stCxn id="132" idx="6"/>
                <a:endCxn id="141" idx="2"/>
              </p:cNvCxnSpPr>
              <p:nvPr/>
            </p:nvCxnSpPr>
            <p:spPr>
              <a:xfrm flipV="1">
                <a:off x="1834952" y="22609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04D3F241-9DB5-45FF-ACFA-1EFC79929DE3}"/>
                  </a:ext>
                </a:extLst>
              </p:cNvPr>
              <p:cNvCxnSpPr>
                <a:stCxn id="132" idx="6"/>
                <a:endCxn id="142" idx="2"/>
              </p:cNvCxnSpPr>
              <p:nvPr/>
            </p:nvCxnSpPr>
            <p:spPr>
              <a:xfrm flipV="1">
                <a:off x="1834952" y="27181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3" name="Connecteur droit 192">
                <a:extLst>
                  <a:ext uri="{FF2B5EF4-FFF2-40B4-BE49-F238E27FC236}">
                    <a16:creationId xmlns:a16="http://schemas.microsoft.com/office/drawing/2014/main" id="{F719CAA3-58D2-4398-8486-BD86E1950CBC}"/>
                  </a:ext>
                </a:extLst>
              </p:cNvPr>
              <p:cNvCxnSpPr>
                <a:stCxn id="132" idx="6"/>
                <a:endCxn id="143" idx="2"/>
              </p:cNvCxnSpPr>
              <p:nvPr/>
            </p:nvCxnSpPr>
            <p:spPr>
              <a:xfrm flipV="1">
                <a:off x="1834952" y="31753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4" name="Connecteur droit 193">
                <a:extLst>
                  <a:ext uri="{FF2B5EF4-FFF2-40B4-BE49-F238E27FC236}">
                    <a16:creationId xmlns:a16="http://schemas.microsoft.com/office/drawing/2014/main" id="{B1E445B9-510C-4187-93F6-03312F304325}"/>
                  </a:ext>
                </a:extLst>
              </p:cNvPr>
              <p:cNvCxnSpPr>
                <a:stCxn id="132" idx="6"/>
                <a:endCxn id="145" idx="2"/>
              </p:cNvCxnSpPr>
              <p:nvPr/>
            </p:nvCxnSpPr>
            <p:spPr>
              <a:xfrm>
                <a:off x="1834952" y="34801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5" name="Connecteur droit 194">
                <a:extLst>
                  <a:ext uri="{FF2B5EF4-FFF2-40B4-BE49-F238E27FC236}">
                    <a16:creationId xmlns:a16="http://schemas.microsoft.com/office/drawing/2014/main" id="{0BC12736-5CFA-4551-BA6A-A82BBDB05BB2}"/>
                  </a:ext>
                </a:extLst>
              </p:cNvPr>
              <p:cNvCxnSpPr>
                <a:stCxn id="132" idx="6"/>
                <a:endCxn id="146" idx="2"/>
              </p:cNvCxnSpPr>
              <p:nvPr/>
            </p:nvCxnSpPr>
            <p:spPr>
              <a:xfrm>
                <a:off x="1834952" y="34801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6" name="Connecteur droit 195">
                <a:extLst>
                  <a:ext uri="{FF2B5EF4-FFF2-40B4-BE49-F238E27FC236}">
                    <a16:creationId xmlns:a16="http://schemas.microsoft.com/office/drawing/2014/main" id="{C6120779-4BF9-47C5-A9E2-18826CBDA4C5}"/>
                  </a:ext>
                </a:extLst>
              </p:cNvPr>
              <p:cNvCxnSpPr>
                <a:stCxn id="132" idx="6"/>
                <a:endCxn id="144" idx="2"/>
              </p:cNvCxnSpPr>
              <p:nvPr/>
            </p:nvCxnSpPr>
            <p:spPr>
              <a:xfrm>
                <a:off x="1834952" y="34801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7" name="Connecteur droit 196">
                <a:extLst>
                  <a:ext uri="{FF2B5EF4-FFF2-40B4-BE49-F238E27FC236}">
                    <a16:creationId xmlns:a16="http://schemas.microsoft.com/office/drawing/2014/main" id="{DEFA66D1-56E0-4F9B-AD90-AEC57B968B1D}"/>
                  </a:ext>
                </a:extLst>
              </p:cNvPr>
              <p:cNvCxnSpPr>
                <a:endCxn id="141" idx="2"/>
              </p:cNvCxnSpPr>
              <p:nvPr/>
            </p:nvCxnSpPr>
            <p:spPr>
              <a:xfrm flipV="1">
                <a:off x="2063552" y="2260942"/>
                <a:ext cx="457200" cy="1697032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031AAAB8-DABD-4DDD-A239-FE219AC8E507}"/>
                  </a:ext>
                </a:extLst>
              </p:cNvPr>
              <p:cNvCxnSpPr>
                <a:stCxn id="133" idx="6"/>
                <a:endCxn id="142" idx="2"/>
              </p:cNvCxnSpPr>
              <p:nvPr/>
            </p:nvCxnSpPr>
            <p:spPr>
              <a:xfrm flipV="1">
                <a:off x="1834952" y="27181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9" name="Connecteur droit 198">
                <a:extLst>
                  <a:ext uri="{FF2B5EF4-FFF2-40B4-BE49-F238E27FC236}">
                    <a16:creationId xmlns:a16="http://schemas.microsoft.com/office/drawing/2014/main" id="{4716A717-8B68-44A3-9DB6-011D9A005A30}"/>
                  </a:ext>
                </a:extLst>
              </p:cNvPr>
              <p:cNvCxnSpPr>
                <a:stCxn id="133" idx="6"/>
                <a:endCxn id="143" idx="2"/>
              </p:cNvCxnSpPr>
              <p:nvPr/>
            </p:nvCxnSpPr>
            <p:spPr>
              <a:xfrm flipV="1">
                <a:off x="1834952" y="31753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269D5B97-E149-48A9-8543-4F127F7F0AB3}"/>
                  </a:ext>
                </a:extLst>
              </p:cNvPr>
              <p:cNvCxnSpPr>
                <a:stCxn id="133" idx="6"/>
                <a:endCxn id="145" idx="2"/>
              </p:cNvCxnSpPr>
              <p:nvPr/>
            </p:nvCxnSpPr>
            <p:spPr>
              <a:xfrm flipV="1">
                <a:off x="1834952" y="36325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F884E2A6-9CBA-42E0-8BE4-B1EE349D45F1}"/>
                  </a:ext>
                </a:extLst>
              </p:cNvPr>
              <p:cNvCxnSpPr>
                <a:stCxn id="133" idx="6"/>
                <a:endCxn id="146" idx="2"/>
              </p:cNvCxnSpPr>
              <p:nvPr/>
            </p:nvCxnSpPr>
            <p:spPr>
              <a:xfrm>
                <a:off x="1834952" y="39373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2" name="Connecteur droit 201">
                <a:extLst>
                  <a:ext uri="{FF2B5EF4-FFF2-40B4-BE49-F238E27FC236}">
                    <a16:creationId xmlns:a16="http://schemas.microsoft.com/office/drawing/2014/main" id="{051BB902-AEFC-41CA-BC96-42DBBFB89C93}"/>
                  </a:ext>
                </a:extLst>
              </p:cNvPr>
              <p:cNvCxnSpPr>
                <a:stCxn id="133" idx="6"/>
                <a:endCxn id="144" idx="2"/>
              </p:cNvCxnSpPr>
              <p:nvPr/>
            </p:nvCxnSpPr>
            <p:spPr>
              <a:xfrm>
                <a:off x="1834952" y="39373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3" name="Connecteur droit 202">
                <a:extLst>
                  <a:ext uri="{FF2B5EF4-FFF2-40B4-BE49-F238E27FC236}">
                    <a16:creationId xmlns:a16="http://schemas.microsoft.com/office/drawing/2014/main" id="{20A1A2A7-FD35-4B27-A393-94E225DB774A}"/>
                  </a:ext>
                </a:extLst>
              </p:cNvPr>
              <p:cNvCxnSpPr>
                <a:stCxn id="134" idx="6"/>
                <a:endCxn id="141" idx="2"/>
              </p:cNvCxnSpPr>
              <p:nvPr/>
            </p:nvCxnSpPr>
            <p:spPr>
              <a:xfrm flipV="1">
                <a:off x="1834952" y="2260942"/>
                <a:ext cx="685800" cy="2514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4" name="Connecteur droit 203">
                <a:extLst>
                  <a:ext uri="{FF2B5EF4-FFF2-40B4-BE49-F238E27FC236}">
                    <a16:creationId xmlns:a16="http://schemas.microsoft.com/office/drawing/2014/main" id="{E41EAF9D-4741-40D5-B587-47C41FBD50DA}"/>
                  </a:ext>
                </a:extLst>
              </p:cNvPr>
              <p:cNvCxnSpPr>
                <a:stCxn id="134" idx="6"/>
                <a:endCxn id="142" idx="2"/>
              </p:cNvCxnSpPr>
              <p:nvPr/>
            </p:nvCxnSpPr>
            <p:spPr>
              <a:xfrm flipV="1">
                <a:off x="1834952" y="2718142"/>
                <a:ext cx="685800" cy="2057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8BD0D6FF-E03A-47F3-9886-0D6F08A4334E}"/>
                  </a:ext>
                </a:extLst>
              </p:cNvPr>
              <p:cNvCxnSpPr>
                <a:stCxn id="134" idx="6"/>
                <a:endCxn id="143" idx="2"/>
              </p:cNvCxnSpPr>
              <p:nvPr/>
            </p:nvCxnSpPr>
            <p:spPr>
              <a:xfrm flipV="1">
                <a:off x="1834952" y="3175342"/>
                <a:ext cx="685800" cy="1600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D8AE70B9-B020-480E-A741-AEC0BACF4848}"/>
                  </a:ext>
                </a:extLst>
              </p:cNvPr>
              <p:cNvCxnSpPr>
                <a:stCxn id="134" idx="6"/>
                <a:endCxn id="145" idx="2"/>
              </p:cNvCxnSpPr>
              <p:nvPr/>
            </p:nvCxnSpPr>
            <p:spPr>
              <a:xfrm flipV="1">
                <a:off x="1834952" y="3632542"/>
                <a:ext cx="685800" cy="1143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7" name="Connecteur droit 206">
                <a:extLst>
                  <a:ext uri="{FF2B5EF4-FFF2-40B4-BE49-F238E27FC236}">
                    <a16:creationId xmlns:a16="http://schemas.microsoft.com/office/drawing/2014/main" id="{E20C845E-64EB-4391-951C-B26A22CAF403}"/>
                  </a:ext>
                </a:extLst>
              </p:cNvPr>
              <p:cNvCxnSpPr>
                <a:stCxn id="134" idx="6"/>
                <a:endCxn id="146" idx="2"/>
              </p:cNvCxnSpPr>
              <p:nvPr/>
            </p:nvCxnSpPr>
            <p:spPr>
              <a:xfrm flipV="1">
                <a:off x="1834952" y="4089742"/>
                <a:ext cx="685800" cy="685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8" name="Connecteur droit 207">
                <a:extLst>
                  <a:ext uri="{FF2B5EF4-FFF2-40B4-BE49-F238E27FC236}">
                    <a16:creationId xmlns:a16="http://schemas.microsoft.com/office/drawing/2014/main" id="{EBCDC4E5-6F41-4C1E-82F6-008953BE0B08}"/>
                  </a:ext>
                </a:extLst>
              </p:cNvPr>
              <p:cNvCxnSpPr>
                <a:stCxn id="134" idx="6"/>
                <a:endCxn id="144" idx="2"/>
              </p:cNvCxnSpPr>
              <p:nvPr/>
            </p:nvCxnSpPr>
            <p:spPr>
              <a:xfrm flipV="1">
                <a:off x="1834952" y="4546942"/>
                <a:ext cx="685800" cy="228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5F497B7C-B77E-4D30-90B1-EB1DDCB7BD2E}"/>
                  </a:ext>
                </a:extLst>
              </p:cNvPr>
              <p:cNvSpPr/>
              <p:nvPr/>
            </p:nvSpPr>
            <p:spPr>
              <a:xfrm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64203A64-DAD0-4DAD-B8B8-316D6ED66CEA}"/>
                  </a:ext>
                </a:extLst>
              </p:cNvPr>
              <p:cNvSpPr/>
              <p:nvPr/>
            </p:nvSpPr>
            <p:spPr>
              <a:xfrm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5B5215B6-27DB-40C0-8499-AF14D0A8F0A6}"/>
                  </a:ext>
                </a:extLst>
              </p:cNvPr>
              <p:cNvSpPr/>
              <p:nvPr/>
            </p:nvSpPr>
            <p:spPr>
              <a:xfrm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865D3CFF-00E8-434C-8D2F-27458A79E36D}"/>
                  </a:ext>
                </a:extLst>
              </p:cNvPr>
              <p:cNvCxnSpPr>
                <a:stCxn id="141" idx="6"/>
                <a:endCxn id="209" idx="2"/>
              </p:cNvCxnSpPr>
              <p:nvPr/>
            </p:nvCxnSpPr>
            <p:spPr>
              <a:xfrm>
                <a:off x="2825552" y="22609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B30A9768-7120-4491-AE4B-E8943DEB2E30}"/>
                  </a:ext>
                </a:extLst>
              </p:cNvPr>
              <p:cNvCxnSpPr>
                <a:stCxn id="141" idx="6"/>
                <a:endCxn id="210" idx="2"/>
              </p:cNvCxnSpPr>
              <p:nvPr/>
            </p:nvCxnSpPr>
            <p:spPr>
              <a:xfrm>
                <a:off x="2825552" y="22609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1B02B032-DB68-44D4-A9A7-DAE83489F8B8}"/>
                  </a:ext>
                </a:extLst>
              </p:cNvPr>
              <p:cNvCxnSpPr>
                <a:stCxn id="141" idx="6"/>
                <a:endCxn id="211" idx="2"/>
              </p:cNvCxnSpPr>
              <p:nvPr/>
            </p:nvCxnSpPr>
            <p:spPr>
              <a:xfrm>
                <a:off x="2825552" y="2260942"/>
                <a:ext cx="681608" cy="15867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5" name="Connecteur droit 214">
                <a:extLst>
                  <a:ext uri="{FF2B5EF4-FFF2-40B4-BE49-F238E27FC236}">
                    <a16:creationId xmlns:a16="http://schemas.microsoft.com/office/drawing/2014/main" id="{FA1C12BC-8F55-43AF-BA57-56E9A6DEE6EA}"/>
                  </a:ext>
                </a:extLst>
              </p:cNvPr>
              <p:cNvCxnSpPr>
                <a:stCxn id="142" idx="6"/>
                <a:endCxn id="209" idx="2"/>
              </p:cNvCxnSpPr>
              <p:nvPr/>
            </p:nvCxnSpPr>
            <p:spPr>
              <a:xfrm>
                <a:off x="2825552" y="27181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82EF938C-CBE8-4D6D-A0E9-974EEA8286FE}"/>
                  </a:ext>
                </a:extLst>
              </p:cNvPr>
              <p:cNvCxnSpPr>
                <a:stCxn id="142" idx="6"/>
                <a:endCxn id="210" idx="2"/>
              </p:cNvCxnSpPr>
              <p:nvPr/>
            </p:nvCxnSpPr>
            <p:spPr>
              <a:xfrm>
                <a:off x="2825552" y="27181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7" name="Connecteur droit 216">
                <a:extLst>
                  <a:ext uri="{FF2B5EF4-FFF2-40B4-BE49-F238E27FC236}">
                    <a16:creationId xmlns:a16="http://schemas.microsoft.com/office/drawing/2014/main" id="{E4297D45-9D55-4860-87EB-53920911E0B6}"/>
                  </a:ext>
                </a:extLst>
              </p:cNvPr>
              <p:cNvCxnSpPr>
                <a:stCxn id="142" idx="6"/>
                <a:endCxn id="211" idx="2"/>
              </p:cNvCxnSpPr>
              <p:nvPr/>
            </p:nvCxnSpPr>
            <p:spPr>
              <a:xfrm>
                <a:off x="2825552" y="27181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8" name="Connecteur droit 217">
                <a:extLst>
                  <a:ext uri="{FF2B5EF4-FFF2-40B4-BE49-F238E27FC236}">
                    <a16:creationId xmlns:a16="http://schemas.microsoft.com/office/drawing/2014/main" id="{E6C8C994-698B-47E4-A3B7-7CB2BEE93911}"/>
                  </a:ext>
                </a:extLst>
              </p:cNvPr>
              <p:cNvCxnSpPr>
                <a:stCxn id="143" idx="6"/>
                <a:endCxn id="209" idx="2"/>
              </p:cNvCxnSpPr>
              <p:nvPr/>
            </p:nvCxnSpPr>
            <p:spPr>
              <a:xfrm flipV="1">
                <a:off x="2825552" y="29333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9" name="Connecteur droit 218">
                <a:extLst>
                  <a:ext uri="{FF2B5EF4-FFF2-40B4-BE49-F238E27FC236}">
                    <a16:creationId xmlns:a16="http://schemas.microsoft.com/office/drawing/2014/main" id="{E5B4CC4C-423C-400D-B08F-8C73255F08D2}"/>
                  </a:ext>
                </a:extLst>
              </p:cNvPr>
              <p:cNvCxnSpPr>
                <a:stCxn id="143" idx="6"/>
                <a:endCxn id="210" idx="2"/>
              </p:cNvCxnSpPr>
              <p:nvPr/>
            </p:nvCxnSpPr>
            <p:spPr>
              <a:xfrm>
                <a:off x="2825552" y="31753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0" name="Connecteur droit 219">
                <a:extLst>
                  <a:ext uri="{FF2B5EF4-FFF2-40B4-BE49-F238E27FC236}">
                    <a16:creationId xmlns:a16="http://schemas.microsoft.com/office/drawing/2014/main" id="{1E7DF2CD-8053-4B30-9281-01FBE22AB865}"/>
                  </a:ext>
                </a:extLst>
              </p:cNvPr>
              <p:cNvCxnSpPr>
                <a:stCxn id="143" idx="6"/>
                <a:endCxn id="211" idx="2"/>
              </p:cNvCxnSpPr>
              <p:nvPr/>
            </p:nvCxnSpPr>
            <p:spPr>
              <a:xfrm>
                <a:off x="2825552" y="31753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1" name="Connecteur droit 220">
                <a:extLst>
                  <a:ext uri="{FF2B5EF4-FFF2-40B4-BE49-F238E27FC236}">
                    <a16:creationId xmlns:a16="http://schemas.microsoft.com/office/drawing/2014/main" id="{08057D0A-3333-40E2-A290-6BAB7FFCCEC1}"/>
                  </a:ext>
                </a:extLst>
              </p:cNvPr>
              <p:cNvCxnSpPr>
                <a:stCxn id="145" idx="6"/>
                <a:endCxn id="209" idx="2"/>
              </p:cNvCxnSpPr>
              <p:nvPr/>
            </p:nvCxnSpPr>
            <p:spPr>
              <a:xfrm flipV="1">
                <a:off x="2825552" y="29333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2" name="Connecteur droit 221">
                <a:extLst>
                  <a:ext uri="{FF2B5EF4-FFF2-40B4-BE49-F238E27FC236}">
                    <a16:creationId xmlns:a16="http://schemas.microsoft.com/office/drawing/2014/main" id="{75B6FF03-B1D7-4EBF-86C1-E8C4F09DEC76}"/>
                  </a:ext>
                </a:extLst>
              </p:cNvPr>
              <p:cNvCxnSpPr>
                <a:stCxn id="145" idx="6"/>
                <a:endCxn id="210" idx="2"/>
              </p:cNvCxnSpPr>
              <p:nvPr/>
            </p:nvCxnSpPr>
            <p:spPr>
              <a:xfrm flipV="1">
                <a:off x="2825552" y="33905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3" name="Connecteur droit 222">
                <a:extLst>
                  <a:ext uri="{FF2B5EF4-FFF2-40B4-BE49-F238E27FC236}">
                    <a16:creationId xmlns:a16="http://schemas.microsoft.com/office/drawing/2014/main" id="{2A0B7E9F-26DA-4EF4-A0DC-B916D179E161}"/>
                  </a:ext>
                </a:extLst>
              </p:cNvPr>
              <p:cNvCxnSpPr>
                <a:stCxn id="145" idx="6"/>
                <a:endCxn id="211" idx="2"/>
              </p:cNvCxnSpPr>
              <p:nvPr/>
            </p:nvCxnSpPr>
            <p:spPr>
              <a:xfrm>
                <a:off x="2825552" y="36325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4" name="Connecteur droit 223">
                <a:extLst>
                  <a:ext uri="{FF2B5EF4-FFF2-40B4-BE49-F238E27FC236}">
                    <a16:creationId xmlns:a16="http://schemas.microsoft.com/office/drawing/2014/main" id="{D6022975-0C95-4B29-9A4E-955BDB4C9067}"/>
                  </a:ext>
                </a:extLst>
              </p:cNvPr>
              <p:cNvCxnSpPr>
                <a:stCxn id="146" idx="6"/>
                <a:endCxn id="209" idx="2"/>
              </p:cNvCxnSpPr>
              <p:nvPr/>
            </p:nvCxnSpPr>
            <p:spPr>
              <a:xfrm flipV="1">
                <a:off x="2825552" y="29333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5" name="Connecteur droit 224">
                <a:extLst>
                  <a:ext uri="{FF2B5EF4-FFF2-40B4-BE49-F238E27FC236}">
                    <a16:creationId xmlns:a16="http://schemas.microsoft.com/office/drawing/2014/main" id="{9589E2D6-C980-4DD6-9B5E-517D137EAA23}"/>
                  </a:ext>
                </a:extLst>
              </p:cNvPr>
              <p:cNvCxnSpPr>
                <a:stCxn id="146" idx="6"/>
                <a:endCxn id="210" idx="2"/>
              </p:cNvCxnSpPr>
              <p:nvPr/>
            </p:nvCxnSpPr>
            <p:spPr>
              <a:xfrm flipV="1">
                <a:off x="2825552" y="33905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6" name="Connecteur droit 225">
                <a:extLst>
                  <a:ext uri="{FF2B5EF4-FFF2-40B4-BE49-F238E27FC236}">
                    <a16:creationId xmlns:a16="http://schemas.microsoft.com/office/drawing/2014/main" id="{955AF2BB-E067-452B-BAA6-D41DEA778E76}"/>
                  </a:ext>
                </a:extLst>
              </p:cNvPr>
              <p:cNvCxnSpPr>
                <a:stCxn id="146" idx="6"/>
                <a:endCxn id="211" idx="2"/>
              </p:cNvCxnSpPr>
              <p:nvPr/>
            </p:nvCxnSpPr>
            <p:spPr>
              <a:xfrm flipV="1">
                <a:off x="2825552" y="38477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7" name="Connecteur droit 226">
                <a:extLst>
                  <a:ext uri="{FF2B5EF4-FFF2-40B4-BE49-F238E27FC236}">
                    <a16:creationId xmlns:a16="http://schemas.microsoft.com/office/drawing/2014/main" id="{E187CB58-F8DA-40B2-9149-803D0CEB35FF}"/>
                  </a:ext>
                </a:extLst>
              </p:cNvPr>
              <p:cNvCxnSpPr>
                <a:stCxn id="144" idx="6"/>
                <a:endCxn id="209" idx="2"/>
              </p:cNvCxnSpPr>
              <p:nvPr/>
            </p:nvCxnSpPr>
            <p:spPr>
              <a:xfrm flipV="1">
                <a:off x="2825552" y="2933328"/>
                <a:ext cx="681608" cy="16136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8" name="Connecteur droit 227">
                <a:extLst>
                  <a:ext uri="{FF2B5EF4-FFF2-40B4-BE49-F238E27FC236}">
                    <a16:creationId xmlns:a16="http://schemas.microsoft.com/office/drawing/2014/main" id="{18398B34-D3F0-49C9-8E5F-BED2775FE400}"/>
                  </a:ext>
                </a:extLst>
              </p:cNvPr>
              <p:cNvCxnSpPr>
                <a:stCxn id="144" idx="6"/>
                <a:endCxn id="210" idx="2"/>
              </p:cNvCxnSpPr>
              <p:nvPr/>
            </p:nvCxnSpPr>
            <p:spPr>
              <a:xfrm flipV="1">
                <a:off x="2825552" y="33905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9" name="Connecteur droit 228">
                <a:extLst>
                  <a:ext uri="{FF2B5EF4-FFF2-40B4-BE49-F238E27FC236}">
                    <a16:creationId xmlns:a16="http://schemas.microsoft.com/office/drawing/2014/main" id="{317E6FFF-740D-471F-93A6-CD59646E93D7}"/>
                  </a:ext>
                </a:extLst>
              </p:cNvPr>
              <p:cNvCxnSpPr>
                <a:stCxn id="144" idx="6"/>
                <a:endCxn id="211" idx="2"/>
              </p:cNvCxnSpPr>
              <p:nvPr/>
            </p:nvCxnSpPr>
            <p:spPr>
              <a:xfrm flipV="1">
                <a:off x="2825552" y="38477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36327593-C7E3-4E2D-B8B1-A3EF5FD8CB29}"/>
                  </a:ext>
                </a:extLst>
              </p:cNvPr>
              <p:cNvSpPr/>
              <p:nvPr/>
            </p:nvSpPr>
            <p:spPr>
              <a:xfrm>
                <a:off x="615752" y="14847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78DE8D4A-16DE-4940-8DA6-28C94D466068}"/>
                  </a:ext>
                </a:extLst>
              </p:cNvPr>
              <p:cNvSpPr/>
              <p:nvPr/>
            </p:nvSpPr>
            <p:spPr>
              <a:xfrm>
                <a:off x="615752" y="19419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32" name="Connecteur droit 231">
                <a:extLst>
                  <a:ext uri="{FF2B5EF4-FFF2-40B4-BE49-F238E27FC236}">
                    <a16:creationId xmlns:a16="http://schemas.microsoft.com/office/drawing/2014/main" id="{398034C6-96E4-41EE-ABEF-56E9710C2C69}"/>
                  </a:ext>
                </a:extLst>
              </p:cNvPr>
              <p:cNvCxnSpPr>
                <a:stCxn id="230" idx="6"/>
                <a:endCxn id="129" idx="2"/>
              </p:cNvCxnSpPr>
              <p:nvPr/>
            </p:nvCxnSpPr>
            <p:spPr>
              <a:xfrm>
                <a:off x="920552" y="16371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3" name="Connecteur droit 232">
                <a:extLst>
                  <a:ext uri="{FF2B5EF4-FFF2-40B4-BE49-F238E27FC236}">
                    <a16:creationId xmlns:a16="http://schemas.microsoft.com/office/drawing/2014/main" id="{210A5768-3654-496B-9DDE-11FF00F74834}"/>
                  </a:ext>
                </a:extLst>
              </p:cNvPr>
              <p:cNvCxnSpPr>
                <a:stCxn id="230" idx="6"/>
                <a:endCxn id="130" idx="2"/>
              </p:cNvCxnSpPr>
              <p:nvPr/>
            </p:nvCxnSpPr>
            <p:spPr>
              <a:xfrm>
                <a:off x="920552" y="16371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4" name="Connecteur droit 233">
                <a:extLst>
                  <a:ext uri="{FF2B5EF4-FFF2-40B4-BE49-F238E27FC236}">
                    <a16:creationId xmlns:a16="http://schemas.microsoft.com/office/drawing/2014/main" id="{EF32C467-0CF1-425A-BBB7-87A5B5588B06}"/>
                  </a:ext>
                </a:extLst>
              </p:cNvPr>
              <p:cNvCxnSpPr>
                <a:stCxn id="230" idx="6"/>
                <a:endCxn id="131" idx="2"/>
              </p:cNvCxnSpPr>
              <p:nvPr/>
            </p:nvCxnSpPr>
            <p:spPr>
              <a:xfrm>
                <a:off x="920552" y="16371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2DFAD4CF-0785-4F61-B82C-22B0255D346E}"/>
                  </a:ext>
                </a:extLst>
              </p:cNvPr>
              <p:cNvCxnSpPr>
                <a:stCxn id="230" idx="6"/>
                <a:endCxn id="132" idx="2"/>
              </p:cNvCxnSpPr>
              <p:nvPr/>
            </p:nvCxnSpPr>
            <p:spPr>
              <a:xfrm>
                <a:off x="920552" y="16371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6" name="Connecteur droit 235">
                <a:extLst>
                  <a:ext uri="{FF2B5EF4-FFF2-40B4-BE49-F238E27FC236}">
                    <a16:creationId xmlns:a16="http://schemas.microsoft.com/office/drawing/2014/main" id="{4CF34AD5-0D27-4589-BFF2-BC8F7E0F8801}"/>
                  </a:ext>
                </a:extLst>
              </p:cNvPr>
              <p:cNvCxnSpPr>
                <a:stCxn id="230" idx="6"/>
                <a:endCxn id="133" idx="2"/>
              </p:cNvCxnSpPr>
              <p:nvPr/>
            </p:nvCxnSpPr>
            <p:spPr>
              <a:xfrm>
                <a:off x="920552" y="1637184"/>
                <a:ext cx="609600" cy="2300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7" name="Connecteur droit 236">
                <a:extLst>
                  <a:ext uri="{FF2B5EF4-FFF2-40B4-BE49-F238E27FC236}">
                    <a16:creationId xmlns:a16="http://schemas.microsoft.com/office/drawing/2014/main" id="{9D7CF441-AFD2-433F-9234-F002578836D7}"/>
                  </a:ext>
                </a:extLst>
              </p:cNvPr>
              <p:cNvCxnSpPr>
                <a:stCxn id="230" idx="6"/>
                <a:endCxn id="134" idx="2"/>
              </p:cNvCxnSpPr>
              <p:nvPr/>
            </p:nvCxnSpPr>
            <p:spPr>
              <a:xfrm>
                <a:off x="920552" y="1637184"/>
                <a:ext cx="609600" cy="3138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8" name="Connecteur droit 237">
                <a:extLst>
                  <a:ext uri="{FF2B5EF4-FFF2-40B4-BE49-F238E27FC236}">
                    <a16:creationId xmlns:a16="http://schemas.microsoft.com/office/drawing/2014/main" id="{56136C5B-92C5-4C51-AAEB-08F018C4119F}"/>
                  </a:ext>
                </a:extLst>
              </p:cNvPr>
              <p:cNvCxnSpPr>
                <a:stCxn id="231" idx="6"/>
                <a:endCxn id="129" idx="2"/>
              </p:cNvCxnSpPr>
              <p:nvPr/>
            </p:nvCxnSpPr>
            <p:spPr>
              <a:xfrm>
                <a:off x="920552" y="2094384"/>
                <a:ext cx="609600" cy="14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9" name="Connecteur droit 238">
                <a:extLst>
                  <a:ext uri="{FF2B5EF4-FFF2-40B4-BE49-F238E27FC236}">
                    <a16:creationId xmlns:a16="http://schemas.microsoft.com/office/drawing/2014/main" id="{C887EEE8-504B-4D39-835A-A37ADD2FD50C}"/>
                  </a:ext>
                </a:extLst>
              </p:cNvPr>
              <p:cNvCxnSpPr>
                <a:stCxn id="231" idx="6"/>
                <a:endCxn id="130" idx="2"/>
              </p:cNvCxnSpPr>
              <p:nvPr/>
            </p:nvCxnSpPr>
            <p:spPr>
              <a:xfrm>
                <a:off x="920552" y="20943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0" name="Connecteur droit 239">
                <a:extLst>
                  <a:ext uri="{FF2B5EF4-FFF2-40B4-BE49-F238E27FC236}">
                    <a16:creationId xmlns:a16="http://schemas.microsoft.com/office/drawing/2014/main" id="{5EA74A13-B4CA-4778-A733-86B52A2DAF71}"/>
                  </a:ext>
                </a:extLst>
              </p:cNvPr>
              <p:cNvCxnSpPr>
                <a:stCxn id="231" idx="6"/>
                <a:endCxn id="131" idx="2"/>
              </p:cNvCxnSpPr>
              <p:nvPr/>
            </p:nvCxnSpPr>
            <p:spPr>
              <a:xfrm>
                <a:off x="920552" y="20943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1" name="Connecteur droit 240">
                <a:extLst>
                  <a:ext uri="{FF2B5EF4-FFF2-40B4-BE49-F238E27FC236}">
                    <a16:creationId xmlns:a16="http://schemas.microsoft.com/office/drawing/2014/main" id="{06A16B06-E6BD-418C-A91F-73D9F66DC89F}"/>
                  </a:ext>
                </a:extLst>
              </p:cNvPr>
              <p:cNvCxnSpPr>
                <a:stCxn id="231" idx="6"/>
                <a:endCxn id="132" idx="2"/>
              </p:cNvCxnSpPr>
              <p:nvPr/>
            </p:nvCxnSpPr>
            <p:spPr>
              <a:xfrm>
                <a:off x="920552" y="20943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CB811390-CC1E-4A2A-89C2-4EAED40D6FC2}"/>
                  </a:ext>
                </a:extLst>
              </p:cNvPr>
              <p:cNvCxnSpPr>
                <a:stCxn id="231" idx="6"/>
                <a:endCxn id="133" idx="2"/>
              </p:cNvCxnSpPr>
              <p:nvPr/>
            </p:nvCxnSpPr>
            <p:spPr>
              <a:xfrm>
                <a:off x="920552" y="20943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986E4136-222A-4071-8267-56AF5D28BEED}"/>
                  </a:ext>
                </a:extLst>
              </p:cNvPr>
              <p:cNvCxnSpPr>
                <a:stCxn id="147" idx="6"/>
                <a:endCxn id="129" idx="2"/>
              </p:cNvCxnSpPr>
              <p:nvPr/>
            </p:nvCxnSpPr>
            <p:spPr>
              <a:xfrm flipV="1">
                <a:off x="920552" y="21085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4" name="Connecteur droit 243">
                <a:extLst>
                  <a:ext uri="{FF2B5EF4-FFF2-40B4-BE49-F238E27FC236}">
                    <a16:creationId xmlns:a16="http://schemas.microsoft.com/office/drawing/2014/main" id="{E65D8CF9-A6AD-4447-9249-FD59CE3825FD}"/>
                  </a:ext>
                </a:extLst>
              </p:cNvPr>
              <p:cNvCxnSpPr>
                <a:stCxn id="147" idx="6"/>
                <a:endCxn id="130" idx="2"/>
              </p:cNvCxnSpPr>
              <p:nvPr/>
            </p:nvCxnSpPr>
            <p:spPr>
              <a:xfrm flipV="1">
                <a:off x="920552" y="25657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5" name="Connecteur droit 244">
                <a:extLst>
                  <a:ext uri="{FF2B5EF4-FFF2-40B4-BE49-F238E27FC236}">
                    <a16:creationId xmlns:a16="http://schemas.microsoft.com/office/drawing/2014/main" id="{981323BD-1021-4607-9C0F-F8875222B2DC}"/>
                  </a:ext>
                </a:extLst>
              </p:cNvPr>
              <p:cNvCxnSpPr>
                <a:stCxn id="147" idx="6"/>
                <a:endCxn id="131" idx="2"/>
              </p:cNvCxnSpPr>
              <p:nvPr/>
            </p:nvCxnSpPr>
            <p:spPr>
              <a:xfrm flipV="1">
                <a:off x="920552" y="30229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6" name="Connecteur droit 245">
                <a:extLst>
                  <a:ext uri="{FF2B5EF4-FFF2-40B4-BE49-F238E27FC236}">
                    <a16:creationId xmlns:a16="http://schemas.microsoft.com/office/drawing/2014/main" id="{11A2DF63-1C05-47F9-8435-FB4F8D42991F}"/>
                  </a:ext>
                </a:extLst>
              </p:cNvPr>
              <p:cNvCxnSpPr>
                <a:stCxn id="147" idx="6"/>
                <a:endCxn id="132" idx="2"/>
              </p:cNvCxnSpPr>
              <p:nvPr/>
            </p:nvCxnSpPr>
            <p:spPr>
              <a:xfrm flipV="1">
                <a:off x="920552" y="34801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7" name="Connecteur droit 246">
                <a:extLst>
                  <a:ext uri="{FF2B5EF4-FFF2-40B4-BE49-F238E27FC236}">
                    <a16:creationId xmlns:a16="http://schemas.microsoft.com/office/drawing/2014/main" id="{6440C042-CD0B-4419-B95D-8A986AF137F0}"/>
                  </a:ext>
                </a:extLst>
              </p:cNvPr>
              <p:cNvCxnSpPr>
                <a:stCxn id="147" idx="6"/>
                <a:endCxn id="133" idx="2"/>
              </p:cNvCxnSpPr>
              <p:nvPr/>
            </p:nvCxnSpPr>
            <p:spPr>
              <a:xfrm flipV="1">
                <a:off x="920552" y="3937342"/>
                <a:ext cx="609600" cy="800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8" name="Connecteur droit 247">
                <a:extLst>
                  <a:ext uri="{FF2B5EF4-FFF2-40B4-BE49-F238E27FC236}">
                    <a16:creationId xmlns:a16="http://schemas.microsoft.com/office/drawing/2014/main" id="{A38AF347-5706-459B-B082-F5A426B4C666}"/>
                  </a:ext>
                </a:extLst>
              </p:cNvPr>
              <p:cNvCxnSpPr>
                <a:stCxn id="147" idx="6"/>
                <a:endCxn id="134" idx="2"/>
              </p:cNvCxnSpPr>
              <p:nvPr/>
            </p:nvCxnSpPr>
            <p:spPr>
              <a:xfrm>
                <a:off x="920552" y="4737676"/>
                <a:ext cx="609600" cy="3786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9" name="Connecteur droit 248">
                <a:extLst>
                  <a:ext uri="{FF2B5EF4-FFF2-40B4-BE49-F238E27FC236}">
                    <a16:creationId xmlns:a16="http://schemas.microsoft.com/office/drawing/2014/main" id="{CCA7023F-BC2E-4B03-9784-1896E145AB94}"/>
                  </a:ext>
                </a:extLst>
              </p:cNvPr>
              <p:cNvCxnSpPr>
                <a:stCxn id="148" idx="6"/>
                <a:endCxn id="134" idx="2"/>
              </p:cNvCxnSpPr>
              <p:nvPr/>
            </p:nvCxnSpPr>
            <p:spPr>
              <a:xfrm flipV="1">
                <a:off x="920552" y="4775542"/>
                <a:ext cx="609600" cy="419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0" name="Connecteur droit 249">
                <a:extLst>
                  <a:ext uri="{FF2B5EF4-FFF2-40B4-BE49-F238E27FC236}">
                    <a16:creationId xmlns:a16="http://schemas.microsoft.com/office/drawing/2014/main" id="{ECFFD022-AD52-4C17-97F2-55DD1E598C49}"/>
                  </a:ext>
                </a:extLst>
              </p:cNvPr>
              <p:cNvCxnSpPr>
                <a:stCxn id="148" idx="6"/>
                <a:endCxn id="133" idx="2"/>
              </p:cNvCxnSpPr>
              <p:nvPr/>
            </p:nvCxnSpPr>
            <p:spPr>
              <a:xfrm flipV="1">
                <a:off x="920552" y="39373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1" name="Connecteur droit 250">
                <a:extLst>
                  <a:ext uri="{FF2B5EF4-FFF2-40B4-BE49-F238E27FC236}">
                    <a16:creationId xmlns:a16="http://schemas.microsoft.com/office/drawing/2014/main" id="{7460669D-C45D-4BD6-B91A-3047AF2B785A}"/>
                  </a:ext>
                </a:extLst>
              </p:cNvPr>
              <p:cNvCxnSpPr>
                <a:stCxn id="148" idx="6"/>
                <a:endCxn id="132" idx="2"/>
              </p:cNvCxnSpPr>
              <p:nvPr/>
            </p:nvCxnSpPr>
            <p:spPr>
              <a:xfrm flipV="1">
                <a:off x="920552" y="34801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2" name="Connecteur droit 251">
                <a:extLst>
                  <a:ext uri="{FF2B5EF4-FFF2-40B4-BE49-F238E27FC236}">
                    <a16:creationId xmlns:a16="http://schemas.microsoft.com/office/drawing/2014/main" id="{497381A5-1D08-4B02-AD2C-E8E416765B47}"/>
                  </a:ext>
                </a:extLst>
              </p:cNvPr>
              <p:cNvCxnSpPr>
                <a:stCxn id="148" idx="6"/>
                <a:endCxn id="131" idx="2"/>
              </p:cNvCxnSpPr>
              <p:nvPr/>
            </p:nvCxnSpPr>
            <p:spPr>
              <a:xfrm flipV="1">
                <a:off x="920552" y="30229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3" name="Connecteur droit 252">
                <a:extLst>
                  <a:ext uri="{FF2B5EF4-FFF2-40B4-BE49-F238E27FC236}">
                    <a16:creationId xmlns:a16="http://schemas.microsoft.com/office/drawing/2014/main" id="{2263AE8D-982C-4A9D-B64E-F2180A45229D}"/>
                  </a:ext>
                </a:extLst>
              </p:cNvPr>
              <p:cNvCxnSpPr>
                <a:stCxn id="148" idx="6"/>
                <a:endCxn id="130" idx="2"/>
              </p:cNvCxnSpPr>
              <p:nvPr/>
            </p:nvCxnSpPr>
            <p:spPr>
              <a:xfrm flipV="1">
                <a:off x="920552" y="25657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4" name="Connecteur droit 253">
                <a:extLst>
                  <a:ext uri="{FF2B5EF4-FFF2-40B4-BE49-F238E27FC236}">
                    <a16:creationId xmlns:a16="http://schemas.microsoft.com/office/drawing/2014/main" id="{382C44C3-DFA1-4899-A972-B6667D869FE0}"/>
                  </a:ext>
                </a:extLst>
              </p:cNvPr>
              <p:cNvCxnSpPr>
                <a:stCxn id="148" idx="6"/>
                <a:endCxn id="129" idx="2"/>
              </p:cNvCxnSpPr>
              <p:nvPr/>
            </p:nvCxnSpPr>
            <p:spPr>
              <a:xfrm flipV="1">
                <a:off x="920552" y="2108542"/>
                <a:ext cx="609600" cy="3086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255" name="Ellipse 254">
                <a:extLst>
                  <a:ext uri="{FF2B5EF4-FFF2-40B4-BE49-F238E27FC236}">
                    <a16:creationId xmlns:a16="http://schemas.microsoft.com/office/drawing/2014/main" id="{DB944D09-C5A8-4CEE-A6CE-5E043726DFB8}"/>
                  </a:ext>
                </a:extLst>
              </p:cNvPr>
              <p:cNvSpPr/>
              <p:nvPr/>
            </p:nvSpPr>
            <p:spPr>
              <a:xfrm flipH="1"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6" name="Ellipse 255">
                <a:extLst>
                  <a:ext uri="{FF2B5EF4-FFF2-40B4-BE49-F238E27FC236}">
                    <a16:creationId xmlns:a16="http://schemas.microsoft.com/office/drawing/2014/main" id="{AA73775E-D804-4C47-8E7A-9BBF8EA67731}"/>
                  </a:ext>
                </a:extLst>
              </p:cNvPr>
              <p:cNvSpPr/>
              <p:nvPr/>
            </p:nvSpPr>
            <p:spPr>
              <a:xfrm flipH="1"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7" name="Ellipse 256">
                <a:extLst>
                  <a:ext uri="{FF2B5EF4-FFF2-40B4-BE49-F238E27FC236}">
                    <a16:creationId xmlns:a16="http://schemas.microsoft.com/office/drawing/2014/main" id="{4F7FF9A7-3C45-4BDE-9A34-B2B8EB6DFA39}"/>
                  </a:ext>
                </a:extLst>
              </p:cNvPr>
              <p:cNvSpPr/>
              <p:nvPr/>
            </p:nvSpPr>
            <p:spPr>
              <a:xfrm flipH="1"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464CAF07-25F6-4DDD-BA19-0E100DF6EC4C}"/>
                </a:ext>
              </a:extLst>
            </p:cNvPr>
            <p:cNvCxnSpPr>
              <a:stCxn id="17" idx="6"/>
              <a:endCxn id="255" idx="2"/>
            </p:cNvCxnSpPr>
            <p:nvPr/>
          </p:nvCxnSpPr>
          <p:spPr>
            <a:xfrm flipH="1">
              <a:off x="6517453" y="32168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C75A4115-B6AA-41C8-BD04-CD4E1AAB6176}"/>
                </a:ext>
              </a:extLst>
            </p:cNvPr>
            <p:cNvCxnSpPr>
              <a:stCxn id="17" idx="6"/>
              <a:endCxn id="256" idx="2"/>
            </p:cNvCxnSpPr>
            <p:nvPr/>
          </p:nvCxnSpPr>
          <p:spPr>
            <a:xfrm flipH="1">
              <a:off x="6517453" y="32168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068CCCD-B4E8-4979-BBAB-70ABA8E811C6}"/>
                </a:ext>
              </a:extLst>
            </p:cNvPr>
            <p:cNvCxnSpPr>
              <a:stCxn id="17" idx="6"/>
              <a:endCxn id="257" idx="2"/>
            </p:cNvCxnSpPr>
            <p:nvPr/>
          </p:nvCxnSpPr>
          <p:spPr>
            <a:xfrm flipH="1">
              <a:off x="6517453" y="3216851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26E7C9A2-69A9-4A7D-9F14-D07D8C39F440}"/>
                </a:ext>
              </a:extLst>
            </p:cNvPr>
            <p:cNvCxnSpPr>
              <a:stCxn id="18" idx="6"/>
              <a:endCxn id="255" idx="2"/>
            </p:cNvCxnSpPr>
            <p:nvPr/>
          </p:nvCxnSpPr>
          <p:spPr>
            <a:xfrm flipH="1">
              <a:off x="6517453" y="36740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9B05FB29-0F20-46C1-BFD7-A7F01656BB0A}"/>
                </a:ext>
              </a:extLst>
            </p:cNvPr>
            <p:cNvCxnSpPr>
              <a:stCxn id="18" idx="6"/>
              <a:endCxn id="256" idx="2"/>
            </p:cNvCxnSpPr>
            <p:nvPr/>
          </p:nvCxnSpPr>
          <p:spPr>
            <a:xfrm flipH="1">
              <a:off x="6517453" y="36740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1054621D-5C44-494F-AB82-2AD57297652F}"/>
                </a:ext>
              </a:extLst>
            </p:cNvPr>
            <p:cNvCxnSpPr>
              <a:stCxn id="18" idx="6"/>
              <a:endCxn id="257" idx="2"/>
            </p:cNvCxnSpPr>
            <p:nvPr/>
          </p:nvCxnSpPr>
          <p:spPr>
            <a:xfrm flipH="1">
              <a:off x="6517453" y="36740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416DCE0F-C49B-4EA4-87D7-855701C70C57}"/>
                </a:ext>
              </a:extLst>
            </p:cNvPr>
            <p:cNvCxnSpPr>
              <a:stCxn id="19" idx="6"/>
              <a:endCxn id="255" idx="2"/>
            </p:cNvCxnSpPr>
            <p:nvPr/>
          </p:nvCxnSpPr>
          <p:spPr>
            <a:xfrm flipH="1" flipV="1">
              <a:off x="6517453" y="38892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C0DC3D80-FA1F-438E-9160-27DDC9522911}"/>
                </a:ext>
              </a:extLst>
            </p:cNvPr>
            <p:cNvCxnSpPr>
              <a:stCxn id="19" idx="6"/>
              <a:endCxn id="256" idx="2"/>
            </p:cNvCxnSpPr>
            <p:nvPr/>
          </p:nvCxnSpPr>
          <p:spPr>
            <a:xfrm flipH="1">
              <a:off x="6517453" y="41312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6696A4DF-F81C-4D65-A136-ACBA65D95D0C}"/>
                </a:ext>
              </a:extLst>
            </p:cNvPr>
            <p:cNvCxnSpPr>
              <a:stCxn id="19" idx="6"/>
              <a:endCxn id="257" idx="2"/>
            </p:cNvCxnSpPr>
            <p:nvPr/>
          </p:nvCxnSpPr>
          <p:spPr>
            <a:xfrm flipH="1">
              <a:off x="6517453" y="41312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18F23B1A-BFC0-4EA9-AE52-D5F5F3353993}"/>
                </a:ext>
              </a:extLst>
            </p:cNvPr>
            <p:cNvCxnSpPr>
              <a:stCxn id="21" idx="6"/>
              <a:endCxn id="255" idx="2"/>
            </p:cNvCxnSpPr>
            <p:nvPr/>
          </p:nvCxnSpPr>
          <p:spPr>
            <a:xfrm flipH="1" flipV="1">
              <a:off x="6517453" y="38892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D0A79543-8A71-4C41-8EBA-FEBA3BBC9466}"/>
                </a:ext>
              </a:extLst>
            </p:cNvPr>
            <p:cNvCxnSpPr>
              <a:stCxn id="21" idx="6"/>
              <a:endCxn id="256" idx="2"/>
            </p:cNvCxnSpPr>
            <p:nvPr/>
          </p:nvCxnSpPr>
          <p:spPr>
            <a:xfrm flipH="1" flipV="1">
              <a:off x="6517453" y="43464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AE51A2CD-42C9-412A-AF39-92B6966252A3}"/>
                </a:ext>
              </a:extLst>
            </p:cNvPr>
            <p:cNvCxnSpPr>
              <a:stCxn id="21" idx="6"/>
              <a:endCxn id="257" idx="2"/>
            </p:cNvCxnSpPr>
            <p:nvPr/>
          </p:nvCxnSpPr>
          <p:spPr>
            <a:xfrm flipH="1">
              <a:off x="6517453" y="45884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4AAAD475-40EF-4835-809E-6A9DE388819D}"/>
                </a:ext>
              </a:extLst>
            </p:cNvPr>
            <p:cNvCxnSpPr>
              <a:stCxn id="22" idx="6"/>
              <a:endCxn id="255" idx="2"/>
            </p:cNvCxnSpPr>
            <p:nvPr/>
          </p:nvCxnSpPr>
          <p:spPr>
            <a:xfrm flipH="1" flipV="1">
              <a:off x="6517453" y="38892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6A3C9983-F9FF-427A-B494-0E43074CF6D5}"/>
                </a:ext>
              </a:extLst>
            </p:cNvPr>
            <p:cNvCxnSpPr>
              <a:stCxn id="22" idx="6"/>
              <a:endCxn id="256" idx="2"/>
            </p:cNvCxnSpPr>
            <p:nvPr/>
          </p:nvCxnSpPr>
          <p:spPr>
            <a:xfrm flipH="1" flipV="1">
              <a:off x="6517453" y="43464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51CA589B-B608-4F9B-A4BC-95A48F52A52E}"/>
                </a:ext>
              </a:extLst>
            </p:cNvPr>
            <p:cNvCxnSpPr>
              <a:stCxn id="22" idx="6"/>
              <a:endCxn id="257" idx="2"/>
            </p:cNvCxnSpPr>
            <p:nvPr/>
          </p:nvCxnSpPr>
          <p:spPr>
            <a:xfrm flipH="1" flipV="1">
              <a:off x="6517453" y="48036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1147B44-8E06-4AAD-8A79-D79A27DBA432}"/>
                </a:ext>
              </a:extLst>
            </p:cNvPr>
            <p:cNvCxnSpPr>
              <a:stCxn id="20" idx="6"/>
              <a:endCxn id="255" idx="2"/>
            </p:cNvCxnSpPr>
            <p:nvPr/>
          </p:nvCxnSpPr>
          <p:spPr>
            <a:xfrm flipH="1" flipV="1">
              <a:off x="6517453" y="3889237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6E5FF29-EFCD-4A64-8488-9656ECB7FCA7}"/>
                </a:ext>
              </a:extLst>
            </p:cNvPr>
            <p:cNvCxnSpPr>
              <a:stCxn id="20" idx="6"/>
              <a:endCxn id="256" idx="2"/>
            </p:cNvCxnSpPr>
            <p:nvPr/>
          </p:nvCxnSpPr>
          <p:spPr>
            <a:xfrm flipH="1" flipV="1">
              <a:off x="6517453" y="43464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3402F891-476D-42B6-AAFB-F33C7DC2EF14}"/>
                </a:ext>
              </a:extLst>
            </p:cNvPr>
            <p:cNvCxnSpPr>
              <a:stCxn id="20" idx="6"/>
              <a:endCxn id="257" idx="2"/>
            </p:cNvCxnSpPr>
            <p:nvPr/>
          </p:nvCxnSpPr>
          <p:spPr>
            <a:xfrm flipH="1" flipV="1">
              <a:off x="6517453" y="48036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89E6C40E-9CE3-4607-AC18-E8FC94DC2626}"/>
                </a:ext>
              </a:extLst>
            </p:cNvPr>
            <p:cNvSpPr/>
            <p:nvPr/>
          </p:nvSpPr>
          <p:spPr>
            <a:xfrm flipH="1">
              <a:off x="9104061" y="24406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D7D2FAA9-6A93-43EC-8E6C-2CD522BA1F36}"/>
                </a:ext>
              </a:extLst>
            </p:cNvPr>
            <p:cNvSpPr/>
            <p:nvPr/>
          </p:nvSpPr>
          <p:spPr>
            <a:xfrm flipH="1">
              <a:off x="9104061" y="28978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B3483FFC-3680-4A18-8F19-A9568A9C3E82}"/>
                </a:ext>
              </a:extLst>
            </p:cNvPr>
            <p:cNvCxnSpPr>
              <a:stCxn id="104" idx="6"/>
              <a:endCxn id="5" idx="2"/>
            </p:cNvCxnSpPr>
            <p:nvPr/>
          </p:nvCxnSpPr>
          <p:spPr>
            <a:xfrm flipH="1">
              <a:off x="8494461" y="25930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72F81C1D-0A68-4A3D-8920-0F63891D00E0}"/>
                </a:ext>
              </a:extLst>
            </p:cNvPr>
            <p:cNvCxnSpPr>
              <a:stCxn id="104" idx="6"/>
              <a:endCxn id="6" idx="2"/>
            </p:cNvCxnSpPr>
            <p:nvPr/>
          </p:nvCxnSpPr>
          <p:spPr>
            <a:xfrm flipH="1">
              <a:off x="8494461" y="25930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3523C3D7-62E1-472D-BE1A-457C4C97C8C3}"/>
                </a:ext>
              </a:extLst>
            </p:cNvPr>
            <p:cNvCxnSpPr>
              <a:stCxn id="104" idx="6"/>
              <a:endCxn id="7" idx="2"/>
            </p:cNvCxnSpPr>
            <p:nvPr/>
          </p:nvCxnSpPr>
          <p:spPr>
            <a:xfrm flipH="1">
              <a:off x="8494461" y="25930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E48E8DA7-12ED-40CB-AE7B-A6B6C40B538B}"/>
                </a:ext>
              </a:extLst>
            </p:cNvPr>
            <p:cNvCxnSpPr>
              <a:stCxn id="104" idx="6"/>
              <a:endCxn id="8" idx="2"/>
            </p:cNvCxnSpPr>
            <p:nvPr/>
          </p:nvCxnSpPr>
          <p:spPr>
            <a:xfrm flipH="1">
              <a:off x="8494461" y="25930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E704383C-1E2F-465B-9155-D9048A34784B}"/>
                </a:ext>
              </a:extLst>
            </p:cNvPr>
            <p:cNvCxnSpPr>
              <a:stCxn id="104" idx="6"/>
              <a:endCxn id="9" idx="2"/>
            </p:cNvCxnSpPr>
            <p:nvPr/>
          </p:nvCxnSpPr>
          <p:spPr>
            <a:xfrm flipH="1">
              <a:off x="8494461" y="2593093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8D6DCD72-CE73-4C2A-8D2B-801227993BD1}"/>
                </a:ext>
              </a:extLst>
            </p:cNvPr>
            <p:cNvCxnSpPr>
              <a:stCxn id="104" idx="6"/>
              <a:endCxn id="10" idx="2"/>
            </p:cNvCxnSpPr>
            <p:nvPr/>
          </p:nvCxnSpPr>
          <p:spPr>
            <a:xfrm flipH="1">
              <a:off x="8494461" y="2593093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4137B4F8-5016-4E3D-AECB-0EFA2C01F327}"/>
                </a:ext>
              </a:extLst>
            </p:cNvPr>
            <p:cNvCxnSpPr>
              <a:stCxn id="105" idx="6"/>
              <a:endCxn id="5" idx="2"/>
            </p:cNvCxnSpPr>
            <p:nvPr/>
          </p:nvCxnSpPr>
          <p:spPr>
            <a:xfrm flipH="1">
              <a:off x="8494461" y="3050293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804FC329-3562-47CD-BBF7-FAE42D49086D}"/>
                </a:ext>
              </a:extLst>
            </p:cNvPr>
            <p:cNvCxnSpPr>
              <a:stCxn id="105" idx="6"/>
              <a:endCxn id="6" idx="2"/>
            </p:cNvCxnSpPr>
            <p:nvPr/>
          </p:nvCxnSpPr>
          <p:spPr>
            <a:xfrm flipH="1">
              <a:off x="8494461" y="30502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ACE66F61-7D5E-4BC4-B870-4176646C9B84}"/>
                </a:ext>
              </a:extLst>
            </p:cNvPr>
            <p:cNvCxnSpPr>
              <a:stCxn id="105" idx="6"/>
              <a:endCxn id="7" idx="2"/>
            </p:cNvCxnSpPr>
            <p:nvPr/>
          </p:nvCxnSpPr>
          <p:spPr>
            <a:xfrm flipH="1">
              <a:off x="8494461" y="30502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FE6527AF-E4F6-4CDB-9195-5B9B6F9B3729}"/>
                </a:ext>
              </a:extLst>
            </p:cNvPr>
            <p:cNvCxnSpPr>
              <a:stCxn id="105" idx="6"/>
              <a:endCxn id="8" idx="2"/>
            </p:cNvCxnSpPr>
            <p:nvPr/>
          </p:nvCxnSpPr>
          <p:spPr>
            <a:xfrm flipH="1">
              <a:off x="8494461" y="30502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212BC3D-E170-4DB9-8654-67648F3C3EFE}"/>
                </a:ext>
              </a:extLst>
            </p:cNvPr>
            <p:cNvCxnSpPr>
              <a:stCxn id="105" idx="6"/>
              <a:endCxn id="9" idx="2"/>
            </p:cNvCxnSpPr>
            <p:nvPr/>
          </p:nvCxnSpPr>
          <p:spPr>
            <a:xfrm flipH="1">
              <a:off x="8494461" y="30502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DB1C393E-B4DB-41D4-A5C1-0E68C3595DE4}"/>
                </a:ext>
              </a:extLst>
            </p:cNvPr>
            <p:cNvCxnSpPr>
              <a:stCxn id="23" idx="6"/>
              <a:endCxn id="5" idx="2"/>
            </p:cNvCxnSpPr>
            <p:nvPr/>
          </p:nvCxnSpPr>
          <p:spPr>
            <a:xfrm flipH="1" flipV="1">
              <a:off x="8494461" y="30644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896D161-E71E-46A8-8F51-7113E4FA7DF9}"/>
                </a:ext>
              </a:extLst>
            </p:cNvPr>
            <p:cNvCxnSpPr>
              <a:stCxn id="23" idx="6"/>
              <a:endCxn id="6" idx="2"/>
            </p:cNvCxnSpPr>
            <p:nvPr/>
          </p:nvCxnSpPr>
          <p:spPr>
            <a:xfrm flipH="1" flipV="1">
              <a:off x="8494461" y="35216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981F5488-116B-4E6A-BE8C-97F3C8964673}"/>
                </a:ext>
              </a:extLst>
            </p:cNvPr>
            <p:cNvCxnSpPr>
              <a:stCxn id="23" idx="6"/>
              <a:endCxn id="7" idx="2"/>
            </p:cNvCxnSpPr>
            <p:nvPr/>
          </p:nvCxnSpPr>
          <p:spPr>
            <a:xfrm flipH="1" flipV="1">
              <a:off x="8494461" y="39788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8D6A6F68-97B3-4CBE-862B-3CD69FB8F3F2}"/>
                </a:ext>
              </a:extLst>
            </p:cNvPr>
            <p:cNvCxnSpPr>
              <a:stCxn id="23" idx="6"/>
              <a:endCxn id="8" idx="2"/>
            </p:cNvCxnSpPr>
            <p:nvPr/>
          </p:nvCxnSpPr>
          <p:spPr>
            <a:xfrm flipH="1" flipV="1">
              <a:off x="8494461" y="44360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2B3ABF76-A9B9-4E49-9133-4158EC1A0FE6}"/>
                </a:ext>
              </a:extLst>
            </p:cNvPr>
            <p:cNvCxnSpPr>
              <a:stCxn id="23" idx="6"/>
              <a:endCxn id="9" idx="2"/>
            </p:cNvCxnSpPr>
            <p:nvPr/>
          </p:nvCxnSpPr>
          <p:spPr>
            <a:xfrm flipH="1" flipV="1">
              <a:off x="8494461" y="4893251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47E85746-ED16-4D84-B43A-51BEAB88AE8A}"/>
                </a:ext>
              </a:extLst>
            </p:cNvPr>
            <p:cNvCxnSpPr>
              <a:stCxn id="23" idx="6"/>
              <a:endCxn id="10" idx="2"/>
            </p:cNvCxnSpPr>
            <p:nvPr/>
          </p:nvCxnSpPr>
          <p:spPr>
            <a:xfrm flipH="1">
              <a:off x="8494461" y="5693585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7AB4891F-C006-4118-8A2F-FDCE18957AD0}"/>
                </a:ext>
              </a:extLst>
            </p:cNvPr>
            <p:cNvCxnSpPr>
              <a:stCxn id="24" idx="6"/>
              <a:endCxn id="10" idx="2"/>
            </p:cNvCxnSpPr>
            <p:nvPr/>
          </p:nvCxnSpPr>
          <p:spPr>
            <a:xfrm flipH="1" flipV="1">
              <a:off x="8494461" y="5731451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25192B69-D805-42D9-A592-9560BD3448CD}"/>
                </a:ext>
              </a:extLst>
            </p:cNvPr>
            <p:cNvCxnSpPr>
              <a:stCxn id="24" idx="6"/>
              <a:endCxn id="9" idx="2"/>
            </p:cNvCxnSpPr>
            <p:nvPr/>
          </p:nvCxnSpPr>
          <p:spPr>
            <a:xfrm flipH="1" flipV="1">
              <a:off x="8494461" y="48932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2774CFCA-B621-43A5-891A-6225B5D9A52B}"/>
                </a:ext>
              </a:extLst>
            </p:cNvPr>
            <p:cNvCxnSpPr>
              <a:stCxn id="24" idx="6"/>
              <a:endCxn id="8" idx="2"/>
            </p:cNvCxnSpPr>
            <p:nvPr/>
          </p:nvCxnSpPr>
          <p:spPr>
            <a:xfrm flipH="1" flipV="1">
              <a:off x="8494461" y="44360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66CF01AE-AD94-4E1C-89B1-7EAA1E3F447C}"/>
                </a:ext>
              </a:extLst>
            </p:cNvPr>
            <p:cNvCxnSpPr>
              <a:stCxn id="24" idx="6"/>
              <a:endCxn id="7" idx="2"/>
            </p:cNvCxnSpPr>
            <p:nvPr/>
          </p:nvCxnSpPr>
          <p:spPr>
            <a:xfrm flipH="1" flipV="1">
              <a:off x="8494461" y="39788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E0D57865-CE1F-480F-B775-F5EDB01154A5}"/>
                </a:ext>
              </a:extLst>
            </p:cNvPr>
            <p:cNvCxnSpPr>
              <a:stCxn id="24" idx="6"/>
              <a:endCxn id="6" idx="2"/>
            </p:cNvCxnSpPr>
            <p:nvPr/>
          </p:nvCxnSpPr>
          <p:spPr>
            <a:xfrm flipH="1" flipV="1">
              <a:off x="8494461" y="35216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22E3A80A-FDC3-4573-BF24-0E7F47C2D119}"/>
                </a:ext>
              </a:extLst>
            </p:cNvPr>
            <p:cNvCxnSpPr>
              <a:stCxn id="24" idx="6"/>
              <a:endCxn id="5" idx="2"/>
            </p:cNvCxnSpPr>
            <p:nvPr/>
          </p:nvCxnSpPr>
          <p:spPr>
            <a:xfrm flipH="1" flipV="1">
              <a:off x="8494461" y="3064451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41E92D4-9E83-450B-8A2B-7AFB52B078FC}"/>
              </a:ext>
            </a:extLst>
          </p:cNvPr>
          <p:cNvSpPr/>
          <p:nvPr/>
        </p:nvSpPr>
        <p:spPr>
          <a:xfrm>
            <a:off x="2190275" y="1930713"/>
            <a:ext cx="1026583" cy="353042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/>
                </a:solidFill>
              </a:rPr>
              <a:t>I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M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A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G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173A242-EEEE-4705-A7EB-3ACB6CFDD175}"/>
              </a:ext>
            </a:extLst>
          </p:cNvPr>
          <p:cNvSpPr/>
          <p:nvPr/>
        </p:nvSpPr>
        <p:spPr>
          <a:xfrm>
            <a:off x="8975142" y="1930713"/>
            <a:ext cx="1026583" cy="353042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M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07207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18C0B-A297-4B2D-8387-E961E5A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 and generative 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5E3A2-AD48-4147-9AB9-ACBF0E345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D27716F-43C1-4762-90F1-3CD6B61CB0EA}"/>
              </a:ext>
            </a:extLst>
          </p:cNvPr>
          <p:cNvSpPr/>
          <p:nvPr/>
        </p:nvSpPr>
        <p:spPr>
          <a:xfrm flipH="1">
            <a:off x="7701404" y="246266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D51C25C-94D7-4296-8557-2D79F4878F98}"/>
              </a:ext>
            </a:extLst>
          </p:cNvPr>
          <p:cNvSpPr/>
          <p:nvPr/>
        </p:nvSpPr>
        <p:spPr>
          <a:xfrm flipH="1">
            <a:off x="7701404" y="28633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42A6D12-C563-41EB-838B-C0AA3FEAFF0F}"/>
              </a:ext>
            </a:extLst>
          </p:cNvPr>
          <p:cNvSpPr/>
          <p:nvPr/>
        </p:nvSpPr>
        <p:spPr>
          <a:xfrm flipH="1">
            <a:off x="7701404" y="326404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B06F7C0-4AD6-4808-A948-752C83778BCC}"/>
              </a:ext>
            </a:extLst>
          </p:cNvPr>
          <p:cNvSpPr/>
          <p:nvPr/>
        </p:nvSpPr>
        <p:spPr>
          <a:xfrm flipH="1">
            <a:off x="7701404" y="366473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25842EE-BDC1-4A68-9CDC-40DC8B8A3210}"/>
              </a:ext>
            </a:extLst>
          </p:cNvPr>
          <p:cNvSpPr/>
          <p:nvPr/>
        </p:nvSpPr>
        <p:spPr>
          <a:xfrm flipH="1">
            <a:off x="7701404" y="406541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CAC002-9339-4748-AA1A-A1798122F5CA}"/>
              </a:ext>
            </a:extLst>
          </p:cNvPr>
          <p:cNvSpPr/>
          <p:nvPr/>
        </p:nvSpPr>
        <p:spPr>
          <a:xfrm flipH="1">
            <a:off x="7701404" y="480001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282F11B-67E2-4CE3-BE21-9B69AC7B866C}"/>
              </a:ext>
            </a:extLst>
          </p:cNvPr>
          <p:cNvSpPr/>
          <p:nvPr/>
        </p:nvSpPr>
        <p:spPr>
          <a:xfrm flipH="1">
            <a:off x="8505590" y="287015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CB827B8-C948-410E-8060-9C9AAF8BED34}"/>
              </a:ext>
            </a:extLst>
          </p:cNvPr>
          <p:cNvSpPr/>
          <p:nvPr/>
        </p:nvSpPr>
        <p:spPr>
          <a:xfrm flipH="1">
            <a:off x="8505590" y="327084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8A982E-90C6-4A6D-A589-3AA2577464C5}"/>
              </a:ext>
            </a:extLst>
          </p:cNvPr>
          <p:cNvSpPr/>
          <p:nvPr/>
        </p:nvSpPr>
        <p:spPr>
          <a:xfrm flipH="1">
            <a:off x="8505590" y="367153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0C29DCD-F900-41A2-9034-14583B6E7D19}"/>
              </a:ext>
            </a:extLst>
          </p:cNvPr>
          <p:cNvSpPr/>
          <p:nvPr/>
        </p:nvSpPr>
        <p:spPr>
          <a:xfrm flipH="1">
            <a:off x="8505590" y="433934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ZoneTexte 13">
            <a:extLst>
              <a:ext uri="{FF2B5EF4-FFF2-40B4-BE49-F238E27FC236}">
                <a16:creationId xmlns:a16="http://schemas.microsoft.com/office/drawing/2014/main" id="{762A285D-05A2-4203-9B9B-05F287539DA0}"/>
              </a:ext>
            </a:extLst>
          </p:cNvPr>
          <p:cNvSpPr txBox="1"/>
          <p:nvPr/>
        </p:nvSpPr>
        <p:spPr>
          <a:xfrm flipH="1">
            <a:off x="8437137" y="370084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ZoneTexte 14">
            <a:extLst>
              <a:ext uri="{FF2B5EF4-FFF2-40B4-BE49-F238E27FC236}">
                <a16:creationId xmlns:a16="http://schemas.microsoft.com/office/drawing/2014/main" id="{4DAF51C0-A49A-48B5-849D-F95F40FB3938}"/>
              </a:ext>
            </a:extLst>
          </p:cNvPr>
          <p:cNvSpPr txBox="1"/>
          <p:nvPr/>
        </p:nvSpPr>
        <p:spPr>
          <a:xfrm flipH="1">
            <a:off x="7634389" y="413932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7D115EA-0EAD-447E-845A-B607515C2405}"/>
              </a:ext>
            </a:extLst>
          </p:cNvPr>
          <p:cNvSpPr/>
          <p:nvPr/>
        </p:nvSpPr>
        <p:spPr>
          <a:xfrm flipH="1">
            <a:off x="6830202" y="259622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E8CC006-D24E-4F6C-883D-E94B2D8020FC}"/>
              </a:ext>
            </a:extLst>
          </p:cNvPr>
          <p:cNvSpPr/>
          <p:nvPr/>
        </p:nvSpPr>
        <p:spPr>
          <a:xfrm flipH="1">
            <a:off x="6830202" y="299691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01124D8-27B7-47CC-B083-22CEC8E6FA4D}"/>
              </a:ext>
            </a:extLst>
          </p:cNvPr>
          <p:cNvSpPr/>
          <p:nvPr/>
        </p:nvSpPr>
        <p:spPr>
          <a:xfrm flipH="1">
            <a:off x="6830202" y="33976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B9D068E-06AB-40D8-A23C-82428B51A603}"/>
              </a:ext>
            </a:extLst>
          </p:cNvPr>
          <p:cNvSpPr/>
          <p:nvPr/>
        </p:nvSpPr>
        <p:spPr>
          <a:xfrm flipH="1">
            <a:off x="6830202" y="459967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20DF18D-71FE-4EE4-A618-59A4DC823550}"/>
              </a:ext>
            </a:extLst>
          </p:cNvPr>
          <p:cNvSpPr/>
          <p:nvPr/>
        </p:nvSpPr>
        <p:spPr>
          <a:xfrm flipH="1">
            <a:off x="6830202" y="37982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F8D53C1-2EC0-4E1E-B85F-03446690F7D6}"/>
              </a:ext>
            </a:extLst>
          </p:cNvPr>
          <p:cNvSpPr/>
          <p:nvPr/>
        </p:nvSpPr>
        <p:spPr>
          <a:xfrm flipH="1">
            <a:off x="6830202" y="41989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64F3F1F-D6B8-40C0-942C-F4FCBEA6B428}"/>
              </a:ext>
            </a:extLst>
          </p:cNvPr>
          <p:cNvSpPr/>
          <p:nvPr/>
        </p:nvSpPr>
        <p:spPr>
          <a:xfrm flipH="1">
            <a:off x="8505590" y="476682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8C136EE-D8F6-4003-88DF-EAE878437A13}"/>
              </a:ext>
            </a:extLst>
          </p:cNvPr>
          <p:cNvSpPr/>
          <p:nvPr/>
        </p:nvSpPr>
        <p:spPr>
          <a:xfrm flipH="1">
            <a:off x="8505590" y="516751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824C436-F295-40E2-9A96-EB41D4B4C399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 flipH="1" flipV="1">
            <a:off x="7969466" y="259622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66DDB4D-3EF9-4566-A149-6ABF924960BB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H="1" flipV="1">
            <a:off x="7969466" y="299691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A8D3510-3BF8-42A5-A546-7162BAF1CD78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H="1">
            <a:off x="7969466" y="300371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79C7F1-43A1-4EE5-904E-E395B0E4FDED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H="1">
            <a:off x="7969466" y="300371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7CDCAC-3011-44D9-A7BF-A0CA6C53313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7969466" y="300371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F9B1B4-0E62-4C92-A9D9-565CFBDE4E6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H="1" flipV="1">
            <a:off x="7969466" y="259622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721DA8-B793-49A5-AF9B-9FBC0E593D79}"/>
              </a:ext>
            </a:extLst>
          </p:cNvPr>
          <p:cNvCxnSpPr>
            <a:cxnSpLocks/>
            <a:stCxn id="12" idx="6"/>
            <a:endCxn id="6" idx="2"/>
          </p:cNvCxnSpPr>
          <p:nvPr/>
        </p:nvCxnSpPr>
        <p:spPr>
          <a:xfrm flipH="1" flipV="1">
            <a:off x="7969466" y="299691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C68ACAB-CC57-4A7E-8CBA-E23952A7ADA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 flipH="1" flipV="1">
            <a:off x="7969466" y="339760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D82C30B-539C-496A-99A9-5EA5B495ED8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H="1">
            <a:off x="7969466" y="340440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EEA73F-BD22-468C-A426-A57D7C976387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 flipH="1">
            <a:off x="7969466" y="340440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588127C-1509-4695-89CD-498BB9E0F8F3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H="1">
            <a:off x="7969466" y="340440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00CDDB0-4BFD-4D60-92CE-9D0E6E155E1B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H="1">
            <a:off x="7969466" y="300371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2B7B723-C3B8-4E07-A3D3-BC3B02532F5F}"/>
              </a:ext>
            </a:extLst>
          </p:cNvPr>
          <p:cNvCxnSpPr>
            <a:cxnSpLocks/>
            <a:stCxn id="13" idx="6"/>
            <a:endCxn id="5" idx="2"/>
          </p:cNvCxnSpPr>
          <p:nvPr/>
        </p:nvCxnSpPr>
        <p:spPr>
          <a:xfrm flipH="1" flipV="1">
            <a:off x="7969466" y="259622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99F8188-2C85-4562-A36D-AFFD6E8BC7A9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 flipH="1" flipV="1">
            <a:off x="7969466" y="299691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7098AAB-614D-419F-90A9-F5EC0007EC10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 flipH="1" flipV="1">
            <a:off x="7969466" y="339760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6F9840A-C835-4549-9CD9-4DA2D0B46BB3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H="1" flipV="1">
            <a:off x="7969466" y="379829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4CB78F2-24BA-43DC-AB08-2C68C335581C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H="1">
            <a:off x="7969466" y="380509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34CBEBB-D23C-43E5-9C73-A8675E07024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H="1">
            <a:off x="7969466" y="380509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7E40D65-740D-49D9-BC98-B79AB57BA083}"/>
              </a:ext>
            </a:extLst>
          </p:cNvPr>
          <p:cNvCxnSpPr>
            <a:cxnSpLocks/>
            <a:stCxn id="14" idx="6"/>
            <a:endCxn id="5" idx="2"/>
          </p:cNvCxnSpPr>
          <p:nvPr/>
        </p:nvCxnSpPr>
        <p:spPr>
          <a:xfrm flipH="1" flipV="1">
            <a:off x="7969466" y="259622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F190E7F6-DC79-477B-BA51-20EBA3EF3B19}"/>
              </a:ext>
            </a:extLst>
          </p:cNvPr>
          <p:cNvCxnSpPr>
            <a:cxnSpLocks/>
            <a:stCxn id="14" idx="6"/>
            <a:endCxn id="6" idx="2"/>
          </p:cNvCxnSpPr>
          <p:nvPr/>
        </p:nvCxnSpPr>
        <p:spPr>
          <a:xfrm flipH="1" flipV="1">
            <a:off x="7969466" y="299691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87D2BCA-06B6-4755-A5B4-F5481A97CDDC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 flipH="1" flipV="1">
            <a:off x="7969466" y="339760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4C51965-1185-4391-A608-8FA68BCE184F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H="1" flipV="1">
            <a:off x="7969466" y="379829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AAE2382-00E8-4C67-8446-B7A6B27E6F93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H="1" flipV="1">
            <a:off x="7969466" y="419898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686AA85-1144-4DBD-B91A-DFA27ED4436A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H="1">
            <a:off x="7969466" y="447290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1FACC5F-F065-4601-ADE6-447607AF3DD6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 flipH="1">
            <a:off x="7098264" y="259622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5F7D2F2-2BE6-43B4-B3FE-E87EA5C46B5C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H="1">
            <a:off x="7098264" y="259622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B800E53-6450-487A-9C57-325859FBB3F3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 flipH="1">
            <a:off x="7098264" y="259622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00D6AAC-B18F-4461-AABA-763BE6CF0E36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 flipH="1">
            <a:off x="7098264" y="259622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ECC4028F-4567-4930-A12C-6B7F60A35228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 flipH="1">
            <a:off x="7098264" y="259622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D4CEE76-77B4-471B-9176-9A6E12614D3A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H="1">
            <a:off x="7098264" y="259622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DB13D20-1700-4BAC-A134-AB2F1846905B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H="1" flipV="1">
            <a:off x="7098264" y="272979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5395A5D-32EF-4F09-8A88-FDE5E69CC21A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 flipH="1">
            <a:off x="7098264" y="299691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E4F7C50-9F8B-4ACE-A7B8-1B121159E5CB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 flipH="1">
            <a:off x="7098264" y="299691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0CF8F0F-04A4-499C-8CD0-ADD00CF589D4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H="1">
            <a:off x="7098264" y="299691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20EE569-42E6-495B-B0A7-6C6328D36820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 flipH="1">
            <a:off x="7098264" y="299691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88C6FDE-5AAF-458A-BD08-13338941AA0B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 flipH="1">
            <a:off x="7098264" y="299691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8C9EF7F-B921-4FBA-A68B-DC94EAF797CF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H="1" flipV="1">
            <a:off x="7098264" y="272979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BE7A518-FE56-47BB-ADE8-8F03AEB2E55D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H="1" flipV="1">
            <a:off x="7098264" y="313048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392B425-AD6A-4954-BECB-FB11AA3EABB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H="1">
            <a:off x="7098264" y="339760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4D60A7F-C3AE-4582-BF56-576FA2C26CB7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 flipH="1">
            <a:off x="7098264" y="339760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E29469A-BF10-4D0F-90E1-A48843378430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H="1">
            <a:off x="7098264" y="339760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80EB84D-9B48-431A-9897-65686CECBE8E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H="1">
            <a:off x="7098264" y="339760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03880D6-F7D1-4D0E-90C2-4ADA54CD9BB8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H="1" flipV="1">
            <a:off x="7098264" y="272979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2FCFB16-049F-4F68-BB01-A8B58552CB23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H="1" flipV="1">
            <a:off x="7098264" y="313048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9516382-DDE3-4997-9D3B-1B2FADAFCE57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H="1" flipV="1">
            <a:off x="7098264" y="353116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08CD7BC-3383-4470-A228-49C1FA7FCDC8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H="1">
            <a:off x="7098264" y="379829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189788E-9EFF-447A-8FA7-D2DFC5F6E15E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H="1">
            <a:off x="7098264" y="379829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2F0CA2FD-DB8C-440E-BC97-581062921CE3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H="1">
            <a:off x="7098264" y="379829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73423B4-9339-4EDE-9BFE-74BD9B0B46DD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7098264" y="272979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7A93358-A657-437F-9212-910C1AB9A226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H="1" flipV="1">
            <a:off x="7098264" y="313048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E74505B-2103-4554-9582-18572DA83D73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H="1" flipV="1">
            <a:off x="7098264" y="353116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A12C499-ABC5-4DAA-9BCC-D3AA5EB16651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H="1" flipV="1">
            <a:off x="7098264" y="393185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6FA2FC89-1E08-4CE3-A21F-BFF4D205B6C9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H="1">
            <a:off x="7098264" y="419898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AAFA0BB-2996-4646-BA7C-37A653670A19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H="1">
            <a:off x="7098264" y="419898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29D2306A-C32F-41CE-B6A7-64F0B394382D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H="1" flipV="1">
            <a:off x="7098264" y="272979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5581517-D373-463E-90C3-63A6B5AB9D83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H="1" flipV="1">
            <a:off x="7098264" y="313048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08F0B2B-0157-4B2B-B611-213904381887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H="1" flipV="1">
            <a:off x="7098264" y="353116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9A338448-B9DB-40A3-ABC4-45FD579C3AE1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H="1" flipV="1">
            <a:off x="7098264" y="393185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5264F1A-4FBB-4BF5-9252-451114611EC4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H="1" flipV="1">
            <a:off x="7098264" y="433254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D7F934A4-81E7-4F24-B773-BFE66F9368C9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H="1" flipV="1">
            <a:off x="7098264" y="473323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09" name="Ellipse 208">
            <a:extLst>
              <a:ext uri="{FF2B5EF4-FFF2-40B4-BE49-F238E27FC236}">
                <a16:creationId xmlns:a16="http://schemas.microsoft.com/office/drawing/2014/main" id="{5F497B7C-B77E-4D30-90B1-EB1DDCB7BD2E}"/>
              </a:ext>
            </a:extLst>
          </p:cNvPr>
          <p:cNvSpPr/>
          <p:nvPr/>
        </p:nvSpPr>
        <p:spPr>
          <a:xfrm>
            <a:off x="5962687" y="31855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64203A64-DAD0-4DAD-B8B8-316D6ED66CEA}"/>
              </a:ext>
            </a:extLst>
          </p:cNvPr>
          <p:cNvSpPr/>
          <p:nvPr/>
        </p:nvSpPr>
        <p:spPr>
          <a:xfrm>
            <a:off x="5962687" y="35861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5B5215B6-27DB-40C0-8499-AF14D0A8F0A6}"/>
              </a:ext>
            </a:extLst>
          </p:cNvPr>
          <p:cNvSpPr/>
          <p:nvPr/>
        </p:nvSpPr>
        <p:spPr>
          <a:xfrm>
            <a:off x="5962687" y="39868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DB944D09-C5A8-4CEE-A6CE-5E043726DFB8}"/>
              </a:ext>
            </a:extLst>
          </p:cNvPr>
          <p:cNvSpPr/>
          <p:nvPr/>
        </p:nvSpPr>
        <p:spPr>
          <a:xfrm flipH="1">
            <a:off x="5962687" y="31855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AA73775E-D804-4C47-8E7A-9BBF8EA67731}"/>
              </a:ext>
            </a:extLst>
          </p:cNvPr>
          <p:cNvSpPr/>
          <p:nvPr/>
        </p:nvSpPr>
        <p:spPr>
          <a:xfrm flipH="1">
            <a:off x="5962687" y="35861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4F7FF9A7-3C45-4BDE-9A34-B2B8EB6DFA39}"/>
              </a:ext>
            </a:extLst>
          </p:cNvPr>
          <p:cNvSpPr/>
          <p:nvPr/>
        </p:nvSpPr>
        <p:spPr>
          <a:xfrm flipH="1">
            <a:off x="5962687" y="39868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464CAF07-25F6-4DDD-BA19-0E100DF6EC4C}"/>
              </a:ext>
            </a:extLst>
          </p:cNvPr>
          <p:cNvCxnSpPr>
            <a:cxnSpLocks/>
            <a:stCxn id="17" idx="6"/>
            <a:endCxn id="255" idx="2"/>
          </p:cNvCxnSpPr>
          <p:nvPr/>
        </p:nvCxnSpPr>
        <p:spPr>
          <a:xfrm flipH="1">
            <a:off x="6230749" y="272979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C75A4115-B6AA-41C8-BD04-CD4E1AAB6176}"/>
              </a:ext>
            </a:extLst>
          </p:cNvPr>
          <p:cNvCxnSpPr>
            <a:cxnSpLocks/>
            <a:stCxn id="17" idx="6"/>
            <a:endCxn id="256" idx="2"/>
          </p:cNvCxnSpPr>
          <p:nvPr/>
        </p:nvCxnSpPr>
        <p:spPr>
          <a:xfrm flipH="1">
            <a:off x="6230749" y="272979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F068CCCD-B4E8-4979-BBAB-70ABA8E811C6}"/>
              </a:ext>
            </a:extLst>
          </p:cNvPr>
          <p:cNvCxnSpPr>
            <a:cxnSpLocks/>
            <a:stCxn id="17" idx="6"/>
            <a:endCxn id="257" idx="2"/>
          </p:cNvCxnSpPr>
          <p:nvPr/>
        </p:nvCxnSpPr>
        <p:spPr>
          <a:xfrm flipH="1">
            <a:off x="6230749" y="272979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6E7C9A2-69A9-4A7D-9F14-D07D8C39F440}"/>
              </a:ext>
            </a:extLst>
          </p:cNvPr>
          <p:cNvCxnSpPr>
            <a:cxnSpLocks/>
            <a:stCxn id="18" idx="6"/>
            <a:endCxn id="255" idx="2"/>
          </p:cNvCxnSpPr>
          <p:nvPr/>
        </p:nvCxnSpPr>
        <p:spPr>
          <a:xfrm flipH="1">
            <a:off x="6230749" y="313048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9B05FB29-0F20-46C1-BFD7-A7F01656BB0A}"/>
              </a:ext>
            </a:extLst>
          </p:cNvPr>
          <p:cNvCxnSpPr>
            <a:cxnSpLocks/>
            <a:stCxn id="18" idx="6"/>
            <a:endCxn id="256" idx="2"/>
          </p:cNvCxnSpPr>
          <p:nvPr/>
        </p:nvCxnSpPr>
        <p:spPr>
          <a:xfrm flipH="1">
            <a:off x="6230749" y="313048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1054621D-5C44-494F-AB82-2AD57297652F}"/>
              </a:ext>
            </a:extLst>
          </p:cNvPr>
          <p:cNvCxnSpPr>
            <a:cxnSpLocks/>
            <a:stCxn id="18" idx="6"/>
            <a:endCxn id="257" idx="2"/>
          </p:cNvCxnSpPr>
          <p:nvPr/>
        </p:nvCxnSpPr>
        <p:spPr>
          <a:xfrm flipH="1">
            <a:off x="6230749" y="313048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416DCE0F-C49B-4EA4-87D7-855701C70C57}"/>
              </a:ext>
            </a:extLst>
          </p:cNvPr>
          <p:cNvCxnSpPr>
            <a:cxnSpLocks/>
            <a:stCxn id="19" idx="6"/>
            <a:endCxn id="255" idx="2"/>
          </p:cNvCxnSpPr>
          <p:nvPr/>
        </p:nvCxnSpPr>
        <p:spPr>
          <a:xfrm flipH="1" flipV="1">
            <a:off x="6230749" y="331906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C0DC3D80-FA1F-438E-9160-27DDC9522911}"/>
              </a:ext>
            </a:extLst>
          </p:cNvPr>
          <p:cNvCxnSpPr>
            <a:cxnSpLocks/>
            <a:stCxn id="19" idx="6"/>
            <a:endCxn id="256" idx="2"/>
          </p:cNvCxnSpPr>
          <p:nvPr/>
        </p:nvCxnSpPr>
        <p:spPr>
          <a:xfrm flipH="1">
            <a:off x="6230749" y="353116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6696A4DF-F81C-4D65-A136-ACBA65D95D0C}"/>
              </a:ext>
            </a:extLst>
          </p:cNvPr>
          <p:cNvCxnSpPr>
            <a:cxnSpLocks/>
            <a:stCxn id="19" idx="6"/>
            <a:endCxn id="257" idx="2"/>
          </p:cNvCxnSpPr>
          <p:nvPr/>
        </p:nvCxnSpPr>
        <p:spPr>
          <a:xfrm flipH="1">
            <a:off x="6230749" y="353116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18F23B1A-BFC0-4EA9-AE52-D5F5F3353993}"/>
              </a:ext>
            </a:extLst>
          </p:cNvPr>
          <p:cNvCxnSpPr>
            <a:cxnSpLocks/>
            <a:stCxn id="21" idx="6"/>
            <a:endCxn id="255" idx="2"/>
          </p:cNvCxnSpPr>
          <p:nvPr/>
        </p:nvCxnSpPr>
        <p:spPr>
          <a:xfrm flipH="1" flipV="1">
            <a:off x="6230749" y="331906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0A79543-8A71-4C41-8EBA-FEBA3BBC9466}"/>
              </a:ext>
            </a:extLst>
          </p:cNvPr>
          <p:cNvCxnSpPr>
            <a:cxnSpLocks/>
            <a:stCxn id="21" idx="6"/>
            <a:endCxn id="256" idx="2"/>
          </p:cNvCxnSpPr>
          <p:nvPr/>
        </p:nvCxnSpPr>
        <p:spPr>
          <a:xfrm flipH="1" flipV="1">
            <a:off x="6230749" y="371975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AE51A2CD-42C9-412A-AF39-92B6966252A3}"/>
              </a:ext>
            </a:extLst>
          </p:cNvPr>
          <p:cNvCxnSpPr>
            <a:cxnSpLocks/>
            <a:stCxn id="21" idx="6"/>
            <a:endCxn id="257" idx="2"/>
          </p:cNvCxnSpPr>
          <p:nvPr/>
        </p:nvCxnSpPr>
        <p:spPr>
          <a:xfrm flipH="1">
            <a:off x="6230749" y="393185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4AAAD475-40EF-4835-809E-6A9DE388819D}"/>
              </a:ext>
            </a:extLst>
          </p:cNvPr>
          <p:cNvCxnSpPr>
            <a:cxnSpLocks/>
            <a:stCxn id="22" idx="6"/>
            <a:endCxn id="255" idx="2"/>
          </p:cNvCxnSpPr>
          <p:nvPr/>
        </p:nvCxnSpPr>
        <p:spPr>
          <a:xfrm flipH="1" flipV="1">
            <a:off x="6230749" y="331906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6A3C9983-F9FF-427A-B494-0E43074CF6D5}"/>
              </a:ext>
            </a:extLst>
          </p:cNvPr>
          <p:cNvCxnSpPr>
            <a:cxnSpLocks/>
            <a:stCxn id="22" idx="6"/>
            <a:endCxn id="256" idx="2"/>
          </p:cNvCxnSpPr>
          <p:nvPr/>
        </p:nvCxnSpPr>
        <p:spPr>
          <a:xfrm flipH="1" flipV="1">
            <a:off x="6230749" y="371975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1CA589B-B608-4F9B-A4BC-95A48F52A52E}"/>
              </a:ext>
            </a:extLst>
          </p:cNvPr>
          <p:cNvCxnSpPr>
            <a:cxnSpLocks/>
            <a:stCxn id="22" idx="6"/>
            <a:endCxn id="257" idx="2"/>
          </p:cNvCxnSpPr>
          <p:nvPr/>
        </p:nvCxnSpPr>
        <p:spPr>
          <a:xfrm flipH="1" flipV="1">
            <a:off x="6230749" y="412044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1147B44-8E06-4AAD-8A79-D79A27DBA432}"/>
              </a:ext>
            </a:extLst>
          </p:cNvPr>
          <p:cNvCxnSpPr>
            <a:cxnSpLocks/>
            <a:stCxn id="20" idx="6"/>
            <a:endCxn id="255" idx="2"/>
          </p:cNvCxnSpPr>
          <p:nvPr/>
        </p:nvCxnSpPr>
        <p:spPr>
          <a:xfrm flipH="1" flipV="1">
            <a:off x="6230749" y="331906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6E5FF29-EFCD-4A64-8488-9656ECB7FCA7}"/>
              </a:ext>
            </a:extLst>
          </p:cNvPr>
          <p:cNvCxnSpPr>
            <a:cxnSpLocks/>
            <a:stCxn id="20" idx="6"/>
            <a:endCxn id="256" idx="2"/>
          </p:cNvCxnSpPr>
          <p:nvPr/>
        </p:nvCxnSpPr>
        <p:spPr>
          <a:xfrm flipH="1" flipV="1">
            <a:off x="6230749" y="371975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3402F891-476D-42B6-AAFB-F33C7DC2EF14}"/>
              </a:ext>
            </a:extLst>
          </p:cNvPr>
          <p:cNvCxnSpPr>
            <a:cxnSpLocks/>
            <a:stCxn id="20" idx="6"/>
            <a:endCxn id="257" idx="2"/>
          </p:cNvCxnSpPr>
          <p:nvPr/>
        </p:nvCxnSpPr>
        <p:spPr>
          <a:xfrm flipH="1" flipV="1">
            <a:off x="6230749" y="412044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89E6C40E-9CE3-4607-AC18-E8FC94DC2626}"/>
              </a:ext>
            </a:extLst>
          </p:cNvPr>
          <p:cNvSpPr/>
          <p:nvPr/>
        </p:nvSpPr>
        <p:spPr>
          <a:xfrm flipH="1">
            <a:off x="8505590" y="204957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D7D2FAA9-6A93-43EC-8E6C-2CD522BA1F36}"/>
              </a:ext>
            </a:extLst>
          </p:cNvPr>
          <p:cNvSpPr/>
          <p:nvPr/>
        </p:nvSpPr>
        <p:spPr>
          <a:xfrm flipH="1">
            <a:off x="8505590" y="245025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B3483FFC-3680-4A18-8F19-A9568A9C3E82}"/>
              </a:ext>
            </a:extLst>
          </p:cNvPr>
          <p:cNvCxnSpPr>
            <a:cxnSpLocks/>
            <a:stCxn id="104" idx="6"/>
            <a:endCxn id="5" idx="2"/>
          </p:cNvCxnSpPr>
          <p:nvPr/>
        </p:nvCxnSpPr>
        <p:spPr>
          <a:xfrm flipH="1">
            <a:off x="7969466" y="218313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72F81C1D-0A68-4A3D-8920-0F63891D00E0}"/>
              </a:ext>
            </a:extLst>
          </p:cNvPr>
          <p:cNvCxnSpPr>
            <a:cxnSpLocks/>
            <a:stCxn id="104" idx="6"/>
            <a:endCxn id="6" idx="2"/>
          </p:cNvCxnSpPr>
          <p:nvPr/>
        </p:nvCxnSpPr>
        <p:spPr>
          <a:xfrm flipH="1">
            <a:off x="7969466" y="218313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523C3D7-62E1-472D-BE1A-457C4C97C8C3}"/>
              </a:ext>
            </a:extLst>
          </p:cNvPr>
          <p:cNvCxnSpPr>
            <a:cxnSpLocks/>
            <a:stCxn id="104" idx="6"/>
            <a:endCxn id="7" idx="2"/>
          </p:cNvCxnSpPr>
          <p:nvPr/>
        </p:nvCxnSpPr>
        <p:spPr>
          <a:xfrm flipH="1">
            <a:off x="7969466" y="218313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E48E8DA7-12ED-40CB-AE7B-A6B6C40B538B}"/>
              </a:ext>
            </a:extLst>
          </p:cNvPr>
          <p:cNvCxnSpPr>
            <a:cxnSpLocks/>
            <a:stCxn id="104" idx="6"/>
            <a:endCxn id="8" idx="2"/>
          </p:cNvCxnSpPr>
          <p:nvPr/>
        </p:nvCxnSpPr>
        <p:spPr>
          <a:xfrm flipH="1">
            <a:off x="7969466" y="218313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E704383C-1E2F-465B-9155-D9048A34784B}"/>
              </a:ext>
            </a:extLst>
          </p:cNvPr>
          <p:cNvCxnSpPr>
            <a:cxnSpLocks/>
            <a:stCxn id="104" idx="6"/>
            <a:endCxn id="9" idx="2"/>
          </p:cNvCxnSpPr>
          <p:nvPr/>
        </p:nvCxnSpPr>
        <p:spPr>
          <a:xfrm flipH="1">
            <a:off x="7969466" y="218313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8D6DCD72-CE73-4C2A-8D2B-801227993BD1}"/>
              </a:ext>
            </a:extLst>
          </p:cNvPr>
          <p:cNvCxnSpPr>
            <a:cxnSpLocks/>
            <a:stCxn id="104" idx="6"/>
            <a:endCxn id="10" idx="2"/>
          </p:cNvCxnSpPr>
          <p:nvPr/>
        </p:nvCxnSpPr>
        <p:spPr>
          <a:xfrm flipH="1">
            <a:off x="7969466" y="218313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4137B4F8-5016-4E3D-AECB-0EFA2C01F327}"/>
              </a:ext>
            </a:extLst>
          </p:cNvPr>
          <p:cNvCxnSpPr>
            <a:cxnSpLocks/>
            <a:stCxn id="105" idx="6"/>
            <a:endCxn id="5" idx="2"/>
          </p:cNvCxnSpPr>
          <p:nvPr/>
        </p:nvCxnSpPr>
        <p:spPr>
          <a:xfrm flipH="1">
            <a:off x="7969466" y="258382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04FC329-3562-47CD-BBF7-FAE42D49086D}"/>
              </a:ext>
            </a:extLst>
          </p:cNvPr>
          <p:cNvCxnSpPr>
            <a:cxnSpLocks/>
            <a:stCxn id="105" idx="6"/>
            <a:endCxn id="6" idx="2"/>
          </p:cNvCxnSpPr>
          <p:nvPr/>
        </p:nvCxnSpPr>
        <p:spPr>
          <a:xfrm flipH="1">
            <a:off x="7969466" y="258382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ACE66F61-7D5E-4BC4-B870-4176646C9B84}"/>
              </a:ext>
            </a:extLst>
          </p:cNvPr>
          <p:cNvCxnSpPr>
            <a:cxnSpLocks/>
            <a:stCxn id="105" idx="6"/>
            <a:endCxn id="7" idx="2"/>
          </p:cNvCxnSpPr>
          <p:nvPr/>
        </p:nvCxnSpPr>
        <p:spPr>
          <a:xfrm flipH="1">
            <a:off x="7969466" y="258382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FE6527AF-E4F6-4CDB-9195-5B9B6F9B3729}"/>
              </a:ext>
            </a:extLst>
          </p:cNvPr>
          <p:cNvCxnSpPr>
            <a:cxnSpLocks/>
            <a:stCxn id="105" idx="6"/>
            <a:endCxn id="8" idx="2"/>
          </p:cNvCxnSpPr>
          <p:nvPr/>
        </p:nvCxnSpPr>
        <p:spPr>
          <a:xfrm flipH="1">
            <a:off x="7969466" y="258382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D212BC3D-E170-4DB9-8654-67648F3C3EFE}"/>
              </a:ext>
            </a:extLst>
          </p:cNvPr>
          <p:cNvCxnSpPr>
            <a:cxnSpLocks/>
            <a:stCxn id="105" idx="6"/>
            <a:endCxn id="9" idx="2"/>
          </p:cNvCxnSpPr>
          <p:nvPr/>
        </p:nvCxnSpPr>
        <p:spPr>
          <a:xfrm flipH="1">
            <a:off x="7969466" y="258382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DB1C393E-B4DB-41D4-A5C1-0E68C3595DE4}"/>
              </a:ext>
            </a:extLst>
          </p:cNvPr>
          <p:cNvCxnSpPr>
            <a:cxnSpLocks/>
            <a:stCxn id="23" idx="6"/>
            <a:endCxn id="5" idx="2"/>
          </p:cNvCxnSpPr>
          <p:nvPr/>
        </p:nvCxnSpPr>
        <p:spPr>
          <a:xfrm flipH="1" flipV="1">
            <a:off x="7969466" y="259622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0896D161-E71E-46A8-8F51-7113E4FA7DF9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H="1" flipV="1">
            <a:off x="7969466" y="299691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81F5488-116B-4E6A-BE8C-97F3C8964673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 flipH="1" flipV="1">
            <a:off x="7969466" y="339760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D6A6F68-97B3-4CBE-862B-3CD69FB8F3F2}"/>
              </a:ext>
            </a:extLst>
          </p:cNvPr>
          <p:cNvCxnSpPr>
            <a:cxnSpLocks/>
            <a:stCxn id="23" idx="6"/>
            <a:endCxn id="8" idx="2"/>
          </p:cNvCxnSpPr>
          <p:nvPr/>
        </p:nvCxnSpPr>
        <p:spPr>
          <a:xfrm flipH="1" flipV="1">
            <a:off x="7969466" y="379829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2B3ABF76-A9B9-4E49-9133-4158EC1A0FE6}"/>
              </a:ext>
            </a:extLst>
          </p:cNvPr>
          <p:cNvCxnSpPr>
            <a:cxnSpLocks/>
            <a:stCxn id="23" idx="6"/>
            <a:endCxn id="9" idx="2"/>
          </p:cNvCxnSpPr>
          <p:nvPr/>
        </p:nvCxnSpPr>
        <p:spPr>
          <a:xfrm flipH="1" flipV="1">
            <a:off x="7969466" y="419898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47E85746-ED16-4D84-B43A-51BEAB88AE8A}"/>
              </a:ext>
            </a:extLst>
          </p:cNvPr>
          <p:cNvCxnSpPr>
            <a:cxnSpLocks/>
            <a:stCxn id="23" idx="6"/>
            <a:endCxn id="10" idx="2"/>
          </p:cNvCxnSpPr>
          <p:nvPr/>
        </p:nvCxnSpPr>
        <p:spPr>
          <a:xfrm flipH="1">
            <a:off x="7969466" y="490039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7AB4891F-C006-4118-8A2F-FDCE18957AD0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 flipH="1" flipV="1">
            <a:off x="7969466" y="493357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5192B69-D805-42D9-A592-9560BD3448CD}"/>
              </a:ext>
            </a:extLst>
          </p:cNvPr>
          <p:cNvCxnSpPr>
            <a:cxnSpLocks/>
            <a:stCxn id="24" idx="6"/>
            <a:endCxn id="9" idx="2"/>
          </p:cNvCxnSpPr>
          <p:nvPr/>
        </p:nvCxnSpPr>
        <p:spPr>
          <a:xfrm flipH="1" flipV="1">
            <a:off x="7969466" y="419898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2774CFCA-B621-43A5-891A-6225B5D9A52B}"/>
              </a:ext>
            </a:extLst>
          </p:cNvPr>
          <p:cNvCxnSpPr>
            <a:cxnSpLocks/>
            <a:stCxn id="24" idx="6"/>
            <a:endCxn id="8" idx="2"/>
          </p:cNvCxnSpPr>
          <p:nvPr/>
        </p:nvCxnSpPr>
        <p:spPr>
          <a:xfrm flipH="1" flipV="1">
            <a:off x="7969466" y="379829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66CF01AE-AD94-4E1C-89B1-7EAA1E3F447C}"/>
              </a:ext>
            </a:extLst>
          </p:cNvPr>
          <p:cNvCxnSpPr>
            <a:cxnSpLocks/>
            <a:stCxn id="24" idx="6"/>
            <a:endCxn id="7" idx="2"/>
          </p:cNvCxnSpPr>
          <p:nvPr/>
        </p:nvCxnSpPr>
        <p:spPr>
          <a:xfrm flipH="1" flipV="1">
            <a:off x="7969466" y="339760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E0D57865-CE1F-480F-B775-F5EDB01154A5}"/>
              </a:ext>
            </a:extLst>
          </p:cNvPr>
          <p:cNvCxnSpPr>
            <a:cxnSpLocks/>
            <a:stCxn id="24" idx="6"/>
            <a:endCxn id="6" idx="2"/>
          </p:cNvCxnSpPr>
          <p:nvPr/>
        </p:nvCxnSpPr>
        <p:spPr>
          <a:xfrm flipH="1" flipV="1">
            <a:off x="7969466" y="299691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22E3A80A-FDC3-4573-BF24-0E7F47C2D119}"/>
              </a:ext>
            </a:extLst>
          </p:cNvPr>
          <p:cNvCxnSpPr>
            <a:cxnSpLocks/>
            <a:stCxn id="24" idx="6"/>
            <a:endCxn id="5" idx="2"/>
          </p:cNvCxnSpPr>
          <p:nvPr/>
        </p:nvCxnSpPr>
        <p:spPr>
          <a:xfrm flipH="1" flipV="1">
            <a:off x="7969466" y="259622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173A242-EEEE-4705-A7EB-3ACB6CFDD175}"/>
              </a:ext>
            </a:extLst>
          </p:cNvPr>
          <p:cNvSpPr/>
          <p:nvPr/>
        </p:nvSpPr>
        <p:spPr>
          <a:xfrm>
            <a:off x="8975142" y="1930713"/>
            <a:ext cx="1026583" cy="353042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M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7175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18C0B-A297-4B2D-8387-E961E5A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 and generative 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5E3A2-AD48-4147-9AB9-ACBF0E345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D27716F-43C1-4762-90F1-3CD6B61CB0EA}"/>
              </a:ext>
            </a:extLst>
          </p:cNvPr>
          <p:cNvSpPr/>
          <p:nvPr/>
        </p:nvSpPr>
        <p:spPr>
          <a:xfrm flipH="1">
            <a:off x="7701404" y="246266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D51C25C-94D7-4296-8557-2D79F4878F98}"/>
              </a:ext>
            </a:extLst>
          </p:cNvPr>
          <p:cNvSpPr/>
          <p:nvPr/>
        </p:nvSpPr>
        <p:spPr>
          <a:xfrm flipH="1">
            <a:off x="7701404" y="28633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42A6D12-C563-41EB-838B-C0AA3FEAFF0F}"/>
              </a:ext>
            </a:extLst>
          </p:cNvPr>
          <p:cNvSpPr/>
          <p:nvPr/>
        </p:nvSpPr>
        <p:spPr>
          <a:xfrm flipH="1">
            <a:off x="7701404" y="326404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B06F7C0-4AD6-4808-A948-752C83778BCC}"/>
              </a:ext>
            </a:extLst>
          </p:cNvPr>
          <p:cNvSpPr/>
          <p:nvPr/>
        </p:nvSpPr>
        <p:spPr>
          <a:xfrm flipH="1">
            <a:off x="7701404" y="366473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25842EE-BDC1-4A68-9CDC-40DC8B8A3210}"/>
              </a:ext>
            </a:extLst>
          </p:cNvPr>
          <p:cNvSpPr/>
          <p:nvPr/>
        </p:nvSpPr>
        <p:spPr>
          <a:xfrm flipH="1">
            <a:off x="7701404" y="406541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CAC002-9339-4748-AA1A-A1798122F5CA}"/>
              </a:ext>
            </a:extLst>
          </p:cNvPr>
          <p:cNvSpPr/>
          <p:nvPr/>
        </p:nvSpPr>
        <p:spPr>
          <a:xfrm flipH="1">
            <a:off x="7701404" y="480001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282F11B-67E2-4CE3-BE21-9B69AC7B866C}"/>
              </a:ext>
            </a:extLst>
          </p:cNvPr>
          <p:cNvSpPr/>
          <p:nvPr/>
        </p:nvSpPr>
        <p:spPr>
          <a:xfrm flipH="1">
            <a:off x="8505590" y="287015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CB827B8-C948-410E-8060-9C9AAF8BED34}"/>
              </a:ext>
            </a:extLst>
          </p:cNvPr>
          <p:cNvSpPr/>
          <p:nvPr/>
        </p:nvSpPr>
        <p:spPr>
          <a:xfrm flipH="1">
            <a:off x="8505590" y="327084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8A982E-90C6-4A6D-A589-3AA2577464C5}"/>
              </a:ext>
            </a:extLst>
          </p:cNvPr>
          <p:cNvSpPr/>
          <p:nvPr/>
        </p:nvSpPr>
        <p:spPr>
          <a:xfrm flipH="1">
            <a:off x="8505590" y="367153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0C29DCD-F900-41A2-9034-14583B6E7D19}"/>
              </a:ext>
            </a:extLst>
          </p:cNvPr>
          <p:cNvSpPr/>
          <p:nvPr/>
        </p:nvSpPr>
        <p:spPr>
          <a:xfrm flipH="1">
            <a:off x="8505590" y="433934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ZoneTexte 13">
            <a:extLst>
              <a:ext uri="{FF2B5EF4-FFF2-40B4-BE49-F238E27FC236}">
                <a16:creationId xmlns:a16="http://schemas.microsoft.com/office/drawing/2014/main" id="{762A285D-05A2-4203-9B9B-05F287539DA0}"/>
              </a:ext>
            </a:extLst>
          </p:cNvPr>
          <p:cNvSpPr txBox="1"/>
          <p:nvPr/>
        </p:nvSpPr>
        <p:spPr>
          <a:xfrm flipH="1">
            <a:off x="8437137" y="370084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ZoneTexte 14">
            <a:extLst>
              <a:ext uri="{FF2B5EF4-FFF2-40B4-BE49-F238E27FC236}">
                <a16:creationId xmlns:a16="http://schemas.microsoft.com/office/drawing/2014/main" id="{4DAF51C0-A49A-48B5-849D-F95F40FB3938}"/>
              </a:ext>
            </a:extLst>
          </p:cNvPr>
          <p:cNvSpPr txBox="1"/>
          <p:nvPr/>
        </p:nvSpPr>
        <p:spPr>
          <a:xfrm flipH="1">
            <a:off x="7634389" y="413932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7D115EA-0EAD-447E-845A-B607515C2405}"/>
              </a:ext>
            </a:extLst>
          </p:cNvPr>
          <p:cNvSpPr/>
          <p:nvPr/>
        </p:nvSpPr>
        <p:spPr>
          <a:xfrm flipH="1">
            <a:off x="6830202" y="259622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E8CC006-D24E-4F6C-883D-E94B2D8020FC}"/>
              </a:ext>
            </a:extLst>
          </p:cNvPr>
          <p:cNvSpPr/>
          <p:nvPr/>
        </p:nvSpPr>
        <p:spPr>
          <a:xfrm flipH="1">
            <a:off x="6830202" y="299691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01124D8-27B7-47CC-B083-22CEC8E6FA4D}"/>
              </a:ext>
            </a:extLst>
          </p:cNvPr>
          <p:cNvSpPr/>
          <p:nvPr/>
        </p:nvSpPr>
        <p:spPr>
          <a:xfrm flipH="1">
            <a:off x="6830202" y="33976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B9D068E-06AB-40D8-A23C-82428B51A603}"/>
              </a:ext>
            </a:extLst>
          </p:cNvPr>
          <p:cNvSpPr/>
          <p:nvPr/>
        </p:nvSpPr>
        <p:spPr>
          <a:xfrm flipH="1">
            <a:off x="6830202" y="459967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20DF18D-71FE-4EE4-A618-59A4DC823550}"/>
              </a:ext>
            </a:extLst>
          </p:cNvPr>
          <p:cNvSpPr/>
          <p:nvPr/>
        </p:nvSpPr>
        <p:spPr>
          <a:xfrm flipH="1">
            <a:off x="6830202" y="37982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F8D53C1-2EC0-4E1E-B85F-03446690F7D6}"/>
              </a:ext>
            </a:extLst>
          </p:cNvPr>
          <p:cNvSpPr/>
          <p:nvPr/>
        </p:nvSpPr>
        <p:spPr>
          <a:xfrm flipH="1">
            <a:off x="6830202" y="41989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64F3F1F-D6B8-40C0-942C-F4FCBEA6B428}"/>
              </a:ext>
            </a:extLst>
          </p:cNvPr>
          <p:cNvSpPr/>
          <p:nvPr/>
        </p:nvSpPr>
        <p:spPr>
          <a:xfrm flipH="1">
            <a:off x="8505590" y="476682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8C136EE-D8F6-4003-88DF-EAE878437A13}"/>
              </a:ext>
            </a:extLst>
          </p:cNvPr>
          <p:cNvSpPr/>
          <p:nvPr/>
        </p:nvSpPr>
        <p:spPr>
          <a:xfrm flipH="1">
            <a:off x="8505590" y="516751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824C436-F295-40E2-9A96-EB41D4B4C399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 flipH="1" flipV="1">
            <a:off x="7969466" y="259622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66DDB4D-3EF9-4566-A149-6ABF924960BB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H="1" flipV="1">
            <a:off x="7969466" y="299691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A8D3510-3BF8-42A5-A546-7162BAF1CD78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H="1">
            <a:off x="7969466" y="300371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79C7F1-43A1-4EE5-904E-E395B0E4FDED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H="1">
            <a:off x="7969466" y="300371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7CDCAC-3011-44D9-A7BF-A0CA6C53313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7969466" y="300371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F9B1B4-0E62-4C92-A9D9-565CFBDE4E6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H="1" flipV="1">
            <a:off x="7969466" y="259622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721DA8-B793-49A5-AF9B-9FBC0E593D79}"/>
              </a:ext>
            </a:extLst>
          </p:cNvPr>
          <p:cNvCxnSpPr>
            <a:cxnSpLocks/>
            <a:stCxn id="12" idx="6"/>
            <a:endCxn id="6" idx="2"/>
          </p:cNvCxnSpPr>
          <p:nvPr/>
        </p:nvCxnSpPr>
        <p:spPr>
          <a:xfrm flipH="1" flipV="1">
            <a:off x="7969466" y="299691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C68ACAB-CC57-4A7E-8CBA-E23952A7ADA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 flipH="1" flipV="1">
            <a:off x="7969466" y="339760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D82C30B-539C-496A-99A9-5EA5B495ED8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H="1">
            <a:off x="7969466" y="340440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EEA73F-BD22-468C-A426-A57D7C976387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 flipH="1">
            <a:off x="7969466" y="340440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588127C-1509-4695-89CD-498BB9E0F8F3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H="1">
            <a:off x="7969466" y="340440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00CDDB0-4BFD-4D60-92CE-9D0E6E155E1B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H="1">
            <a:off x="7969466" y="300371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2B7B723-C3B8-4E07-A3D3-BC3B02532F5F}"/>
              </a:ext>
            </a:extLst>
          </p:cNvPr>
          <p:cNvCxnSpPr>
            <a:cxnSpLocks/>
            <a:stCxn id="13" idx="6"/>
            <a:endCxn id="5" idx="2"/>
          </p:cNvCxnSpPr>
          <p:nvPr/>
        </p:nvCxnSpPr>
        <p:spPr>
          <a:xfrm flipH="1" flipV="1">
            <a:off x="7969466" y="259622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99F8188-2C85-4562-A36D-AFFD6E8BC7A9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 flipH="1" flipV="1">
            <a:off x="7969466" y="299691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7098AAB-614D-419F-90A9-F5EC0007EC10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 flipH="1" flipV="1">
            <a:off x="7969466" y="339760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6F9840A-C835-4549-9CD9-4DA2D0B46BB3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H="1" flipV="1">
            <a:off x="7969466" y="379829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4CB78F2-24BA-43DC-AB08-2C68C335581C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H="1">
            <a:off x="7969466" y="380509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34CBEBB-D23C-43E5-9C73-A8675E07024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H="1">
            <a:off x="7969466" y="380509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7E40D65-740D-49D9-BC98-B79AB57BA083}"/>
              </a:ext>
            </a:extLst>
          </p:cNvPr>
          <p:cNvCxnSpPr>
            <a:cxnSpLocks/>
            <a:stCxn id="14" idx="6"/>
            <a:endCxn id="5" idx="2"/>
          </p:cNvCxnSpPr>
          <p:nvPr/>
        </p:nvCxnSpPr>
        <p:spPr>
          <a:xfrm flipH="1" flipV="1">
            <a:off x="7969466" y="259622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F190E7F6-DC79-477B-BA51-20EBA3EF3B19}"/>
              </a:ext>
            </a:extLst>
          </p:cNvPr>
          <p:cNvCxnSpPr>
            <a:cxnSpLocks/>
            <a:stCxn id="14" idx="6"/>
            <a:endCxn id="6" idx="2"/>
          </p:cNvCxnSpPr>
          <p:nvPr/>
        </p:nvCxnSpPr>
        <p:spPr>
          <a:xfrm flipH="1" flipV="1">
            <a:off x="7969466" y="299691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87D2BCA-06B6-4755-A5B4-F5481A97CDDC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 flipH="1" flipV="1">
            <a:off x="7969466" y="339760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4C51965-1185-4391-A608-8FA68BCE184F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H="1" flipV="1">
            <a:off x="7969466" y="379829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AAE2382-00E8-4C67-8446-B7A6B27E6F93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H="1" flipV="1">
            <a:off x="7969466" y="419898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686AA85-1144-4DBD-B91A-DFA27ED4436A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H="1">
            <a:off x="7969466" y="447290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1FACC5F-F065-4601-ADE6-447607AF3DD6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 flipH="1">
            <a:off x="7098264" y="259622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5F7D2F2-2BE6-43B4-B3FE-E87EA5C46B5C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H="1">
            <a:off x="7098264" y="259622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B800E53-6450-487A-9C57-325859FBB3F3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 flipH="1">
            <a:off x="7098264" y="259622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00D6AAC-B18F-4461-AABA-763BE6CF0E36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 flipH="1">
            <a:off x="7098264" y="259622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ECC4028F-4567-4930-A12C-6B7F60A35228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 flipH="1">
            <a:off x="7098264" y="259622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D4CEE76-77B4-471B-9176-9A6E12614D3A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H="1">
            <a:off x="7098264" y="259622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DB13D20-1700-4BAC-A134-AB2F1846905B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H="1" flipV="1">
            <a:off x="7098264" y="272979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5395A5D-32EF-4F09-8A88-FDE5E69CC21A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 flipH="1">
            <a:off x="7098264" y="299691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E4F7C50-9F8B-4ACE-A7B8-1B121159E5CB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 flipH="1">
            <a:off x="7098264" y="299691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0CF8F0F-04A4-499C-8CD0-ADD00CF589D4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H="1">
            <a:off x="7098264" y="299691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20EE569-42E6-495B-B0A7-6C6328D36820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 flipH="1">
            <a:off x="7098264" y="299691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88C6FDE-5AAF-458A-BD08-13338941AA0B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 flipH="1">
            <a:off x="7098264" y="299691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8C9EF7F-B921-4FBA-A68B-DC94EAF797CF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H="1" flipV="1">
            <a:off x="7098264" y="272979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BE7A518-FE56-47BB-ADE8-8F03AEB2E55D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H="1" flipV="1">
            <a:off x="7098264" y="313048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392B425-AD6A-4954-BECB-FB11AA3EABB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H="1">
            <a:off x="7098264" y="339760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4D60A7F-C3AE-4582-BF56-576FA2C26CB7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 flipH="1">
            <a:off x="7098264" y="339760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E29469A-BF10-4D0F-90E1-A48843378430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H="1">
            <a:off x="7098264" y="339760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80EB84D-9B48-431A-9897-65686CECBE8E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H="1">
            <a:off x="7098264" y="339760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03880D6-F7D1-4D0E-90C2-4ADA54CD9BB8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H="1" flipV="1">
            <a:off x="7098264" y="272979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2FCFB16-049F-4F68-BB01-A8B58552CB23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H="1" flipV="1">
            <a:off x="7098264" y="313048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9516382-DDE3-4997-9D3B-1B2FADAFCE57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H="1" flipV="1">
            <a:off x="7098264" y="353116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08CD7BC-3383-4470-A228-49C1FA7FCDC8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H="1">
            <a:off x="7098264" y="379829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189788E-9EFF-447A-8FA7-D2DFC5F6E15E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H="1">
            <a:off x="7098264" y="379829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2F0CA2FD-DB8C-440E-BC97-581062921CE3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H="1">
            <a:off x="7098264" y="379829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73423B4-9339-4EDE-9BFE-74BD9B0B46DD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7098264" y="272979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7A93358-A657-437F-9212-910C1AB9A226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H="1" flipV="1">
            <a:off x="7098264" y="313048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E74505B-2103-4554-9582-18572DA83D73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H="1" flipV="1">
            <a:off x="7098264" y="353116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A12C499-ABC5-4DAA-9BCC-D3AA5EB16651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H="1" flipV="1">
            <a:off x="7098264" y="393185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6FA2FC89-1E08-4CE3-A21F-BFF4D205B6C9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H="1">
            <a:off x="7098264" y="419898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AAFA0BB-2996-4646-BA7C-37A653670A19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H="1">
            <a:off x="7098264" y="419898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29D2306A-C32F-41CE-B6A7-64F0B394382D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H="1" flipV="1">
            <a:off x="7098264" y="272979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5581517-D373-463E-90C3-63A6B5AB9D83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H="1" flipV="1">
            <a:off x="7098264" y="313048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08F0B2B-0157-4B2B-B611-213904381887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H="1" flipV="1">
            <a:off x="7098264" y="353116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9A338448-B9DB-40A3-ABC4-45FD579C3AE1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H="1" flipV="1">
            <a:off x="7098264" y="393185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5264F1A-4FBB-4BF5-9252-451114611EC4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H="1" flipV="1">
            <a:off x="7098264" y="433254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D7F934A4-81E7-4F24-B773-BFE66F9368C9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H="1" flipV="1">
            <a:off x="7098264" y="473323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09" name="Ellipse 208">
            <a:extLst>
              <a:ext uri="{FF2B5EF4-FFF2-40B4-BE49-F238E27FC236}">
                <a16:creationId xmlns:a16="http://schemas.microsoft.com/office/drawing/2014/main" id="{5F497B7C-B77E-4D30-90B1-EB1DDCB7BD2E}"/>
              </a:ext>
            </a:extLst>
          </p:cNvPr>
          <p:cNvSpPr/>
          <p:nvPr/>
        </p:nvSpPr>
        <p:spPr>
          <a:xfrm>
            <a:off x="5962687" y="31855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64203A64-DAD0-4DAD-B8B8-316D6ED66CEA}"/>
              </a:ext>
            </a:extLst>
          </p:cNvPr>
          <p:cNvSpPr/>
          <p:nvPr/>
        </p:nvSpPr>
        <p:spPr>
          <a:xfrm>
            <a:off x="5962687" y="35861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5B5215B6-27DB-40C0-8499-AF14D0A8F0A6}"/>
              </a:ext>
            </a:extLst>
          </p:cNvPr>
          <p:cNvSpPr/>
          <p:nvPr/>
        </p:nvSpPr>
        <p:spPr>
          <a:xfrm>
            <a:off x="5962687" y="39868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DB944D09-C5A8-4CEE-A6CE-5E043726DFB8}"/>
              </a:ext>
            </a:extLst>
          </p:cNvPr>
          <p:cNvSpPr/>
          <p:nvPr/>
        </p:nvSpPr>
        <p:spPr>
          <a:xfrm flipH="1">
            <a:off x="5962687" y="31855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AA73775E-D804-4C47-8E7A-9BBF8EA67731}"/>
              </a:ext>
            </a:extLst>
          </p:cNvPr>
          <p:cNvSpPr/>
          <p:nvPr/>
        </p:nvSpPr>
        <p:spPr>
          <a:xfrm flipH="1">
            <a:off x="5962687" y="35861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4F7FF9A7-3C45-4BDE-9A34-B2B8EB6DFA39}"/>
              </a:ext>
            </a:extLst>
          </p:cNvPr>
          <p:cNvSpPr/>
          <p:nvPr/>
        </p:nvSpPr>
        <p:spPr>
          <a:xfrm flipH="1">
            <a:off x="5962687" y="39868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464CAF07-25F6-4DDD-BA19-0E100DF6EC4C}"/>
              </a:ext>
            </a:extLst>
          </p:cNvPr>
          <p:cNvCxnSpPr>
            <a:cxnSpLocks/>
            <a:stCxn id="17" idx="6"/>
            <a:endCxn id="255" idx="2"/>
          </p:cNvCxnSpPr>
          <p:nvPr/>
        </p:nvCxnSpPr>
        <p:spPr>
          <a:xfrm flipH="1">
            <a:off x="6230749" y="272979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C75A4115-B6AA-41C8-BD04-CD4E1AAB6176}"/>
              </a:ext>
            </a:extLst>
          </p:cNvPr>
          <p:cNvCxnSpPr>
            <a:cxnSpLocks/>
            <a:stCxn id="17" idx="6"/>
            <a:endCxn id="256" idx="2"/>
          </p:cNvCxnSpPr>
          <p:nvPr/>
        </p:nvCxnSpPr>
        <p:spPr>
          <a:xfrm flipH="1">
            <a:off x="6230749" y="272979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F068CCCD-B4E8-4979-BBAB-70ABA8E811C6}"/>
              </a:ext>
            </a:extLst>
          </p:cNvPr>
          <p:cNvCxnSpPr>
            <a:cxnSpLocks/>
            <a:stCxn id="17" idx="6"/>
            <a:endCxn id="257" idx="2"/>
          </p:cNvCxnSpPr>
          <p:nvPr/>
        </p:nvCxnSpPr>
        <p:spPr>
          <a:xfrm flipH="1">
            <a:off x="6230749" y="272979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6E7C9A2-69A9-4A7D-9F14-D07D8C39F440}"/>
              </a:ext>
            </a:extLst>
          </p:cNvPr>
          <p:cNvCxnSpPr>
            <a:cxnSpLocks/>
            <a:stCxn id="18" idx="6"/>
            <a:endCxn id="255" idx="2"/>
          </p:cNvCxnSpPr>
          <p:nvPr/>
        </p:nvCxnSpPr>
        <p:spPr>
          <a:xfrm flipH="1">
            <a:off x="6230749" y="313048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9B05FB29-0F20-46C1-BFD7-A7F01656BB0A}"/>
              </a:ext>
            </a:extLst>
          </p:cNvPr>
          <p:cNvCxnSpPr>
            <a:cxnSpLocks/>
            <a:stCxn id="18" idx="6"/>
            <a:endCxn id="256" idx="2"/>
          </p:cNvCxnSpPr>
          <p:nvPr/>
        </p:nvCxnSpPr>
        <p:spPr>
          <a:xfrm flipH="1">
            <a:off x="6230749" y="313048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1054621D-5C44-494F-AB82-2AD57297652F}"/>
              </a:ext>
            </a:extLst>
          </p:cNvPr>
          <p:cNvCxnSpPr>
            <a:cxnSpLocks/>
            <a:stCxn id="18" idx="6"/>
            <a:endCxn id="257" idx="2"/>
          </p:cNvCxnSpPr>
          <p:nvPr/>
        </p:nvCxnSpPr>
        <p:spPr>
          <a:xfrm flipH="1">
            <a:off x="6230749" y="313048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416DCE0F-C49B-4EA4-87D7-855701C70C57}"/>
              </a:ext>
            </a:extLst>
          </p:cNvPr>
          <p:cNvCxnSpPr>
            <a:cxnSpLocks/>
            <a:stCxn id="19" idx="6"/>
            <a:endCxn id="255" idx="2"/>
          </p:cNvCxnSpPr>
          <p:nvPr/>
        </p:nvCxnSpPr>
        <p:spPr>
          <a:xfrm flipH="1" flipV="1">
            <a:off x="6230749" y="331906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C0DC3D80-FA1F-438E-9160-27DDC9522911}"/>
              </a:ext>
            </a:extLst>
          </p:cNvPr>
          <p:cNvCxnSpPr>
            <a:cxnSpLocks/>
            <a:stCxn id="19" idx="6"/>
            <a:endCxn id="256" idx="2"/>
          </p:cNvCxnSpPr>
          <p:nvPr/>
        </p:nvCxnSpPr>
        <p:spPr>
          <a:xfrm flipH="1">
            <a:off x="6230749" y="353116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6696A4DF-F81C-4D65-A136-ACBA65D95D0C}"/>
              </a:ext>
            </a:extLst>
          </p:cNvPr>
          <p:cNvCxnSpPr>
            <a:cxnSpLocks/>
            <a:stCxn id="19" idx="6"/>
            <a:endCxn id="257" idx="2"/>
          </p:cNvCxnSpPr>
          <p:nvPr/>
        </p:nvCxnSpPr>
        <p:spPr>
          <a:xfrm flipH="1">
            <a:off x="6230749" y="353116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18F23B1A-BFC0-4EA9-AE52-D5F5F3353993}"/>
              </a:ext>
            </a:extLst>
          </p:cNvPr>
          <p:cNvCxnSpPr>
            <a:cxnSpLocks/>
            <a:stCxn id="21" idx="6"/>
            <a:endCxn id="255" idx="2"/>
          </p:cNvCxnSpPr>
          <p:nvPr/>
        </p:nvCxnSpPr>
        <p:spPr>
          <a:xfrm flipH="1" flipV="1">
            <a:off x="6230749" y="331906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0A79543-8A71-4C41-8EBA-FEBA3BBC9466}"/>
              </a:ext>
            </a:extLst>
          </p:cNvPr>
          <p:cNvCxnSpPr>
            <a:cxnSpLocks/>
            <a:stCxn id="21" idx="6"/>
            <a:endCxn id="256" idx="2"/>
          </p:cNvCxnSpPr>
          <p:nvPr/>
        </p:nvCxnSpPr>
        <p:spPr>
          <a:xfrm flipH="1" flipV="1">
            <a:off x="6230749" y="371975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AE51A2CD-42C9-412A-AF39-92B6966252A3}"/>
              </a:ext>
            </a:extLst>
          </p:cNvPr>
          <p:cNvCxnSpPr>
            <a:cxnSpLocks/>
            <a:stCxn id="21" idx="6"/>
            <a:endCxn id="257" idx="2"/>
          </p:cNvCxnSpPr>
          <p:nvPr/>
        </p:nvCxnSpPr>
        <p:spPr>
          <a:xfrm flipH="1">
            <a:off x="6230749" y="393185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4AAAD475-40EF-4835-809E-6A9DE388819D}"/>
              </a:ext>
            </a:extLst>
          </p:cNvPr>
          <p:cNvCxnSpPr>
            <a:cxnSpLocks/>
            <a:stCxn id="22" idx="6"/>
            <a:endCxn id="255" idx="2"/>
          </p:cNvCxnSpPr>
          <p:nvPr/>
        </p:nvCxnSpPr>
        <p:spPr>
          <a:xfrm flipH="1" flipV="1">
            <a:off x="6230749" y="331906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6A3C9983-F9FF-427A-B494-0E43074CF6D5}"/>
              </a:ext>
            </a:extLst>
          </p:cNvPr>
          <p:cNvCxnSpPr>
            <a:cxnSpLocks/>
            <a:stCxn id="22" idx="6"/>
            <a:endCxn id="256" idx="2"/>
          </p:cNvCxnSpPr>
          <p:nvPr/>
        </p:nvCxnSpPr>
        <p:spPr>
          <a:xfrm flipH="1" flipV="1">
            <a:off x="6230749" y="371975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1CA589B-B608-4F9B-A4BC-95A48F52A52E}"/>
              </a:ext>
            </a:extLst>
          </p:cNvPr>
          <p:cNvCxnSpPr>
            <a:cxnSpLocks/>
            <a:stCxn id="22" idx="6"/>
            <a:endCxn id="257" idx="2"/>
          </p:cNvCxnSpPr>
          <p:nvPr/>
        </p:nvCxnSpPr>
        <p:spPr>
          <a:xfrm flipH="1" flipV="1">
            <a:off x="6230749" y="412044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1147B44-8E06-4AAD-8A79-D79A27DBA432}"/>
              </a:ext>
            </a:extLst>
          </p:cNvPr>
          <p:cNvCxnSpPr>
            <a:cxnSpLocks/>
            <a:stCxn id="20" idx="6"/>
            <a:endCxn id="255" idx="2"/>
          </p:cNvCxnSpPr>
          <p:nvPr/>
        </p:nvCxnSpPr>
        <p:spPr>
          <a:xfrm flipH="1" flipV="1">
            <a:off x="6230749" y="331906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6E5FF29-EFCD-4A64-8488-9656ECB7FCA7}"/>
              </a:ext>
            </a:extLst>
          </p:cNvPr>
          <p:cNvCxnSpPr>
            <a:cxnSpLocks/>
            <a:stCxn id="20" idx="6"/>
            <a:endCxn id="256" idx="2"/>
          </p:cNvCxnSpPr>
          <p:nvPr/>
        </p:nvCxnSpPr>
        <p:spPr>
          <a:xfrm flipH="1" flipV="1">
            <a:off x="6230749" y="371975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3402F891-476D-42B6-AAFB-F33C7DC2EF14}"/>
              </a:ext>
            </a:extLst>
          </p:cNvPr>
          <p:cNvCxnSpPr>
            <a:cxnSpLocks/>
            <a:stCxn id="20" idx="6"/>
            <a:endCxn id="257" idx="2"/>
          </p:cNvCxnSpPr>
          <p:nvPr/>
        </p:nvCxnSpPr>
        <p:spPr>
          <a:xfrm flipH="1" flipV="1">
            <a:off x="6230749" y="412044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89E6C40E-9CE3-4607-AC18-E8FC94DC2626}"/>
              </a:ext>
            </a:extLst>
          </p:cNvPr>
          <p:cNvSpPr/>
          <p:nvPr/>
        </p:nvSpPr>
        <p:spPr>
          <a:xfrm flipH="1">
            <a:off x="8505590" y="204957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D7D2FAA9-6A93-43EC-8E6C-2CD522BA1F36}"/>
              </a:ext>
            </a:extLst>
          </p:cNvPr>
          <p:cNvSpPr/>
          <p:nvPr/>
        </p:nvSpPr>
        <p:spPr>
          <a:xfrm flipH="1">
            <a:off x="8505590" y="245025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B3483FFC-3680-4A18-8F19-A9568A9C3E82}"/>
              </a:ext>
            </a:extLst>
          </p:cNvPr>
          <p:cNvCxnSpPr>
            <a:cxnSpLocks/>
            <a:stCxn id="104" idx="6"/>
            <a:endCxn id="5" idx="2"/>
          </p:cNvCxnSpPr>
          <p:nvPr/>
        </p:nvCxnSpPr>
        <p:spPr>
          <a:xfrm flipH="1">
            <a:off x="7969466" y="218313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72F81C1D-0A68-4A3D-8920-0F63891D00E0}"/>
              </a:ext>
            </a:extLst>
          </p:cNvPr>
          <p:cNvCxnSpPr>
            <a:cxnSpLocks/>
            <a:stCxn id="104" idx="6"/>
            <a:endCxn id="6" idx="2"/>
          </p:cNvCxnSpPr>
          <p:nvPr/>
        </p:nvCxnSpPr>
        <p:spPr>
          <a:xfrm flipH="1">
            <a:off x="7969466" y="218313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523C3D7-62E1-472D-BE1A-457C4C97C8C3}"/>
              </a:ext>
            </a:extLst>
          </p:cNvPr>
          <p:cNvCxnSpPr>
            <a:cxnSpLocks/>
            <a:stCxn id="104" idx="6"/>
            <a:endCxn id="7" idx="2"/>
          </p:cNvCxnSpPr>
          <p:nvPr/>
        </p:nvCxnSpPr>
        <p:spPr>
          <a:xfrm flipH="1">
            <a:off x="7969466" y="218313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E48E8DA7-12ED-40CB-AE7B-A6B6C40B538B}"/>
              </a:ext>
            </a:extLst>
          </p:cNvPr>
          <p:cNvCxnSpPr>
            <a:cxnSpLocks/>
            <a:stCxn id="104" idx="6"/>
            <a:endCxn id="8" idx="2"/>
          </p:cNvCxnSpPr>
          <p:nvPr/>
        </p:nvCxnSpPr>
        <p:spPr>
          <a:xfrm flipH="1">
            <a:off x="7969466" y="218313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E704383C-1E2F-465B-9155-D9048A34784B}"/>
              </a:ext>
            </a:extLst>
          </p:cNvPr>
          <p:cNvCxnSpPr>
            <a:cxnSpLocks/>
            <a:stCxn id="104" idx="6"/>
            <a:endCxn id="9" idx="2"/>
          </p:cNvCxnSpPr>
          <p:nvPr/>
        </p:nvCxnSpPr>
        <p:spPr>
          <a:xfrm flipH="1">
            <a:off x="7969466" y="218313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8D6DCD72-CE73-4C2A-8D2B-801227993BD1}"/>
              </a:ext>
            </a:extLst>
          </p:cNvPr>
          <p:cNvCxnSpPr>
            <a:cxnSpLocks/>
            <a:stCxn id="104" idx="6"/>
            <a:endCxn id="10" idx="2"/>
          </p:cNvCxnSpPr>
          <p:nvPr/>
        </p:nvCxnSpPr>
        <p:spPr>
          <a:xfrm flipH="1">
            <a:off x="7969466" y="218313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4137B4F8-5016-4E3D-AECB-0EFA2C01F327}"/>
              </a:ext>
            </a:extLst>
          </p:cNvPr>
          <p:cNvCxnSpPr>
            <a:cxnSpLocks/>
            <a:stCxn id="105" idx="6"/>
            <a:endCxn id="5" idx="2"/>
          </p:cNvCxnSpPr>
          <p:nvPr/>
        </p:nvCxnSpPr>
        <p:spPr>
          <a:xfrm flipH="1">
            <a:off x="7969466" y="258382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04FC329-3562-47CD-BBF7-FAE42D49086D}"/>
              </a:ext>
            </a:extLst>
          </p:cNvPr>
          <p:cNvCxnSpPr>
            <a:cxnSpLocks/>
            <a:stCxn id="105" idx="6"/>
            <a:endCxn id="6" idx="2"/>
          </p:cNvCxnSpPr>
          <p:nvPr/>
        </p:nvCxnSpPr>
        <p:spPr>
          <a:xfrm flipH="1">
            <a:off x="7969466" y="258382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ACE66F61-7D5E-4BC4-B870-4176646C9B84}"/>
              </a:ext>
            </a:extLst>
          </p:cNvPr>
          <p:cNvCxnSpPr>
            <a:cxnSpLocks/>
            <a:stCxn id="105" idx="6"/>
            <a:endCxn id="7" idx="2"/>
          </p:cNvCxnSpPr>
          <p:nvPr/>
        </p:nvCxnSpPr>
        <p:spPr>
          <a:xfrm flipH="1">
            <a:off x="7969466" y="258382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FE6527AF-E4F6-4CDB-9195-5B9B6F9B3729}"/>
              </a:ext>
            </a:extLst>
          </p:cNvPr>
          <p:cNvCxnSpPr>
            <a:cxnSpLocks/>
            <a:stCxn id="105" idx="6"/>
            <a:endCxn id="8" idx="2"/>
          </p:cNvCxnSpPr>
          <p:nvPr/>
        </p:nvCxnSpPr>
        <p:spPr>
          <a:xfrm flipH="1">
            <a:off x="7969466" y="258382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D212BC3D-E170-4DB9-8654-67648F3C3EFE}"/>
              </a:ext>
            </a:extLst>
          </p:cNvPr>
          <p:cNvCxnSpPr>
            <a:cxnSpLocks/>
            <a:stCxn id="105" idx="6"/>
            <a:endCxn id="9" idx="2"/>
          </p:cNvCxnSpPr>
          <p:nvPr/>
        </p:nvCxnSpPr>
        <p:spPr>
          <a:xfrm flipH="1">
            <a:off x="7969466" y="258382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DB1C393E-B4DB-41D4-A5C1-0E68C3595DE4}"/>
              </a:ext>
            </a:extLst>
          </p:cNvPr>
          <p:cNvCxnSpPr>
            <a:cxnSpLocks/>
            <a:stCxn id="23" idx="6"/>
            <a:endCxn id="5" idx="2"/>
          </p:cNvCxnSpPr>
          <p:nvPr/>
        </p:nvCxnSpPr>
        <p:spPr>
          <a:xfrm flipH="1" flipV="1">
            <a:off x="7969466" y="259622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0896D161-E71E-46A8-8F51-7113E4FA7DF9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H="1" flipV="1">
            <a:off x="7969466" y="299691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81F5488-116B-4E6A-BE8C-97F3C8964673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 flipH="1" flipV="1">
            <a:off x="7969466" y="339760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D6A6F68-97B3-4CBE-862B-3CD69FB8F3F2}"/>
              </a:ext>
            </a:extLst>
          </p:cNvPr>
          <p:cNvCxnSpPr>
            <a:cxnSpLocks/>
            <a:stCxn id="23" idx="6"/>
            <a:endCxn id="8" idx="2"/>
          </p:cNvCxnSpPr>
          <p:nvPr/>
        </p:nvCxnSpPr>
        <p:spPr>
          <a:xfrm flipH="1" flipV="1">
            <a:off x="7969466" y="379829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2B3ABF76-A9B9-4E49-9133-4158EC1A0FE6}"/>
              </a:ext>
            </a:extLst>
          </p:cNvPr>
          <p:cNvCxnSpPr>
            <a:cxnSpLocks/>
            <a:stCxn id="23" idx="6"/>
            <a:endCxn id="9" idx="2"/>
          </p:cNvCxnSpPr>
          <p:nvPr/>
        </p:nvCxnSpPr>
        <p:spPr>
          <a:xfrm flipH="1" flipV="1">
            <a:off x="7969466" y="419898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47E85746-ED16-4D84-B43A-51BEAB88AE8A}"/>
              </a:ext>
            </a:extLst>
          </p:cNvPr>
          <p:cNvCxnSpPr>
            <a:cxnSpLocks/>
            <a:stCxn id="23" idx="6"/>
            <a:endCxn id="10" idx="2"/>
          </p:cNvCxnSpPr>
          <p:nvPr/>
        </p:nvCxnSpPr>
        <p:spPr>
          <a:xfrm flipH="1">
            <a:off x="7969466" y="490039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7AB4891F-C006-4118-8A2F-FDCE18957AD0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 flipH="1" flipV="1">
            <a:off x="7969466" y="493357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5192B69-D805-42D9-A592-9560BD3448CD}"/>
              </a:ext>
            </a:extLst>
          </p:cNvPr>
          <p:cNvCxnSpPr>
            <a:cxnSpLocks/>
            <a:stCxn id="24" idx="6"/>
            <a:endCxn id="9" idx="2"/>
          </p:cNvCxnSpPr>
          <p:nvPr/>
        </p:nvCxnSpPr>
        <p:spPr>
          <a:xfrm flipH="1" flipV="1">
            <a:off x="7969466" y="419898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2774CFCA-B621-43A5-891A-6225B5D9A52B}"/>
              </a:ext>
            </a:extLst>
          </p:cNvPr>
          <p:cNvCxnSpPr>
            <a:cxnSpLocks/>
            <a:stCxn id="24" idx="6"/>
            <a:endCxn id="8" idx="2"/>
          </p:cNvCxnSpPr>
          <p:nvPr/>
        </p:nvCxnSpPr>
        <p:spPr>
          <a:xfrm flipH="1" flipV="1">
            <a:off x="7969466" y="379829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66CF01AE-AD94-4E1C-89B1-7EAA1E3F447C}"/>
              </a:ext>
            </a:extLst>
          </p:cNvPr>
          <p:cNvCxnSpPr>
            <a:cxnSpLocks/>
            <a:stCxn id="24" idx="6"/>
            <a:endCxn id="7" idx="2"/>
          </p:cNvCxnSpPr>
          <p:nvPr/>
        </p:nvCxnSpPr>
        <p:spPr>
          <a:xfrm flipH="1" flipV="1">
            <a:off x="7969466" y="339760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E0D57865-CE1F-480F-B775-F5EDB01154A5}"/>
              </a:ext>
            </a:extLst>
          </p:cNvPr>
          <p:cNvCxnSpPr>
            <a:cxnSpLocks/>
            <a:stCxn id="24" idx="6"/>
            <a:endCxn id="6" idx="2"/>
          </p:cNvCxnSpPr>
          <p:nvPr/>
        </p:nvCxnSpPr>
        <p:spPr>
          <a:xfrm flipH="1" flipV="1">
            <a:off x="7969466" y="299691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22E3A80A-FDC3-4573-BF24-0E7F47C2D119}"/>
              </a:ext>
            </a:extLst>
          </p:cNvPr>
          <p:cNvCxnSpPr>
            <a:cxnSpLocks/>
            <a:stCxn id="24" idx="6"/>
            <a:endCxn id="5" idx="2"/>
          </p:cNvCxnSpPr>
          <p:nvPr/>
        </p:nvCxnSpPr>
        <p:spPr>
          <a:xfrm flipH="1" flipV="1">
            <a:off x="7969466" y="259622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173A242-EEEE-4705-A7EB-3ACB6CFDD175}"/>
              </a:ext>
            </a:extLst>
          </p:cNvPr>
          <p:cNvSpPr/>
          <p:nvPr/>
        </p:nvSpPr>
        <p:spPr>
          <a:xfrm>
            <a:off x="8975142" y="1930713"/>
            <a:ext cx="1026583" cy="353042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M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17480DF6-0C36-4A1F-AAD2-028D785A9E1B}"/>
              </a:ext>
            </a:extLst>
          </p:cNvPr>
          <p:cNvSpPr/>
          <p:nvPr/>
        </p:nvSpPr>
        <p:spPr>
          <a:xfrm>
            <a:off x="3020916" y="246887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A70383D8-4611-43C5-9CC9-18C7E4718CEF}"/>
              </a:ext>
            </a:extLst>
          </p:cNvPr>
          <p:cNvSpPr/>
          <p:nvPr/>
        </p:nvSpPr>
        <p:spPr>
          <a:xfrm>
            <a:off x="3020916" y="2869558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84D00268-110B-4073-9CBE-A730D7C17AB4}"/>
              </a:ext>
            </a:extLst>
          </p:cNvPr>
          <p:cNvSpPr/>
          <p:nvPr/>
        </p:nvSpPr>
        <p:spPr>
          <a:xfrm>
            <a:off x="3020916" y="327024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4DA465E9-A56F-4ABA-A6B7-35ACE14DEA66}"/>
              </a:ext>
            </a:extLst>
          </p:cNvPr>
          <p:cNvSpPr/>
          <p:nvPr/>
        </p:nvSpPr>
        <p:spPr>
          <a:xfrm>
            <a:off x="3020916" y="367093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6E189F75-E6E6-4E79-BAA3-4851C02B7D2E}"/>
              </a:ext>
            </a:extLst>
          </p:cNvPr>
          <p:cNvSpPr/>
          <p:nvPr/>
        </p:nvSpPr>
        <p:spPr>
          <a:xfrm>
            <a:off x="3020916" y="407162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13B515AD-C7E4-49F7-A363-99E90AFB2C44}"/>
              </a:ext>
            </a:extLst>
          </p:cNvPr>
          <p:cNvSpPr/>
          <p:nvPr/>
        </p:nvSpPr>
        <p:spPr>
          <a:xfrm>
            <a:off x="3020916" y="4806218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984ACC98-F0B5-4CB3-A317-A68C5C582DA5}"/>
              </a:ext>
            </a:extLst>
          </p:cNvPr>
          <p:cNvSpPr/>
          <p:nvPr/>
        </p:nvSpPr>
        <p:spPr>
          <a:xfrm>
            <a:off x="2216730" y="2876359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1F5C0832-CE68-4B5F-8D43-8D340C1C590A}"/>
              </a:ext>
            </a:extLst>
          </p:cNvPr>
          <p:cNvSpPr/>
          <p:nvPr/>
        </p:nvSpPr>
        <p:spPr>
          <a:xfrm>
            <a:off x="2216730" y="3277047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DD0A4AC4-0D98-42AF-AAFB-3669E24864AF}"/>
              </a:ext>
            </a:extLst>
          </p:cNvPr>
          <p:cNvSpPr/>
          <p:nvPr/>
        </p:nvSpPr>
        <p:spPr>
          <a:xfrm>
            <a:off x="2216730" y="3677736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934A3E1F-2E6D-4B16-8981-0A79B334CDFF}"/>
              </a:ext>
            </a:extLst>
          </p:cNvPr>
          <p:cNvSpPr/>
          <p:nvPr/>
        </p:nvSpPr>
        <p:spPr>
          <a:xfrm>
            <a:off x="2216730" y="4345549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3" name="ZoneTexte 13">
            <a:extLst>
              <a:ext uri="{FF2B5EF4-FFF2-40B4-BE49-F238E27FC236}">
                <a16:creationId xmlns:a16="http://schemas.microsoft.com/office/drawing/2014/main" id="{79E44C8D-02BD-4FD9-B5AA-0A7F8CA8110A}"/>
              </a:ext>
            </a:extLst>
          </p:cNvPr>
          <p:cNvSpPr txBox="1"/>
          <p:nvPr/>
        </p:nvSpPr>
        <p:spPr>
          <a:xfrm>
            <a:off x="2133534" y="3725161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4" name="ZoneTexte 14">
            <a:extLst>
              <a:ext uri="{FF2B5EF4-FFF2-40B4-BE49-F238E27FC236}">
                <a16:creationId xmlns:a16="http://schemas.microsoft.com/office/drawing/2014/main" id="{AE5C292A-8B16-4462-B9FB-0EA1C309F32E}"/>
              </a:ext>
            </a:extLst>
          </p:cNvPr>
          <p:cNvSpPr txBox="1"/>
          <p:nvPr/>
        </p:nvSpPr>
        <p:spPr>
          <a:xfrm>
            <a:off x="2953900" y="4145524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3A25B89E-270D-486D-BCF0-D50F642C3264}"/>
              </a:ext>
            </a:extLst>
          </p:cNvPr>
          <p:cNvSpPr/>
          <p:nvPr/>
        </p:nvSpPr>
        <p:spPr>
          <a:xfrm>
            <a:off x="3892117" y="26024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F12CE810-000F-42AC-A40B-E5E16B4F8458}"/>
              </a:ext>
            </a:extLst>
          </p:cNvPr>
          <p:cNvSpPr/>
          <p:nvPr/>
        </p:nvSpPr>
        <p:spPr>
          <a:xfrm>
            <a:off x="3892117" y="300312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ACDBD995-289D-4273-AC87-37FA89503FDA}"/>
              </a:ext>
            </a:extLst>
          </p:cNvPr>
          <p:cNvSpPr/>
          <p:nvPr/>
        </p:nvSpPr>
        <p:spPr>
          <a:xfrm>
            <a:off x="3892117" y="340380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80A4A6CC-2081-4768-9FEB-68FFE27DE18F}"/>
              </a:ext>
            </a:extLst>
          </p:cNvPr>
          <p:cNvSpPr/>
          <p:nvPr/>
        </p:nvSpPr>
        <p:spPr>
          <a:xfrm>
            <a:off x="3892117" y="460587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826552C8-C828-4710-954C-95FC93DD6E58}"/>
              </a:ext>
            </a:extLst>
          </p:cNvPr>
          <p:cNvSpPr/>
          <p:nvPr/>
        </p:nvSpPr>
        <p:spPr>
          <a:xfrm>
            <a:off x="3892117" y="380449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57A17738-2604-47D3-BDF6-1E4E60CB1DEF}"/>
              </a:ext>
            </a:extLst>
          </p:cNvPr>
          <p:cNvSpPr/>
          <p:nvPr/>
        </p:nvSpPr>
        <p:spPr>
          <a:xfrm>
            <a:off x="3892117" y="420518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3A0A3FE4-2A79-492C-9CF3-0D659E6F7FB3}"/>
              </a:ext>
            </a:extLst>
          </p:cNvPr>
          <p:cNvSpPr/>
          <p:nvPr/>
        </p:nvSpPr>
        <p:spPr>
          <a:xfrm>
            <a:off x="2216730" y="4773032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0C82A65-E8CB-470C-AC08-5110D4DE0B1E}"/>
              </a:ext>
            </a:extLst>
          </p:cNvPr>
          <p:cNvSpPr/>
          <p:nvPr/>
        </p:nvSpPr>
        <p:spPr>
          <a:xfrm>
            <a:off x="2216730" y="5173721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83" name="Connecteur droit 282">
            <a:extLst>
              <a:ext uri="{FF2B5EF4-FFF2-40B4-BE49-F238E27FC236}">
                <a16:creationId xmlns:a16="http://schemas.microsoft.com/office/drawing/2014/main" id="{3235FFD4-0FE7-4764-B42E-86E38E81D1F2}"/>
              </a:ext>
            </a:extLst>
          </p:cNvPr>
          <p:cNvCxnSpPr>
            <a:stCxn id="269" idx="6"/>
            <a:endCxn id="263" idx="2"/>
          </p:cNvCxnSpPr>
          <p:nvPr/>
        </p:nvCxnSpPr>
        <p:spPr>
          <a:xfrm flipV="1">
            <a:off x="2484792" y="2602433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4" name="Connecteur droit 283">
            <a:extLst>
              <a:ext uri="{FF2B5EF4-FFF2-40B4-BE49-F238E27FC236}">
                <a16:creationId xmlns:a16="http://schemas.microsoft.com/office/drawing/2014/main" id="{C188E7E7-68DE-456D-926C-066B1DAF1D65}"/>
              </a:ext>
            </a:extLst>
          </p:cNvPr>
          <p:cNvCxnSpPr>
            <a:stCxn id="269" idx="6"/>
            <a:endCxn id="264" idx="2"/>
          </p:cNvCxnSpPr>
          <p:nvPr/>
        </p:nvCxnSpPr>
        <p:spPr>
          <a:xfrm flipV="1">
            <a:off x="2484792" y="3003121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3FC2A2D2-1250-4BCC-B9D1-D80336119419}"/>
              </a:ext>
            </a:extLst>
          </p:cNvPr>
          <p:cNvCxnSpPr>
            <a:stCxn id="269" idx="6"/>
            <a:endCxn id="265" idx="2"/>
          </p:cNvCxnSpPr>
          <p:nvPr/>
        </p:nvCxnSpPr>
        <p:spPr>
          <a:xfrm>
            <a:off x="2484792" y="3009922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6" name="Connecteur droit 285">
            <a:extLst>
              <a:ext uri="{FF2B5EF4-FFF2-40B4-BE49-F238E27FC236}">
                <a16:creationId xmlns:a16="http://schemas.microsoft.com/office/drawing/2014/main" id="{3A80206B-C646-482C-87D9-554B41D629AE}"/>
              </a:ext>
            </a:extLst>
          </p:cNvPr>
          <p:cNvCxnSpPr>
            <a:stCxn id="269" idx="6"/>
            <a:endCxn id="266" idx="2"/>
          </p:cNvCxnSpPr>
          <p:nvPr/>
        </p:nvCxnSpPr>
        <p:spPr>
          <a:xfrm>
            <a:off x="2484792" y="3009922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395D2618-07D6-4613-B26F-6958B9837C32}"/>
              </a:ext>
            </a:extLst>
          </p:cNvPr>
          <p:cNvCxnSpPr>
            <a:stCxn id="269" idx="6"/>
            <a:endCxn id="267" idx="2"/>
          </p:cNvCxnSpPr>
          <p:nvPr/>
        </p:nvCxnSpPr>
        <p:spPr>
          <a:xfrm>
            <a:off x="2484792" y="3009922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8" name="Connecteur droit 287">
            <a:extLst>
              <a:ext uri="{FF2B5EF4-FFF2-40B4-BE49-F238E27FC236}">
                <a16:creationId xmlns:a16="http://schemas.microsoft.com/office/drawing/2014/main" id="{678A7C7C-8EBE-40A0-940A-0DF53FBAD726}"/>
              </a:ext>
            </a:extLst>
          </p:cNvPr>
          <p:cNvCxnSpPr>
            <a:stCxn id="270" idx="6"/>
            <a:endCxn id="263" idx="2"/>
          </p:cNvCxnSpPr>
          <p:nvPr/>
        </p:nvCxnSpPr>
        <p:spPr>
          <a:xfrm flipV="1">
            <a:off x="2484792" y="2602433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48AA2D6F-DBDE-421C-8301-ADAE8EBB432B}"/>
              </a:ext>
            </a:extLst>
          </p:cNvPr>
          <p:cNvCxnSpPr>
            <a:stCxn id="270" idx="6"/>
            <a:endCxn id="264" idx="2"/>
          </p:cNvCxnSpPr>
          <p:nvPr/>
        </p:nvCxnSpPr>
        <p:spPr>
          <a:xfrm flipV="1">
            <a:off x="2484792" y="3003121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5C9F3E82-0701-46B2-88AD-9AA3C588C524}"/>
              </a:ext>
            </a:extLst>
          </p:cNvPr>
          <p:cNvCxnSpPr>
            <a:stCxn id="270" idx="6"/>
            <a:endCxn id="265" idx="2"/>
          </p:cNvCxnSpPr>
          <p:nvPr/>
        </p:nvCxnSpPr>
        <p:spPr>
          <a:xfrm flipV="1">
            <a:off x="2484792" y="3403809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1" name="Connecteur droit 290">
            <a:extLst>
              <a:ext uri="{FF2B5EF4-FFF2-40B4-BE49-F238E27FC236}">
                <a16:creationId xmlns:a16="http://schemas.microsoft.com/office/drawing/2014/main" id="{963D0B63-A048-4AC2-BFF2-8609D2A16D28}"/>
              </a:ext>
            </a:extLst>
          </p:cNvPr>
          <p:cNvCxnSpPr>
            <a:stCxn id="270" idx="6"/>
            <a:endCxn id="266" idx="2"/>
          </p:cNvCxnSpPr>
          <p:nvPr/>
        </p:nvCxnSpPr>
        <p:spPr>
          <a:xfrm>
            <a:off x="2484792" y="3410610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2" name="Connecteur droit 291">
            <a:extLst>
              <a:ext uri="{FF2B5EF4-FFF2-40B4-BE49-F238E27FC236}">
                <a16:creationId xmlns:a16="http://schemas.microsoft.com/office/drawing/2014/main" id="{ACF2A3D2-95D8-44B2-9C4D-71BE70F78764}"/>
              </a:ext>
            </a:extLst>
          </p:cNvPr>
          <p:cNvCxnSpPr>
            <a:stCxn id="270" idx="6"/>
            <a:endCxn id="267" idx="2"/>
          </p:cNvCxnSpPr>
          <p:nvPr/>
        </p:nvCxnSpPr>
        <p:spPr>
          <a:xfrm>
            <a:off x="2484792" y="3410610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39D4B794-CA38-45BA-9E0F-DF7964D3BCAF}"/>
              </a:ext>
            </a:extLst>
          </p:cNvPr>
          <p:cNvCxnSpPr>
            <a:stCxn id="270" idx="6"/>
            <a:endCxn id="268" idx="2"/>
          </p:cNvCxnSpPr>
          <p:nvPr/>
        </p:nvCxnSpPr>
        <p:spPr>
          <a:xfrm>
            <a:off x="2484792" y="3410610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4" name="Connecteur droit 293">
            <a:extLst>
              <a:ext uri="{FF2B5EF4-FFF2-40B4-BE49-F238E27FC236}">
                <a16:creationId xmlns:a16="http://schemas.microsoft.com/office/drawing/2014/main" id="{B1056728-AC0D-469E-BAC8-134C2D1F4EA3}"/>
              </a:ext>
            </a:extLst>
          </p:cNvPr>
          <p:cNvCxnSpPr>
            <a:stCxn id="269" idx="6"/>
            <a:endCxn id="268" idx="2"/>
          </p:cNvCxnSpPr>
          <p:nvPr/>
        </p:nvCxnSpPr>
        <p:spPr>
          <a:xfrm>
            <a:off x="2484792" y="3009922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5" name="Connecteur droit 294">
            <a:extLst>
              <a:ext uri="{FF2B5EF4-FFF2-40B4-BE49-F238E27FC236}">
                <a16:creationId xmlns:a16="http://schemas.microsoft.com/office/drawing/2014/main" id="{1B10CEB1-32C6-4305-A8F7-3060F9CBB91C}"/>
              </a:ext>
            </a:extLst>
          </p:cNvPr>
          <p:cNvCxnSpPr>
            <a:stCxn id="271" idx="6"/>
            <a:endCxn id="263" idx="2"/>
          </p:cNvCxnSpPr>
          <p:nvPr/>
        </p:nvCxnSpPr>
        <p:spPr>
          <a:xfrm flipV="1">
            <a:off x="2484792" y="2602433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C0FD4126-1178-41E9-B29B-1D5709049D52}"/>
              </a:ext>
            </a:extLst>
          </p:cNvPr>
          <p:cNvCxnSpPr>
            <a:stCxn id="271" idx="6"/>
            <a:endCxn id="264" idx="2"/>
          </p:cNvCxnSpPr>
          <p:nvPr/>
        </p:nvCxnSpPr>
        <p:spPr>
          <a:xfrm flipV="1">
            <a:off x="2484792" y="3003121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7" name="Connecteur droit 296">
            <a:extLst>
              <a:ext uri="{FF2B5EF4-FFF2-40B4-BE49-F238E27FC236}">
                <a16:creationId xmlns:a16="http://schemas.microsoft.com/office/drawing/2014/main" id="{209F42B7-2134-4506-91D3-C80AF5DD0080}"/>
              </a:ext>
            </a:extLst>
          </p:cNvPr>
          <p:cNvCxnSpPr>
            <a:stCxn id="271" idx="6"/>
            <a:endCxn id="265" idx="2"/>
          </p:cNvCxnSpPr>
          <p:nvPr/>
        </p:nvCxnSpPr>
        <p:spPr>
          <a:xfrm flipV="1">
            <a:off x="2484792" y="340380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8" name="Connecteur droit 297">
            <a:extLst>
              <a:ext uri="{FF2B5EF4-FFF2-40B4-BE49-F238E27FC236}">
                <a16:creationId xmlns:a16="http://schemas.microsoft.com/office/drawing/2014/main" id="{09AAB236-74E7-43E2-BBAB-75FDA2393A52}"/>
              </a:ext>
            </a:extLst>
          </p:cNvPr>
          <p:cNvCxnSpPr>
            <a:stCxn id="271" idx="6"/>
            <a:endCxn id="266" idx="2"/>
          </p:cNvCxnSpPr>
          <p:nvPr/>
        </p:nvCxnSpPr>
        <p:spPr>
          <a:xfrm flipV="1">
            <a:off x="2484792" y="380449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A73244A5-33EC-469A-849A-3C9DF890BF16}"/>
              </a:ext>
            </a:extLst>
          </p:cNvPr>
          <p:cNvCxnSpPr>
            <a:stCxn id="271" idx="6"/>
            <a:endCxn id="267" idx="2"/>
          </p:cNvCxnSpPr>
          <p:nvPr/>
        </p:nvCxnSpPr>
        <p:spPr>
          <a:xfrm>
            <a:off x="2484792" y="381129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0" name="Connecteur droit 299">
            <a:extLst>
              <a:ext uri="{FF2B5EF4-FFF2-40B4-BE49-F238E27FC236}">
                <a16:creationId xmlns:a16="http://schemas.microsoft.com/office/drawing/2014/main" id="{C650706C-4134-420D-91E4-98DFA378ADA1}"/>
              </a:ext>
            </a:extLst>
          </p:cNvPr>
          <p:cNvCxnSpPr>
            <a:stCxn id="271" idx="6"/>
            <a:endCxn id="268" idx="2"/>
          </p:cNvCxnSpPr>
          <p:nvPr/>
        </p:nvCxnSpPr>
        <p:spPr>
          <a:xfrm>
            <a:off x="2484792" y="3811298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1" name="Connecteur droit 300">
            <a:extLst>
              <a:ext uri="{FF2B5EF4-FFF2-40B4-BE49-F238E27FC236}">
                <a16:creationId xmlns:a16="http://schemas.microsoft.com/office/drawing/2014/main" id="{F3192015-ABF0-4BDE-88B9-4C7954798B19}"/>
              </a:ext>
            </a:extLst>
          </p:cNvPr>
          <p:cNvCxnSpPr>
            <a:stCxn id="272" idx="6"/>
            <a:endCxn id="263" idx="2"/>
          </p:cNvCxnSpPr>
          <p:nvPr/>
        </p:nvCxnSpPr>
        <p:spPr>
          <a:xfrm flipV="1">
            <a:off x="2484792" y="2602433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2" name="Connecteur droit 301">
            <a:extLst>
              <a:ext uri="{FF2B5EF4-FFF2-40B4-BE49-F238E27FC236}">
                <a16:creationId xmlns:a16="http://schemas.microsoft.com/office/drawing/2014/main" id="{186EBCE0-054C-4DE5-8EF3-91AA061F3E6F}"/>
              </a:ext>
            </a:extLst>
          </p:cNvPr>
          <p:cNvCxnSpPr>
            <a:stCxn id="272" idx="6"/>
            <a:endCxn id="264" idx="2"/>
          </p:cNvCxnSpPr>
          <p:nvPr/>
        </p:nvCxnSpPr>
        <p:spPr>
          <a:xfrm flipV="1">
            <a:off x="2484792" y="3003121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8AD23ACE-A58D-43AD-9390-66FAED0B9282}"/>
              </a:ext>
            </a:extLst>
          </p:cNvPr>
          <p:cNvCxnSpPr>
            <a:stCxn id="272" idx="6"/>
            <a:endCxn id="265" idx="2"/>
          </p:cNvCxnSpPr>
          <p:nvPr/>
        </p:nvCxnSpPr>
        <p:spPr>
          <a:xfrm flipV="1">
            <a:off x="2484792" y="3403809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607354F4-0B0B-4482-8F6B-021E553EF3FC}"/>
              </a:ext>
            </a:extLst>
          </p:cNvPr>
          <p:cNvCxnSpPr>
            <a:stCxn id="272" idx="6"/>
            <a:endCxn id="266" idx="2"/>
          </p:cNvCxnSpPr>
          <p:nvPr/>
        </p:nvCxnSpPr>
        <p:spPr>
          <a:xfrm flipV="1">
            <a:off x="2484792" y="3804497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5" name="Connecteur droit 304">
            <a:extLst>
              <a:ext uri="{FF2B5EF4-FFF2-40B4-BE49-F238E27FC236}">
                <a16:creationId xmlns:a16="http://schemas.microsoft.com/office/drawing/2014/main" id="{AFA6E102-8E6A-467A-9ADC-8EFC4D7DF229}"/>
              </a:ext>
            </a:extLst>
          </p:cNvPr>
          <p:cNvCxnSpPr>
            <a:stCxn id="272" idx="6"/>
            <a:endCxn id="267" idx="2"/>
          </p:cNvCxnSpPr>
          <p:nvPr/>
        </p:nvCxnSpPr>
        <p:spPr>
          <a:xfrm flipV="1">
            <a:off x="2484792" y="4205186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6" name="Connecteur droit 305">
            <a:extLst>
              <a:ext uri="{FF2B5EF4-FFF2-40B4-BE49-F238E27FC236}">
                <a16:creationId xmlns:a16="http://schemas.microsoft.com/office/drawing/2014/main" id="{38EC6831-86E1-4EF4-951E-70FD402B633B}"/>
              </a:ext>
            </a:extLst>
          </p:cNvPr>
          <p:cNvCxnSpPr>
            <a:stCxn id="272" idx="6"/>
            <a:endCxn id="268" idx="2"/>
          </p:cNvCxnSpPr>
          <p:nvPr/>
        </p:nvCxnSpPr>
        <p:spPr>
          <a:xfrm>
            <a:off x="2484792" y="4479112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E252DE3A-F804-4AC4-A8BA-CC689339C2BE}"/>
              </a:ext>
            </a:extLst>
          </p:cNvPr>
          <p:cNvCxnSpPr>
            <a:stCxn id="263" idx="6"/>
            <a:endCxn id="275" idx="2"/>
          </p:cNvCxnSpPr>
          <p:nvPr/>
        </p:nvCxnSpPr>
        <p:spPr>
          <a:xfrm>
            <a:off x="3288978" y="260243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8" name="Connecteur droit 307">
            <a:extLst>
              <a:ext uri="{FF2B5EF4-FFF2-40B4-BE49-F238E27FC236}">
                <a16:creationId xmlns:a16="http://schemas.microsoft.com/office/drawing/2014/main" id="{7263ECED-CE0A-49DD-8007-7C506D185D47}"/>
              </a:ext>
            </a:extLst>
          </p:cNvPr>
          <p:cNvCxnSpPr>
            <a:stCxn id="263" idx="6"/>
            <a:endCxn id="276" idx="2"/>
          </p:cNvCxnSpPr>
          <p:nvPr/>
        </p:nvCxnSpPr>
        <p:spPr>
          <a:xfrm>
            <a:off x="3288978" y="260243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9" name="Connecteur droit 308">
            <a:extLst>
              <a:ext uri="{FF2B5EF4-FFF2-40B4-BE49-F238E27FC236}">
                <a16:creationId xmlns:a16="http://schemas.microsoft.com/office/drawing/2014/main" id="{F18DFE5F-D360-4BBA-A8D1-8CD54732ECC3}"/>
              </a:ext>
            </a:extLst>
          </p:cNvPr>
          <p:cNvCxnSpPr>
            <a:stCxn id="263" idx="6"/>
            <a:endCxn id="277" idx="2"/>
          </p:cNvCxnSpPr>
          <p:nvPr/>
        </p:nvCxnSpPr>
        <p:spPr>
          <a:xfrm>
            <a:off x="3288978" y="260243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0" name="Connecteur droit 309">
            <a:extLst>
              <a:ext uri="{FF2B5EF4-FFF2-40B4-BE49-F238E27FC236}">
                <a16:creationId xmlns:a16="http://schemas.microsoft.com/office/drawing/2014/main" id="{12C3B675-E9F3-47C8-BE97-48395FD5E194}"/>
              </a:ext>
            </a:extLst>
          </p:cNvPr>
          <p:cNvCxnSpPr>
            <a:stCxn id="263" idx="6"/>
            <a:endCxn id="279" idx="2"/>
          </p:cNvCxnSpPr>
          <p:nvPr/>
        </p:nvCxnSpPr>
        <p:spPr>
          <a:xfrm>
            <a:off x="3288978" y="2602433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1" name="Connecteur droit 310">
            <a:extLst>
              <a:ext uri="{FF2B5EF4-FFF2-40B4-BE49-F238E27FC236}">
                <a16:creationId xmlns:a16="http://schemas.microsoft.com/office/drawing/2014/main" id="{91BCBE85-A55F-4D39-AC7F-727177F63869}"/>
              </a:ext>
            </a:extLst>
          </p:cNvPr>
          <p:cNvCxnSpPr>
            <a:stCxn id="263" idx="6"/>
            <a:endCxn id="280" idx="2"/>
          </p:cNvCxnSpPr>
          <p:nvPr/>
        </p:nvCxnSpPr>
        <p:spPr>
          <a:xfrm>
            <a:off x="3288978" y="2602433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2" name="Connecteur droit 311">
            <a:extLst>
              <a:ext uri="{FF2B5EF4-FFF2-40B4-BE49-F238E27FC236}">
                <a16:creationId xmlns:a16="http://schemas.microsoft.com/office/drawing/2014/main" id="{F2F58015-88FB-4707-A9D2-933476BC1E4A}"/>
              </a:ext>
            </a:extLst>
          </p:cNvPr>
          <p:cNvCxnSpPr>
            <a:stCxn id="263" idx="6"/>
            <a:endCxn id="278" idx="2"/>
          </p:cNvCxnSpPr>
          <p:nvPr/>
        </p:nvCxnSpPr>
        <p:spPr>
          <a:xfrm>
            <a:off x="3288978" y="2602433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3" name="Connecteur droit 312">
            <a:extLst>
              <a:ext uri="{FF2B5EF4-FFF2-40B4-BE49-F238E27FC236}">
                <a16:creationId xmlns:a16="http://schemas.microsoft.com/office/drawing/2014/main" id="{44A9F38F-2019-4448-96BE-5F85479F2156}"/>
              </a:ext>
            </a:extLst>
          </p:cNvPr>
          <p:cNvCxnSpPr>
            <a:stCxn id="264" idx="6"/>
            <a:endCxn id="275" idx="2"/>
          </p:cNvCxnSpPr>
          <p:nvPr/>
        </p:nvCxnSpPr>
        <p:spPr>
          <a:xfrm flipV="1">
            <a:off x="3288978" y="273599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4" name="Connecteur droit 313">
            <a:extLst>
              <a:ext uri="{FF2B5EF4-FFF2-40B4-BE49-F238E27FC236}">
                <a16:creationId xmlns:a16="http://schemas.microsoft.com/office/drawing/2014/main" id="{292E4DDD-315B-4109-B55E-059DFD3EB26C}"/>
              </a:ext>
            </a:extLst>
          </p:cNvPr>
          <p:cNvCxnSpPr>
            <a:stCxn id="264" idx="6"/>
            <a:endCxn id="276" idx="2"/>
          </p:cNvCxnSpPr>
          <p:nvPr/>
        </p:nvCxnSpPr>
        <p:spPr>
          <a:xfrm>
            <a:off x="3288978" y="3003121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5" name="Connecteur droit 314">
            <a:extLst>
              <a:ext uri="{FF2B5EF4-FFF2-40B4-BE49-F238E27FC236}">
                <a16:creationId xmlns:a16="http://schemas.microsoft.com/office/drawing/2014/main" id="{6078F7E0-4835-412F-92ED-8422F16DDD73}"/>
              </a:ext>
            </a:extLst>
          </p:cNvPr>
          <p:cNvCxnSpPr>
            <a:stCxn id="264" idx="6"/>
            <a:endCxn id="277" idx="2"/>
          </p:cNvCxnSpPr>
          <p:nvPr/>
        </p:nvCxnSpPr>
        <p:spPr>
          <a:xfrm>
            <a:off x="3288978" y="3003121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6" name="Connecteur droit 315">
            <a:extLst>
              <a:ext uri="{FF2B5EF4-FFF2-40B4-BE49-F238E27FC236}">
                <a16:creationId xmlns:a16="http://schemas.microsoft.com/office/drawing/2014/main" id="{6A82E300-DA71-40F7-BD54-110CDC75554D}"/>
              </a:ext>
            </a:extLst>
          </p:cNvPr>
          <p:cNvCxnSpPr>
            <a:stCxn id="264" idx="6"/>
            <a:endCxn id="279" idx="2"/>
          </p:cNvCxnSpPr>
          <p:nvPr/>
        </p:nvCxnSpPr>
        <p:spPr>
          <a:xfrm>
            <a:off x="3288978" y="3003121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7" name="Connecteur droit 316">
            <a:extLst>
              <a:ext uri="{FF2B5EF4-FFF2-40B4-BE49-F238E27FC236}">
                <a16:creationId xmlns:a16="http://schemas.microsoft.com/office/drawing/2014/main" id="{9A1262F1-0F04-4AAB-AD74-B6CF25E2A90E}"/>
              </a:ext>
            </a:extLst>
          </p:cNvPr>
          <p:cNvCxnSpPr>
            <a:stCxn id="264" idx="6"/>
            <a:endCxn id="280" idx="2"/>
          </p:cNvCxnSpPr>
          <p:nvPr/>
        </p:nvCxnSpPr>
        <p:spPr>
          <a:xfrm>
            <a:off x="3288978" y="3003121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8" name="Connecteur droit 317">
            <a:extLst>
              <a:ext uri="{FF2B5EF4-FFF2-40B4-BE49-F238E27FC236}">
                <a16:creationId xmlns:a16="http://schemas.microsoft.com/office/drawing/2014/main" id="{38FC2DE4-F12E-4419-87F3-9710084D15BC}"/>
              </a:ext>
            </a:extLst>
          </p:cNvPr>
          <p:cNvCxnSpPr>
            <a:stCxn id="264" idx="6"/>
            <a:endCxn id="278" idx="2"/>
          </p:cNvCxnSpPr>
          <p:nvPr/>
        </p:nvCxnSpPr>
        <p:spPr>
          <a:xfrm>
            <a:off x="3288978" y="3003121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9" name="Connecteur droit 318">
            <a:extLst>
              <a:ext uri="{FF2B5EF4-FFF2-40B4-BE49-F238E27FC236}">
                <a16:creationId xmlns:a16="http://schemas.microsoft.com/office/drawing/2014/main" id="{1067F2D6-240F-4B4D-ABA1-93A4D04D70A8}"/>
              </a:ext>
            </a:extLst>
          </p:cNvPr>
          <p:cNvCxnSpPr>
            <a:stCxn id="265" idx="6"/>
            <a:endCxn id="275" idx="2"/>
          </p:cNvCxnSpPr>
          <p:nvPr/>
        </p:nvCxnSpPr>
        <p:spPr>
          <a:xfrm flipV="1">
            <a:off x="3288978" y="2735996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0" name="Connecteur droit 319">
            <a:extLst>
              <a:ext uri="{FF2B5EF4-FFF2-40B4-BE49-F238E27FC236}">
                <a16:creationId xmlns:a16="http://schemas.microsoft.com/office/drawing/2014/main" id="{A35C4FC7-DCDD-4353-A1C6-EB1D10298CA0}"/>
              </a:ext>
            </a:extLst>
          </p:cNvPr>
          <p:cNvCxnSpPr>
            <a:stCxn id="265" idx="6"/>
            <a:endCxn id="276" idx="2"/>
          </p:cNvCxnSpPr>
          <p:nvPr/>
        </p:nvCxnSpPr>
        <p:spPr>
          <a:xfrm flipV="1">
            <a:off x="3288978" y="3136684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1" name="Connecteur droit 320">
            <a:extLst>
              <a:ext uri="{FF2B5EF4-FFF2-40B4-BE49-F238E27FC236}">
                <a16:creationId xmlns:a16="http://schemas.microsoft.com/office/drawing/2014/main" id="{019990E2-8185-4790-81A1-E309D51C4C33}"/>
              </a:ext>
            </a:extLst>
          </p:cNvPr>
          <p:cNvCxnSpPr>
            <a:stCxn id="265" idx="6"/>
            <a:endCxn id="277" idx="2"/>
          </p:cNvCxnSpPr>
          <p:nvPr/>
        </p:nvCxnSpPr>
        <p:spPr>
          <a:xfrm>
            <a:off x="3288978" y="340380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2" name="Connecteur droit 321">
            <a:extLst>
              <a:ext uri="{FF2B5EF4-FFF2-40B4-BE49-F238E27FC236}">
                <a16:creationId xmlns:a16="http://schemas.microsoft.com/office/drawing/2014/main" id="{51D4A003-C453-4337-B392-10D5C01C333C}"/>
              </a:ext>
            </a:extLst>
          </p:cNvPr>
          <p:cNvCxnSpPr>
            <a:stCxn id="265" idx="6"/>
            <a:endCxn id="279" idx="2"/>
          </p:cNvCxnSpPr>
          <p:nvPr/>
        </p:nvCxnSpPr>
        <p:spPr>
          <a:xfrm>
            <a:off x="3288978" y="340380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3" name="Connecteur droit 322">
            <a:extLst>
              <a:ext uri="{FF2B5EF4-FFF2-40B4-BE49-F238E27FC236}">
                <a16:creationId xmlns:a16="http://schemas.microsoft.com/office/drawing/2014/main" id="{7FDB6B91-952A-441F-B55F-E1326D357BC8}"/>
              </a:ext>
            </a:extLst>
          </p:cNvPr>
          <p:cNvCxnSpPr>
            <a:stCxn id="265" idx="6"/>
            <a:endCxn id="280" idx="2"/>
          </p:cNvCxnSpPr>
          <p:nvPr/>
        </p:nvCxnSpPr>
        <p:spPr>
          <a:xfrm>
            <a:off x="3288978" y="340380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4" name="Connecteur droit 323">
            <a:extLst>
              <a:ext uri="{FF2B5EF4-FFF2-40B4-BE49-F238E27FC236}">
                <a16:creationId xmlns:a16="http://schemas.microsoft.com/office/drawing/2014/main" id="{43147CBE-8593-4F82-B770-FB65A0A0D92E}"/>
              </a:ext>
            </a:extLst>
          </p:cNvPr>
          <p:cNvCxnSpPr>
            <a:stCxn id="265" idx="6"/>
            <a:endCxn id="278" idx="2"/>
          </p:cNvCxnSpPr>
          <p:nvPr/>
        </p:nvCxnSpPr>
        <p:spPr>
          <a:xfrm>
            <a:off x="3288978" y="340380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5" name="Connecteur droit 324">
            <a:extLst>
              <a:ext uri="{FF2B5EF4-FFF2-40B4-BE49-F238E27FC236}">
                <a16:creationId xmlns:a16="http://schemas.microsoft.com/office/drawing/2014/main" id="{83B04FD5-2605-4DF9-8926-BEE21A0DC283}"/>
              </a:ext>
            </a:extLst>
          </p:cNvPr>
          <p:cNvCxnSpPr>
            <a:stCxn id="266" idx="6"/>
            <a:endCxn id="275" idx="2"/>
          </p:cNvCxnSpPr>
          <p:nvPr/>
        </p:nvCxnSpPr>
        <p:spPr>
          <a:xfrm flipV="1">
            <a:off x="3288978" y="2735996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6" name="Connecteur droit 325">
            <a:extLst>
              <a:ext uri="{FF2B5EF4-FFF2-40B4-BE49-F238E27FC236}">
                <a16:creationId xmlns:a16="http://schemas.microsoft.com/office/drawing/2014/main" id="{905DF9E9-7F4E-4FA4-8229-725B36C6F517}"/>
              </a:ext>
            </a:extLst>
          </p:cNvPr>
          <p:cNvCxnSpPr>
            <a:stCxn id="266" idx="6"/>
            <a:endCxn id="276" idx="2"/>
          </p:cNvCxnSpPr>
          <p:nvPr/>
        </p:nvCxnSpPr>
        <p:spPr>
          <a:xfrm flipV="1">
            <a:off x="3288978" y="3136684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7" name="Connecteur droit 326">
            <a:extLst>
              <a:ext uri="{FF2B5EF4-FFF2-40B4-BE49-F238E27FC236}">
                <a16:creationId xmlns:a16="http://schemas.microsoft.com/office/drawing/2014/main" id="{42CA21FE-08E1-4244-BE81-AC838E39EFD4}"/>
              </a:ext>
            </a:extLst>
          </p:cNvPr>
          <p:cNvCxnSpPr>
            <a:stCxn id="266" idx="6"/>
            <a:endCxn id="277" idx="2"/>
          </p:cNvCxnSpPr>
          <p:nvPr/>
        </p:nvCxnSpPr>
        <p:spPr>
          <a:xfrm flipV="1">
            <a:off x="3288978" y="353737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8" name="Connecteur droit 327">
            <a:extLst>
              <a:ext uri="{FF2B5EF4-FFF2-40B4-BE49-F238E27FC236}">
                <a16:creationId xmlns:a16="http://schemas.microsoft.com/office/drawing/2014/main" id="{07FFE3F9-6590-401D-9459-C47B74C00DC2}"/>
              </a:ext>
            </a:extLst>
          </p:cNvPr>
          <p:cNvCxnSpPr>
            <a:stCxn id="266" idx="6"/>
            <a:endCxn id="279" idx="2"/>
          </p:cNvCxnSpPr>
          <p:nvPr/>
        </p:nvCxnSpPr>
        <p:spPr>
          <a:xfrm>
            <a:off x="3288978" y="380449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9" name="Connecteur droit 328">
            <a:extLst>
              <a:ext uri="{FF2B5EF4-FFF2-40B4-BE49-F238E27FC236}">
                <a16:creationId xmlns:a16="http://schemas.microsoft.com/office/drawing/2014/main" id="{616D130B-D0F8-4D27-8553-38788A682A2C}"/>
              </a:ext>
            </a:extLst>
          </p:cNvPr>
          <p:cNvCxnSpPr>
            <a:stCxn id="266" idx="6"/>
            <a:endCxn id="280" idx="2"/>
          </p:cNvCxnSpPr>
          <p:nvPr/>
        </p:nvCxnSpPr>
        <p:spPr>
          <a:xfrm>
            <a:off x="3288978" y="380449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0" name="Connecteur droit 329">
            <a:extLst>
              <a:ext uri="{FF2B5EF4-FFF2-40B4-BE49-F238E27FC236}">
                <a16:creationId xmlns:a16="http://schemas.microsoft.com/office/drawing/2014/main" id="{B9038226-74CB-4CC2-ABD1-1EE8F2AB664E}"/>
              </a:ext>
            </a:extLst>
          </p:cNvPr>
          <p:cNvCxnSpPr>
            <a:stCxn id="266" idx="6"/>
            <a:endCxn id="278" idx="2"/>
          </p:cNvCxnSpPr>
          <p:nvPr/>
        </p:nvCxnSpPr>
        <p:spPr>
          <a:xfrm>
            <a:off x="3288978" y="380449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1" name="Connecteur droit 330">
            <a:extLst>
              <a:ext uri="{FF2B5EF4-FFF2-40B4-BE49-F238E27FC236}">
                <a16:creationId xmlns:a16="http://schemas.microsoft.com/office/drawing/2014/main" id="{00333A13-5599-4051-918F-E7504F251022}"/>
              </a:ext>
            </a:extLst>
          </p:cNvPr>
          <p:cNvCxnSpPr>
            <a:endCxn id="275" idx="2"/>
          </p:cNvCxnSpPr>
          <p:nvPr/>
        </p:nvCxnSpPr>
        <p:spPr>
          <a:xfrm flipV="1">
            <a:off x="3490024" y="2735996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2" name="Connecteur droit 331">
            <a:extLst>
              <a:ext uri="{FF2B5EF4-FFF2-40B4-BE49-F238E27FC236}">
                <a16:creationId xmlns:a16="http://schemas.microsoft.com/office/drawing/2014/main" id="{927CDD09-9181-49AC-AABA-634D33F022F1}"/>
              </a:ext>
            </a:extLst>
          </p:cNvPr>
          <p:cNvCxnSpPr>
            <a:stCxn id="267" idx="6"/>
            <a:endCxn id="276" idx="2"/>
          </p:cNvCxnSpPr>
          <p:nvPr/>
        </p:nvCxnSpPr>
        <p:spPr>
          <a:xfrm flipV="1">
            <a:off x="3288978" y="3136684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3" name="Connecteur droit 332">
            <a:extLst>
              <a:ext uri="{FF2B5EF4-FFF2-40B4-BE49-F238E27FC236}">
                <a16:creationId xmlns:a16="http://schemas.microsoft.com/office/drawing/2014/main" id="{92C80649-F3A2-4A0C-B311-324CD16D8B98}"/>
              </a:ext>
            </a:extLst>
          </p:cNvPr>
          <p:cNvCxnSpPr>
            <a:stCxn id="267" idx="6"/>
            <a:endCxn id="277" idx="2"/>
          </p:cNvCxnSpPr>
          <p:nvPr/>
        </p:nvCxnSpPr>
        <p:spPr>
          <a:xfrm flipV="1">
            <a:off x="3288978" y="353737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4" name="Connecteur droit 333">
            <a:extLst>
              <a:ext uri="{FF2B5EF4-FFF2-40B4-BE49-F238E27FC236}">
                <a16:creationId xmlns:a16="http://schemas.microsoft.com/office/drawing/2014/main" id="{7A344B3F-FC62-4320-A054-387AF59FA064}"/>
              </a:ext>
            </a:extLst>
          </p:cNvPr>
          <p:cNvCxnSpPr>
            <a:stCxn id="267" idx="6"/>
            <a:endCxn id="279" idx="2"/>
          </p:cNvCxnSpPr>
          <p:nvPr/>
        </p:nvCxnSpPr>
        <p:spPr>
          <a:xfrm flipV="1">
            <a:off x="3288978" y="393806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5" name="Connecteur droit 334">
            <a:extLst>
              <a:ext uri="{FF2B5EF4-FFF2-40B4-BE49-F238E27FC236}">
                <a16:creationId xmlns:a16="http://schemas.microsoft.com/office/drawing/2014/main" id="{342739C9-C364-4376-94E6-2CA3BB833102}"/>
              </a:ext>
            </a:extLst>
          </p:cNvPr>
          <p:cNvCxnSpPr>
            <a:stCxn id="267" idx="6"/>
            <a:endCxn id="280" idx="2"/>
          </p:cNvCxnSpPr>
          <p:nvPr/>
        </p:nvCxnSpPr>
        <p:spPr>
          <a:xfrm>
            <a:off x="3288978" y="4205186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6" name="Connecteur droit 335">
            <a:extLst>
              <a:ext uri="{FF2B5EF4-FFF2-40B4-BE49-F238E27FC236}">
                <a16:creationId xmlns:a16="http://schemas.microsoft.com/office/drawing/2014/main" id="{A3E38FD4-08ED-4B4C-BD88-39554854D410}"/>
              </a:ext>
            </a:extLst>
          </p:cNvPr>
          <p:cNvCxnSpPr>
            <a:stCxn id="267" idx="6"/>
            <a:endCxn id="278" idx="2"/>
          </p:cNvCxnSpPr>
          <p:nvPr/>
        </p:nvCxnSpPr>
        <p:spPr>
          <a:xfrm>
            <a:off x="3288978" y="4205186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7" name="Connecteur droit 336">
            <a:extLst>
              <a:ext uri="{FF2B5EF4-FFF2-40B4-BE49-F238E27FC236}">
                <a16:creationId xmlns:a16="http://schemas.microsoft.com/office/drawing/2014/main" id="{BC9BFB6B-21E2-480A-B608-A36ED41ACF6F}"/>
              </a:ext>
            </a:extLst>
          </p:cNvPr>
          <p:cNvCxnSpPr>
            <a:stCxn id="268" idx="6"/>
            <a:endCxn id="275" idx="2"/>
          </p:cNvCxnSpPr>
          <p:nvPr/>
        </p:nvCxnSpPr>
        <p:spPr>
          <a:xfrm flipV="1">
            <a:off x="3288978" y="2735996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8" name="Connecteur droit 337">
            <a:extLst>
              <a:ext uri="{FF2B5EF4-FFF2-40B4-BE49-F238E27FC236}">
                <a16:creationId xmlns:a16="http://schemas.microsoft.com/office/drawing/2014/main" id="{5A63C7BF-41E7-4B9D-946B-9715B0129B1B}"/>
              </a:ext>
            </a:extLst>
          </p:cNvPr>
          <p:cNvCxnSpPr>
            <a:stCxn id="268" idx="6"/>
            <a:endCxn id="276" idx="2"/>
          </p:cNvCxnSpPr>
          <p:nvPr/>
        </p:nvCxnSpPr>
        <p:spPr>
          <a:xfrm flipV="1">
            <a:off x="3288978" y="3136684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9" name="Connecteur droit 338">
            <a:extLst>
              <a:ext uri="{FF2B5EF4-FFF2-40B4-BE49-F238E27FC236}">
                <a16:creationId xmlns:a16="http://schemas.microsoft.com/office/drawing/2014/main" id="{802E025E-2ADB-4C23-97FC-934A022915FD}"/>
              </a:ext>
            </a:extLst>
          </p:cNvPr>
          <p:cNvCxnSpPr>
            <a:stCxn id="268" idx="6"/>
            <a:endCxn id="277" idx="2"/>
          </p:cNvCxnSpPr>
          <p:nvPr/>
        </p:nvCxnSpPr>
        <p:spPr>
          <a:xfrm flipV="1">
            <a:off x="3288978" y="3537372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0" name="Connecteur droit 339">
            <a:extLst>
              <a:ext uri="{FF2B5EF4-FFF2-40B4-BE49-F238E27FC236}">
                <a16:creationId xmlns:a16="http://schemas.microsoft.com/office/drawing/2014/main" id="{7BE1C4B3-163F-4A1D-A43E-A0C373FC7302}"/>
              </a:ext>
            </a:extLst>
          </p:cNvPr>
          <p:cNvCxnSpPr>
            <a:stCxn id="268" idx="6"/>
            <a:endCxn id="279" idx="2"/>
          </p:cNvCxnSpPr>
          <p:nvPr/>
        </p:nvCxnSpPr>
        <p:spPr>
          <a:xfrm flipV="1">
            <a:off x="3288978" y="3938060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1" name="Connecteur droit 340">
            <a:extLst>
              <a:ext uri="{FF2B5EF4-FFF2-40B4-BE49-F238E27FC236}">
                <a16:creationId xmlns:a16="http://schemas.microsoft.com/office/drawing/2014/main" id="{55A568C0-E53F-43EB-A62A-038B1ECCEA99}"/>
              </a:ext>
            </a:extLst>
          </p:cNvPr>
          <p:cNvCxnSpPr>
            <a:stCxn id="268" idx="6"/>
            <a:endCxn id="280" idx="2"/>
          </p:cNvCxnSpPr>
          <p:nvPr/>
        </p:nvCxnSpPr>
        <p:spPr>
          <a:xfrm flipV="1">
            <a:off x="3288978" y="4338748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2" name="Connecteur droit 341">
            <a:extLst>
              <a:ext uri="{FF2B5EF4-FFF2-40B4-BE49-F238E27FC236}">
                <a16:creationId xmlns:a16="http://schemas.microsoft.com/office/drawing/2014/main" id="{99A709BB-5C4C-4A1F-A780-6F4C31671B6A}"/>
              </a:ext>
            </a:extLst>
          </p:cNvPr>
          <p:cNvCxnSpPr>
            <a:stCxn id="268" idx="6"/>
            <a:endCxn id="278" idx="2"/>
          </p:cNvCxnSpPr>
          <p:nvPr/>
        </p:nvCxnSpPr>
        <p:spPr>
          <a:xfrm flipV="1">
            <a:off x="3288978" y="4739437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43" name="Ellipse 342">
            <a:extLst>
              <a:ext uri="{FF2B5EF4-FFF2-40B4-BE49-F238E27FC236}">
                <a16:creationId xmlns:a16="http://schemas.microsoft.com/office/drawing/2014/main" id="{F86B32F9-77F3-4457-B1A3-7D430E299263}"/>
              </a:ext>
            </a:extLst>
          </p:cNvPr>
          <p:cNvSpPr/>
          <p:nvPr/>
        </p:nvSpPr>
        <p:spPr>
          <a:xfrm>
            <a:off x="4759632" y="319170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C17ABB65-EB8E-43C8-816F-BB0221D3A5C3}"/>
              </a:ext>
            </a:extLst>
          </p:cNvPr>
          <p:cNvSpPr/>
          <p:nvPr/>
        </p:nvSpPr>
        <p:spPr>
          <a:xfrm>
            <a:off x="4759632" y="359239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Ellipse 344">
            <a:extLst>
              <a:ext uri="{FF2B5EF4-FFF2-40B4-BE49-F238E27FC236}">
                <a16:creationId xmlns:a16="http://schemas.microsoft.com/office/drawing/2014/main" id="{FDA7F467-D13B-4608-8412-0128EC47E384}"/>
              </a:ext>
            </a:extLst>
          </p:cNvPr>
          <p:cNvSpPr/>
          <p:nvPr/>
        </p:nvSpPr>
        <p:spPr>
          <a:xfrm>
            <a:off x="4759632" y="399308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6" name="Connecteur droit 345">
            <a:extLst>
              <a:ext uri="{FF2B5EF4-FFF2-40B4-BE49-F238E27FC236}">
                <a16:creationId xmlns:a16="http://schemas.microsoft.com/office/drawing/2014/main" id="{0C8A46A6-6D7D-46E3-8EB6-09DB8C565990}"/>
              </a:ext>
            </a:extLst>
          </p:cNvPr>
          <p:cNvCxnSpPr>
            <a:stCxn id="275" idx="6"/>
            <a:endCxn id="343" idx="2"/>
          </p:cNvCxnSpPr>
          <p:nvPr/>
        </p:nvCxnSpPr>
        <p:spPr>
          <a:xfrm>
            <a:off x="4160179" y="2735996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7" name="Connecteur droit 346">
            <a:extLst>
              <a:ext uri="{FF2B5EF4-FFF2-40B4-BE49-F238E27FC236}">
                <a16:creationId xmlns:a16="http://schemas.microsoft.com/office/drawing/2014/main" id="{266ECE07-76C5-4078-B209-497A915D675D}"/>
              </a:ext>
            </a:extLst>
          </p:cNvPr>
          <p:cNvCxnSpPr>
            <a:stCxn id="275" idx="6"/>
            <a:endCxn id="344" idx="2"/>
          </p:cNvCxnSpPr>
          <p:nvPr/>
        </p:nvCxnSpPr>
        <p:spPr>
          <a:xfrm>
            <a:off x="4160179" y="2735996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8" name="Connecteur droit 347">
            <a:extLst>
              <a:ext uri="{FF2B5EF4-FFF2-40B4-BE49-F238E27FC236}">
                <a16:creationId xmlns:a16="http://schemas.microsoft.com/office/drawing/2014/main" id="{4D46C282-C0E0-4DEB-84BD-F0179DAE7CE4}"/>
              </a:ext>
            </a:extLst>
          </p:cNvPr>
          <p:cNvCxnSpPr>
            <a:stCxn id="275" idx="6"/>
            <a:endCxn id="345" idx="2"/>
          </p:cNvCxnSpPr>
          <p:nvPr/>
        </p:nvCxnSpPr>
        <p:spPr>
          <a:xfrm>
            <a:off x="4160179" y="2735996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9" name="Connecteur droit 348">
            <a:extLst>
              <a:ext uri="{FF2B5EF4-FFF2-40B4-BE49-F238E27FC236}">
                <a16:creationId xmlns:a16="http://schemas.microsoft.com/office/drawing/2014/main" id="{55CD4454-FD9C-4A88-8DFB-50A1C1F00F21}"/>
              </a:ext>
            </a:extLst>
          </p:cNvPr>
          <p:cNvCxnSpPr>
            <a:stCxn id="276" idx="6"/>
            <a:endCxn id="343" idx="2"/>
          </p:cNvCxnSpPr>
          <p:nvPr/>
        </p:nvCxnSpPr>
        <p:spPr>
          <a:xfrm>
            <a:off x="4160179" y="3136684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0" name="Connecteur droit 349">
            <a:extLst>
              <a:ext uri="{FF2B5EF4-FFF2-40B4-BE49-F238E27FC236}">
                <a16:creationId xmlns:a16="http://schemas.microsoft.com/office/drawing/2014/main" id="{1FB5F05A-CFCE-445A-BC4D-CF2194A5DED8}"/>
              </a:ext>
            </a:extLst>
          </p:cNvPr>
          <p:cNvCxnSpPr>
            <a:stCxn id="276" idx="6"/>
            <a:endCxn id="344" idx="2"/>
          </p:cNvCxnSpPr>
          <p:nvPr/>
        </p:nvCxnSpPr>
        <p:spPr>
          <a:xfrm>
            <a:off x="4160179" y="3136684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1" name="Connecteur droit 350">
            <a:extLst>
              <a:ext uri="{FF2B5EF4-FFF2-40B4-BE49-F238E27FC236}">
                <a16:creationId xmlns:a16="http://schemas.microsoft.com/office/drawing/2014/main" id="{EA45983D-E906-43C0-AF03-15FA832C3944}"/>
              </a:ext>
            </a:extLst>
          </p:cNvPr>
          <p:cNvCxnSpPr>
            <a:stCxn id="276" idx="6"/>
            <a:endCxn id="345" idx="2"/>
          </p:cNvCxnSpPr>
          <p:nvPr/>
        </p:nvCxnSpPr>
        <p:spPr>
          <a:xfrm>
            <a:off x="4160179" y="3136684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2" name="Connecteur droit 351">
            <a:extLst>
              <a:ext uri="{FF2B5EF4-FFF2-40B4-BE49-F238E27FC236}">
                <a16:creationId xmlns:a16="http://schemas.microsoft.com/office/drawing/2014/main" id="{8861DFBD-F3E0-427D-9FC7-D4FD6AFA848A}"/>
              </a:ext>
            </a:extLst>
          </p:cNvPr>
          <p:cNvCxnSpPr>
            <a:stCxn id="277" idx="6"/>
            <a:endCxn id="343" idx="2"/>
          </p:cNvCxnSpPr>
          <p:nvPr/>
        </p:nvCxnSpPr>
        <p:spPr>
          <a:xfrm flipV="1">
            <a:off x="4160179" y="3325272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3" name="Connecteur droit 352">
            <a:extLst>
              <a:ext uri="{FF2B5EF4-FFF2-40B4-BE49-F238E27FC236}">
                <a16:creationId xmlns:a16="http://schemas.microsoft.com/office/drawing/2014/main" id="{8A29D909-E013-4DF8-9DB0-A31FD74AB268}"/>
              </a:ext>
            </a:extLst>
          </p:cNvPr>
          <p:cNvCxnSpPr>
            <a:stCxn id="277" idx="6"/>
            <a:endCxn id="344" idx="2"/>
          </p:cNvCxnSpPr>
          <p:nvPr/>
        </p:nvCxnSpPr>
        <p:spPr>
          <a:xfrm>
            <a:off x="4160179" y="3537372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4" name="Connecteur droit 353">
            <a:extLst>
              <a:ext uri="{FF2B5EF4-FFF2-40B4-BE49-F238E27FC236}">
                <a16:creationId xmlns:a16="http://schemas.microsoft.com/office/drawing/2014/main" id="{3498FBCD-063E-40F4-A58F-AAC8651CF8F2}"/>
              </a:ext>
            </a:extLst>
          </p:cNvPr>
          <p:cNvCxnSpPr>
            <a:stCxn id="277" idx="6"/>
            <a:endCxn id="345" idx="2"/>
          </p:cNvCxnSpPr>
          <p:nvPr/>
        </p:nvCxnSpPr>
        <p:spPr>
          <a:xfrm>
            <a:off x="4160179" y="353737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5" name="Connecteur droit 354">
            <a:extLst>
              <a:ext uri="{FF2B5EF4-FFF2-40B4-BE49-F238E27FC236}">
                <a16:creationId xmlns:a16="http://schemas.microsoft.com/office/drawing/2014/main" id="{640B734F-18CC-4F4C-9C2E-040C628F55EA}"/>
              </a:ext>
            </a:extLst>
          </p:cNvPr>
          <p:cNvCxnSpPr>
            <a:stCxn id="279" idx="6"/>
            <a:endCxn id="343" idx="2"/>
          </p:cNvCxnSpPr>
          <p:nvPr/>
        </p:nvCxnSpPr>
        <p:spPr>
          <a:xfrm flipV="1">
            <a:off x="4160179" y="3325272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6" name="Connecteur droit 355">
            <a:extLst>
              <a:ext uri="{FF2B5EF4-FFF2-40B4-BE49-F238E27FC236}">
                <a16:creationId xmlns:a16="http://schemas.microsoft.com/office/drawing/2014/main" id="{57287875-5844-4922-8C65-CEA907C9FD9B}"/>
              </a:ext>
            </a:extLst>
          </p:cNvPr>
          <p:cNvCxnSpPr>
            <a:stCxn id="279" idx="6"/>
            <a:endCxn id="344" idx="2"/>
          </p:cNvCxnSpPr>
          <p:nvPr/>
        </p:nvCxnSpPr>
        <p:spPr>
          <a:xfrm flipV="1">
            <a:off x="4160179" y="3725960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7" name="Connecteur droit 356">
            <a:extLst>
              <a:ext uri="{FF2B5EF4-FFF2-40B4-BE49-F238E27FC236}">
                <a16:creationId xmlns:a16="http://schemas.microsoft.com/office/drawing/2014/main" id="{1312C649-7684-4C28-821D-43EA96841569}"/>
              </a:ext>
            </a:extLst>
          </p:cNvPr>
          <p:cNvCxnSpPr>
            <a:stCxn id="279" idx="6"/>
            <a:endCxn id="345" idx="2"/>
          </p:cNvCxnSpPr>
          <p:nvPr/>
        </p:nvCxnSpPr>
        <p:spPr>
          <a:xfrm>
            <a:off x="4160179" y="393806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8" name="Connecteur droit 357">
            <a:extLst>
              <a:ext uri="{FF2B5EF4-FFF2-40B4-BE49-F238E27FC236}">
                <a16:creationId xmlns:a16="http://schemas.microsoft.com/office/drawing/2014/main" id="{2DE277FF-E171-4DD9-AC14-C7413E4225C8}"/>
              </a:ext>
            </a:extLst>
          </p:cNvPr>
          <p:cNvCxnSpPr>
            <a:stCxn id="280" idx="6"/>
            <a:endCxn id="343" idx="2"/>
          </p:cNvCxnSpPr>
          <p:nvPr/>
        </p:nvCxnSpPr>
        <p:spPr>
          <a:xfrm flipV="1">
            <a:off x="4160179" y="3325272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9" name="Connecteur droit 358">
            <a:extLst>
              <a:ext uri="{FF2B5EF4-FFF2-40B4-BE49-F238E27FC236}">
                <a16:creationId xmlns:a16="http://schemas.microsoft.com/office/drawing/2014/main" id="{182ABFB6-2BD4-4FE4-B832-CA46FBA708F5}"/>
              </a:ext>
            </a:extLst>
          </p:cNvPr>
          <p:cNvCxnSpPr>
            <a:stCxn id="280" idx="6"/>
            <a:endCxn id="344" idx="2"/>
          </p:cNvCxnSpPr>
          <p:nvPr/>
        </p:nvCxnSpPr>
        <p:spPr>
          <a:xfrm flipV="1">
            <a:off x="4160179" y="3725960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0" name="Connecteur droit 359">
            <a:extLst>
              <a:ext uri="{FF2B5EF4-FFF2-40B4-BE49-F238E27FC236}">
                <a16:creationId xmlns:a16="http://schemas.microsoft.com/office/drawing/2014/main" id="{BFCA1458-A13E-4852-91A1-8C29D60CFD0A}"/>
              </a:ext>
            </a:extLst>
          </p:cNvPr>
          <p:cNvCxnSpPr>
            <a:stCxn id="280" idx="6"/>
            <a:endCxn id="345" idx="2"/>
          </p:cNvCxnSpPr>
          <p:nvPr/>
        </p:nvCxnSpPr>
        <p:spPr>
          <a:xfrm flipV="1">
            <a:off x="4160179" y="412664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1" name="Connecteur droit 360">
            <a:extLst>
              <a:ext uri="{FF2B5EF4-FFF2-40B4-BE49-F238E27FC236}">
                <a16:creationId xmlns:a16="http://schemas.microsoft.com/office/drawing/2014/main" id="{AB375260-4629-478F-B30B-F16A554CC08F}"/>
              </a:ext>
            </a:extLst>
          </p:cNvPr>
          <p:cNvCxnSpPr>
            <a:stCxn id="278" idx="6"/>
            <a:endCxn id="343" idx="2"/>
          </p:cNvCxnSpPr>
          <p:nvPr/>
        </p:nvCxnSpPr>
        <p:spPr>
          <a:xfrm flipV="1">
            <a:off x="4160179" y="3325272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2" name="Connecteur droit 361">
            <a:extLst>
              <a:ext uri="{FF2B5EF4-FFF2-40B4-BE49-F238E27FC236}">
                <a16:creationId xmlns:a16="http://schemas.microsoft.com/office/drawing/2014/main" id="{0FD5540D-8F2F-4A0A-8D8A-570D99B8656B}"/>
              </a:ext>
            </a:extLst>
          </p:cNvPr>
          <p:cNvCxnSpPr>
            <a:stCxn id="278" idx="6"/>
            <a:endCxn id="344" idx="2"/>
          </p:cNvCxnSpPr>
          <p:nvPr/>
        </p:nvCxnSpPr>
        <p:spPr>
          <a:xfrm flipV="1">
            <a:off x="4160179" y="3725960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3" name="Connecteur droit 362">
            <a:extLst>
              <a:ext uri="{FF2B5EF4-FFF2-40B4-BE49-F238E27FC236}">
                <a16:creationId xmlns:a16="http://schemas.microsoft.com/office/drawing/2014/main" id="{409718A8-C905-49E5-9804-4D75AB7257AD}"/>
              </a:ext>
            </a:extLst>
          </p:cNvPr>
          <p:cNvCxnSpPr>
            <a:stCxn id="278" idx="6"/>
            <a:endCxn id="345" idx="2"/>
          </p:cNvCxnSpPr>
          <p:nvPr/>
        </p:nvCxnSpPr>
        <p:spPr>
          <a:xfrm flipV="1">
            <a:off x="4160179" y="412664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64" name="Ellipse 363">
            <a:extLst>
              <a:ext uri="{FF2B5EF4-FFF2-40B4-BE49-F238E27FC236}">
                <a16:creationId xmlns:a16="http://schemas.microsoft.com/office/drawing/2014/main" id="{14DA8DA8-713E-4B14-84B2-E7162F9CD019}"/>
              </a:ext>
            </a:extLst>
          </p:cNvPr>
          <p:cNvSpPr/>
          <p:nvPr/>
        </p:nvSpPr>
        <p:spPr>
          <a:xfrm>
            <a:off x="2216730" y="2055774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5" name="Ellipse 364">
            <a:extLst>
              <a:ext uri="{FF2B5EF4-FFF2-40B4-BE49-F238E27FC236}">
                <a16:creationId xmlns:a16="http://schemas.microsoft.com/office/drawing/2014/main" id="{5EC4D665-6D8B-431D-8AC1-FA53F51CACAA}"/>
              </a:ext>
            </a:extLst>
          </p:cNvPr>
          <p:cNvSpPr/>
          <p:nvPr/>
        </p:nvSpPr>
        <p:spPr>
          <a:xfrm>
            <a:off x="2216730" y="2456462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66" name="Connecteur droit 365">
            <a:extLst>
              <a:ext uri="{FF2B5EF4-FFF2-40B4-BE49-F238E27FC236}">
                <a16:creationId xmlns:a16="http://schemas.microsoft.com/office/drawing/2014/main" id="{5416F438-409D-44CB-A5C0-C32505578AA3}"/>
              </a:ext>
            </a:extLst>
          </p:cNvPr>
          <p:cNvCxnSpPr>
            <a:stCxn id="364" idx="6"/>
            <a:endCxn id="263" idx="2"/>
          </p:cNvCxnSpPr>
          <p:nvPr/>
        </p:nvCxnSpPr>
        <p:spPr>
          <a:xfrm>
            <a:off x="2484792" y="2189337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7" name="Connecteur droit 366">
            <a:extLst>
              <a:ext uri="{FF2B5EF4-FFF2-40B4-BE49-F238E27FC236}">
                <a16:creationId xmlns:a16="http://schemas.microsoft.com/office/drawing/2014/main" id="{21770EC7-1E38-42A7-A1C1-6B0661AD3DD6}"/>
              </a:ext>
            </a:extLst>
          </p:cNvPr>
          <p:cNvCxnSpPr>
            <a:stCxn id="364" idx="6"/>
            <a:endCxn id="264" idx="2"/>
          </p:cNvCxnSpPr>
          <p:nvPr/>
        </p:nvCxnSpPr>
        <p:spPr>
          <a:xfrm>
            <a:off x="2484792" y="2189337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8" name="Connecteur droit 367">
            <a:extLst>
              <a:ext uri="{FF2B5EF4-FFF2-40B4-BE49-F238E27FC236}">
                <a16:creationId xmlns:a16="http://schemas.microsoft.com/office/drawing/2014/main" id="{E5B8BDEE-32D9-46EE-B115-CD9B62DC63D5}"/>
              </a:ext>
            </a:extLst>
          </p:cNvPr>
          <p:cNvCxnSpPr>
            <a:stCxn id="364" idx="6"/>
            <a:endCxn id="265" idx="2"/>
          </p:cNvCxnSpPr>
          <p:nvPr/>
        </p:nvCxnSpPr>
        <p:spPr>
          <a:xfrm>
            <a:off x="2484792" y="2189337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9" name="Connecteur droit 368">
            <a:extLst>
              <a:ext uri="{FF2B5EF4-FFF2-40B4-BE49-F238E27FC236}">
                <a16:creationId xmlns:a16="http://schemas.microsoft.com/office/drawing/2014/main" id="{49352693-5DB8-426C-B05D-246156E83FFD}"/>
              </a:ext>
            </a:extLst>
          </p:cNvPr>
          <p:cNvCxnSpPr>
            <a:stCxn id="364" idx="6"/>
            <a:endCxn id="266" idx="2"/>
          </p:cNvCxnSpPr>
          <p:nvPr/>
        </p:nvCxnSpPr>
        <p:spPr>
          <a:xfrm>
            <a:off x="2484792" y="2189337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0" name="Connecteur droit 369">
            <a:extLst>
              <a:ext uri="{FF2B5EF4-FFF2-40B4-BE49-F238E27FC236}">
                <a16:creationId xmlns:a16="http://schemas.microsoft.com/office/drawing/2014/main" id="{CF20E208-AA92-444F-8E43-0DE412A0D9A5}"/>
              </a:ext>
            </a:extLst>
          </p:cNvPr>
          <p:cNvCxnSpPr>
            <a:stCxn id="364" idx="6"/>
            <a:endCxn id="267" idx="2"/>
          </p:cNvCxnSpPr>
          <p:nvPr/>
        </p:nvCxnSpPr>
        <p:spPr>
          <a:xfrm>
            <a:off x="2484792" y="2189337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1" name="Connecteur droit 370">
            <a:extLst>
              <a:ext uri="{FF2B5EF4-FFF2-40B4-BE49-F238E27FC236}">
                <a16:creationId xmlns:a16="http://schemas.microsoft.com/office/drawing/2014/main" id="{3CE9306E-ED1C-4601-BC89-899F4A88B653}"/>
              </a:ext>
            </a:extLst>
          </p:cNvPr>
          <p:cNvCxnSpPr>
            <a:stCxn id="364" idx="6"/>
            <a:endCxn id="268" idx="2"/>
          </p:cNvCxnSpPr>
          <p:nvPr/>
        </p:nvCxnSpPr>
        <p:spPr>
          <a:xfrm>
            <a:off x="2484792" y="2189337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2" name="Connecteur droit 371">
            <a:extLst>
              <a:ext uri="{FF2B5EF4-FFF2-40B4-BE49-F238E27FC236}">
                <a16:creationId xmlns:a16="http://schemas.microsoft.com/office/drawing/2014/main" id="{81A1334D-588A-4ED5-B384-47EE7E8766BD}"/>
              </a:ext>
            </a:extLst>
          </p:cNvPr>
          <p:cNvCxnSpPr>
            <a:stCxn id="365" idx="6"/>
            <a:endCxn id="263" idx="2"/>
          </p:cNvCxnSpPr>
          <p:nvPr/>
        </p:nvCxnSpPr>
        <p:spPr>
          <a:xfrm>
            <a:off x="2484792" y="2590025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3" name="Connecteur droit 372">
            <a:extLst>
              <a:ext uri="{FF2B5EF4-FFF2-40B4-BE49-F238E27FC236}">
                <a16:creationId xmlns:a16="http://schemas.microsoft.com/office/drawing/2014/main" id="{FE5E5085-0AAB-42D1-B9D7-F34FD11F9AB9}"/>
              </a:ext>
            </a:extLst>
          </p:cNvPr>
          <p:cNvCxnSpPr>
            <a:stCxn id="365" idx="6"/>
            <a:endCxn id="264" idx="2"/>
          </p:cNvCxnSpPr>
          <p:nvPr/>
        </p:nvCxnSpPr>
        <p:spPr>
          <a:xfrm>
            <a:off x="2484792" y="2590025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4" name="Connecteur droit 373">
            <a:extLst>
              <a:ext uri="{FF2B5EF4-FFF2-40B4-BE49-F238E27FC236}">
                <a16:creationId xmlns:a16="http://schemas.microsoft.com/office/drawing/2014/main" id="{F7FEB53A-48E4-41A1-8428-7872C184C494}"/>
              </a:ext>
            </a:extLst>
          </p:cNvPr>
          <p:cNvCxnSpPr>
            <a:stCxn id="365" idx="6"/>
            <a:endCxn id="265" idx="2"/>
          </p:cNvCxnSpPr>
          <p:nvPr/>
        </p:nvCxnSpPr>
        <p:spPr>
          <a:xfrm>
            <a:off x="2484792" y="2590025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5" name="Connecteur droit 374">
            <a:extLst>
              <a:ext uri="{FF2B5EF4-FFF2-40B4-BE49-F238E27FC236}">
                <a16:creationId xmlns:a16="http://schemas.microsoft.com/office/drawing/2014/main" id="{D195F19C-766F-4B45-8D3B-5508A357881D}"/>
              </a:ext>
            </a:extLst>
          </p:cNvPr>
          <p:cNvCxnSpPr>
            <a:stCxn id="365" idx="6"/>
            <a:endCxn id="266" idx="2"/>
          </p:cNvCxnSpPr>
          <p:nvPr/>
        </p:nvCxnSpPr>
        <p:spPr>
          <a:xfrm>
            <a:off x="2484792" y="2590025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6" name="Connecteur droit 375">
            <a:extLst>
              <a:ext uri="{FF2B5EF4-FFF2-40B4-BE49-F238E27FC236}">
                <a16:creationId xmlns:a16="http://schemas.microsoft.com/office/drawing/2014/main" id="{A670FFAD-101F-4054-9581-75D6DB364561}"/>
              </a:ext>
            </a:extLst>
          </p:cNvPr>
          <p:cNvCxnSpPr>
            <a:stCxn id="365" idx="6"/>
            <a:endCxn id="267" idx="2"/>
          </p:cNvCxnSpPr>
          <p:nvPr/>
        </p:nvCxnSpPr>
        <p:spPr>
          <a:xfrm>
            <a:off x="2484792" y="2590025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7" name="Connecteur droit 376">
            <a:extLst>
              <a:ext uri="{FF2B5EF4-FFF2-40B4-BE49-F238E27FC236}">
                <a16:creationId xmlns:a16="http://schemas.microsoft.com/office/drawing/2014/main" id="{97F44031-A3F5-4592-B09E-6A339828C22A}"/>
              </a:ext>
            </a:extLst>
          </p:cNvPr>
          <p:cNvCxnSpPr>
            <a:stCxn id="281" idx="6"/>
            <a:endCxn id="263" idx="2"/>
          </p:cNvCxnSpPr>
          <p:nvPr/>
        </p:nvCxnSpPr>
        <p:spPr>
          <a:xfrm flipV="1">
            <a:off x="2484792" y="2602433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8" name="Connecteur droit 377">
            <a:extLst>
              <a:ext uri="{FF2B5EF4-FFF2-40B4-BE49-F238E27FC236}">
                <a16:creationId xmlns:a16="http://schemas.microsoft.com/office/drawing/2014/main" id="{F420CEC4-0D97-4189-A24C-E2CD50560BB9}"/>
              </a:ext>
            </a:extLst>
          </p:cNvPr>
          <p:cNvCxnSpPr>
            <a:stCxn id="281" idx="6"/>
            <a:endCxn id="264" idx="2"/>
          </p:cNvCxnSpPr>
          <p:nvPr/>
        </p:nvCxnSpPr>
        <p:spPr>
          <a:xfrm flipV="1">
            <a:off x="2484792" y="3003121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9" name="Connecteur droit 378">
            <a:extLst>
              <a:ext uri="{FF2B5EF4-FFF2-40B4-BE49-F238E27FC236}">
                <a16:creationId xmlns:a16="http://schemas.microsoft.com/office/drawing/2014/main" id="{A7524A97-66F6-458B-A4C4-B90CB1D47830}"/>
              </a:ext>
            </a:extLst>
          </p:cNvPr>
          <p:cNvCxnSpPr>
            <a:stCxn id="281" idx="6"/>
            <a:endCxn id="265" idx="2"/>
          </p:cNvCxnSpPr>
          <p:nvPr/>
        </p:nvCxnSpPr>
        <p:spPr>
          <a:xfrm flipV="1">
            <a:off x="2484792" y="3403809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0" name="Connecteur droit 379">
            <a:extLst>
              <a:ext uri="{FF2B5EF4-FFF2-40B4-BE49-F238E27FC236}">
                <a16:creationId xmlns:a16="http://schemas.microsoft.com/office/drawing/2014/main" id="{85873775-24C3-49DE-8E2D-8591176B6A3E}"/>
              </a:ext>
            </a:extLst>
          </p:cNvPr>
          <p:cNvCxnSpPr>
            <a:stCxn id="281" idx="6"/>
            <a:endCxn id="266" idx="2"/>
          </p:cNvCxnSpPr>
          <p:nvPr/>
        </p:nvCxnSpPr>
        <p:spPr>
          <a:xfrm flipV="1">
            <a:off x="2484792" y="3804497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1" name="Connecteur droit 380">
            <a:extLst>
              <a:ext uri="{FF2B5EF4-FFF2-40B4-BE49-F238E27FC236}">
                <a16:creationId xmlns:a16="http://schemas.microsoft.com/office/drawing/2014/main" id="{4DB27165-0AA6-47D6-9847-B5F4647CE51E}"/>
              </a:ext>
            </a:extLst>
          </p:cNvPr>
          <p:cNvCxnSpPr>
            <a:stCxn id="281" idx="6"/>
            <a:endCxn id="267" idx="2"/>
          </p:cNvCxnSpPr>
          <p:nvPr/>
        </p:nvCxnSpPr>
        <p:spPr>
          <a:xfrm flipV="1">
            <a:off x="2484792" y="4205186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2" name="Connecteur droit 381">
            <a:extLst>
              <a:ext uri="{FF2B5EF4-FFF2-40B4-BE49-F238E27FC236}">
                <a16:creationId xmlns:a16="http://schemas.microsoft.com/office/drawing/2014/main" id="{99FDCB33-0B7A-408D-8DF0-B5C578BD79AF}"/>
              </a:ext>
            </a:extLst>
          </p:cNvPr>
          <p:cNvCxnSpPr>
            <a:stCxn id="281" idx="6"/>
            <a:endCxn id="268" idx="2"/>
          </p:cNvCxnSpPr>
          <p:nvPr/>
        </p:nvCxnSpPr>
        <p:spPr>
          <a:xfrm>
            <a:off x="2484792" y="4906595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3" name="Connecteur droit 382">
            <a:extLst>
              <a:ext uri="{FF2B5EF4-FFF2-40B4-BE49-F238E27FC236}">
                <a16:creationId xmlns:a16="http://schemas.microsoft.com/office/drawing/2014/main" id="{6E39EF45-5184-4E60-BB66-B4CE84574665}"/>
              </a:ext>
            </a:extLst>
          </p:cNvPr>
          <p:cNvCxnSpPr>
            <a:stCxn id="282" idx="6"/>
            <a:endCxn id="268" idx="2"/>
          </p:cNvCxnSpPr>
          <p:nvPr/>
        </p:nvCxnSpPr>
        <p:spPr>
          <a:xfrm flipV="1">
            <a:off x="2484792" y="4939781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4" name="Connecteur droit 383">
            <a:extLst>
              <a:ext uri="{FF2B5EF4-FFF2-40B4-BE49-F238E27FC236}">
                <a16:creationId xmlns:a16="http://schemas.microsoft.com/office/drawing/2014/main" id="{329B2190-1592-4E80-B941-5522B3BCD569}"/>
              </a:ext>
            </a:extLst>
          </p:cNvPr>
          <p:cNvCxnSpPr>
            <a:stCxn id="282" idx="6"/>
            <a:endCxn id="267" idx="2"/>
          </p:cNvCxnSpPr>
          <p:nvPr/>
        </p:nvCxnSpPr>
        <p:spPr>
          <a:xfrm flipV="1">
            <a:off x="2484792" y="4205186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5" name="Connecteur droit 384">
            <a:extLst>
              <a:ext uri="{FF2B5EF4-FFF2-40B4-BE49-F238E27FC236}">
                <a16:creationId xmlns:a16="http://schemas.microsoft.com/office/drawing/2014/main" id="{05E0B44F-69D7-46CD-BE39-C7EF8D40F209}"/>
              </a:ext>
            </a:extLst>
          </p:cNvPr>
          <p:cNvCxnSpPr>
            <a:stCxn id="282" idx="6"/>
            <a:endCxn id="266" idx="2"/>
          </p:cNvCxnSpPr>
          <p:nvPr/>
        </p:nvCxnSpPr>
        <p:spPr>
          <a:xfrm flipV="1">
            <a:off x="2484792" y="3804497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6" name="Connecteur droit 385">
            <a:extLst>
              <a:ext uri="{FF2B5EF4-FFF2-40B4-BE49-F238E27FC236}">
                <a16:creationId xmlns:a16="http://schemas.microsoft.com/office/drawing/2014/main" id="{4A6E9FDD-D9BC-4E81-B7C0-65C11B77B2CB}"/>
              </a:ext>
            </a:extLst>
          </p:cNvPr>
          <p:cNvCxnSpPr>
            <a:stCxn id="282" idx="6"/>
            <a:endCxn id="265" idx="2"/>
          </p:cNvCxnSpPr>
          <p:nvPr/>
        </p:nvCxnSpPr>
        <p:spPr>
          <a:xfrm flipV="1">
            <a:off x="2484792" y="3403809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7" name="Connecteur droit 386">
            <a:extLst>
              <a:ext uri="{FF2B5EF4-FFF2-40B4-BE49-F238E27FC236}">
                <a16:creationId xmlns:a16="http://schemas.microsoft.com/office/drawing/2014/main" id="{0A7FD162-77D8-4474-92DD-AB13127BD752}"/>
              </a:ext>
            </a:extLst>
          </p:cNvPr>
          <p:cNvCxnSpPr>
            <a:stCxn id="282" idx="6"/>
            <a:endCxn id="264" idx="2"/>
          </p:cNvCxnSpPr>
          <p:nvPr/>
        </p:nvCxnSpPr>
        <p:spPr>
          <a:xfrm flipV="1">
            <a:off x="2484792" y="3003121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8" name="Connecteur droit 387">
            <a:extLst>
              <a:ext uri="{FF2B5EF4-FFF2-40B4-BE49-F238E27FC236}">
                <a16:creationId xmlns:a16="http://schemas.microsoft.com/office/drawing/2014/main" id="{C7887800-E366-42A4-A345-6B015D4D58B1}"/>
              </a:ext>
            </a:extLst>
          </p:cNvPr>
          <p:cNvCxnSpPr>
            <a:stCxn id="282" idx="6"/>
            <a:endCxn id="263" idx="2"/>
          </p:cNvCxnSpPr>
          <p:nvPr/>
        </p:nvCxnSpPr>
        <p:spPr>
          <a:xfrm flipV="1">
            <a:off x="2484792" y="2602433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89" name="Ellipse 388">
            <a:extLst>
              <a:ext uri="{FF2B5EF4-FFF2-40B4-BE49-F238E27FC236}">
                <a16:creationId xmlns:a16="http://schemas.microsoft.com/office/drawing/2014/main" id="{F9BA22AE-C045-44BC-853B-D7B673E99620}"/>
              </a:ext>
            </a:extLst>
          </p:cNvPr>
          <p:cNvSpPr/>
          <p:nvPr/>
        </p:nvSpPr>
        <p:spPr>
          <a:xfrm flipH="1">
            <a:off x="4759632" y="319170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0" name="Ellipse 389">
            <a:extLst>
              <a:ext uri="{FF2B5EF4-FFF2-40B4-BE49-F238E27FC236}">
                <a16:creationId xmlns:a16="http://schemas.microsoft.com/office/drawing/2014/main" id="{1AA21086-84D3-4C50-8538-B03808DD5B55}"/>
              </a:ext>
            </a:extLst>
          </p:cNvPr>
          <p:cNvSpPr/>
          <p:nvPr/>
        </p:nvSpPr>
        <p:spPr>
          <a:xfrm flipH="1">
            <a:off x="4759632" y="359239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1" name="Ellipse 390">
            <a:extLst>
              <a:ext uri="{FF2B5EF4-FFF2-40B4-BE49-F238E27FC236}">
                <a16:creationId xmlns:a16="http://schemas.microsoft.com/office/drawing/2014/main" id="{B4C207D8-6D0D-4163-BE8E-7D901D464F52}"/>
              </a:ext>
            </a:extLst>
          </p:cNvPr>
          <p:cNvSpPr/>
          <p:nvPr/>
        </p:nvSpPr>
        <p:spPr>
          <a:xfrm flipH="1">
            <a:off x="4759632" y="399308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D44F2AE6-B16E-469F-9E16-0E600BF715F0}"/>
              </a:ext>
            </a:extLst>
          </p:cNvPr>
          <p:cNvSpPr/>
          <p:nvPr/>
        </p:nvSpPr>
        <p:spPr>
          <a:xfrm>
            <a:off x="954078" y="1969698"/>
            <a:ext cx="1026583" cy="3530428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T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E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X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T</a:t>
            </a:r>
          </a:p>
        </p:txBody>
      </p:sp>
      <p:cxnSp>
        <p:nvCxnSpPr>
          <p:cNvPr id="393" name="Connecteur droit 392">
            <a:extLst>
              <a:ext uri="{FF2B5EF4-FFF2-40B4-BE49-F238E27FC236}">
                <a16:creationId xmlns:a16="http://schemas.microsoft.com/office/drawing/2014/main" id="{ADC94AE0-6DF0-4C90-8B74-733FE20B49D7}"/>
              </a:ext>
            </a:extLst>
          </p:cNvPr>
          <p:cNvCxnSpPr>
            <a:stCxn id="389" idx="2"/>
            <a:endCxn id="255" idx="6"/>
          </p:cNvCxnSpPr>
          <p:nvPr/>
        </p:nvCxnSpPr>
        <p:spPr>
          <a:xfrm flipV="1">
            <a:off x="5027694" y="3319068"/>
            <a:ext cx="934993" cy="6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>
            <a:extLst>
              <a:ext uri="{FF2B5EF4-FFF2-40B4-BE49-F238E27FC236}">
                <a16:creationId xmlns:a16="http://schemas.microsoft.com/office/drawing/2014/main" id="{84F31428-67BB-4115-B39B-899FD4CBDD90}"/>
              </a:ext>
            </a:extLst>
          </p:cNvPr>
          <p:cNvCxnSpPr>
            <a:cxnSpLocks/>
            <a:stCxn id="390" idx="2"/>
            <a:endCxn id="256" idx="6"/>
          </p:cNvCxnSpPr>
          <p:nvPr/>
        </p:nvCxnSpPr>
        <p:spPr>
          <a:xfrm flipV="1">
            <a:off x="5027694" y="3719756"/>
            <a:ext cx="934993" cy="6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eur droit 396">
            <a:extLst>
              <a:ext uri="{FF2B5EF4-FFF2-40B4-BE49-F238E27FC236}">
                <a16:creationId xmlns:a16="http://schemas.microsoft.com/office/drawing/2014/main" id="{D94195C1-2C69-496C-8F92-66A0CC2EECB9}"/>
              </a:ext>
            </a:extLst>
          </p:cNvPr>
          <p:cNvCxnSpPr>
            <a:cxnSpLocks/>
            <a:stCxn id="391" idx="2"/>
            <a:endCxn id="257" idx="6"/>
          </p:cNvCxnSpPr>
          <p:nvPr/>
        </p:nvCxnSpPr>
        <p:spPr>
          <a:xfrm flipV="1">
            <a:off x="5027694" y="4120445"/>
            <a:ext cx="934993" cy="6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AF73723-755A-483A-8D39-F2BE0AD7A0F7}"/>
              </a:ext>
            </a:extLst>
          </p:cNvPr>
          <p:cNvSpPr txBox="1"/>
          <p:nvPr/>
        </p:nvSpPr>
        <p:spPr>
          <a:xfrm>
            <a:off x="4629731" y="2797179"/>
            <a:ext cx="177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Attempt to align</a:t>
            </a:r>
          </a:p>
        </p:txBody>
      </p:sp>
    </p:spTree>
    <p:extLst>
      <p:ext uri="{BB962C8B-B14F-4D97-AF65-F5344CB8AC3E}">
        <p14:creationId xmlns:p14="http://schemas.microsoft.com/office/powerpoint/2010/main" val="190691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7831F-33B4-4E17-B8C9-9636A0B3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point of view of optimization…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0F7499C-A90F-4C28-A3D5-49B61992F3C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Interesting results from a 2016 paper, “Understanding deep learning requires rethinking generalization”</a:t>
                </a:r>
              </a:p>
              <a:p>
                <a:pPr lvl="1"/>
                <a:r>
                  <a:rPr lang="en-US" dirty="0"/>
                  <a:t>Shows that a neural network can </a:t>
                </a:r>
                <a:r>
                  <a:rPr lang="en-US" i="1" dirty="0"/>
                  <a:t>memorize</a:t>
                </a:r>
                <a:r>
                  <a:rPr lang="en-US" dirty="0"/>
                  <a:t> a dataset</a:t>
                </a:r>
              </a:p>
              <a:p>
                <a:pPr lvl="1"/>
                <a:r>
                  <a:rPr lang="en-US" dirty="0"/>
                  <a:t>In other words, it has enough </a:t>
                </a:r>
                <a:r>
                  <a:rPr lang="en-US" b="1" dirty="0"/>
                  <a:t>capacity</a:t>
                </a:r>
                <a:r>
                  <a:rPr lang="en-US" dirty="0"/>
                  <a:t> to overfit completely</a:t>
                </a:r>
              </a:p>
              <a:p>
                <a:pPr lvl="1"/>
                <a:r>
                  <a:rPr lang="en-US" dirty="0"/>
                  <a:t>But when there is an actual relationship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finds it</a:t>
                </a:r>
              </a:p>
              <a:p>
                <a:r>
                  <a:rPr lang="en-US" dirty="0"/>
                  <a:t>From an optimization point of view</a:t>
                </a:r>
              </a:p>
              <a:p>
                <a:pPr lvl="1"/>
                <a:r>
                  <a:rPr lang="en-US" dirty="0"/>
                  <a:t>There is a </a:t>
                </a:r>
                <a:r>
                  <a:rPr lang="en-US" b="1" dirty="0"/>
                  <a:t>global optimum </a:t>
                </a:r>
                <a:r>
                  <a:rPr lang="en-US" dirty="0"/>
                  <a:t>of the weights value</a:t>
                </a:r>
              </a:p>
              <a:p>
                <a:pPr lvl="1"/>
                <a:r>
                  <a:rPr lang="en-US" dirty="0"/>
                  <a:t>Global optimum corresponds to </a:t>
                </a:r>
                <a:r>
                  <a:rPr lang="en-US" b="1" dirty="0"/>
                  <a:t>total overfit</a:t>
                </a:r>
              </a:p>
              <a:p>
                <a:pPr lvl="1"/>
                <a:r>
                  <a:rPr lang="en-US" dirty="0"/>
                  <a:t>SGD finds a </a:t>
                </a:r>
                <a:r>
                  <a:rPr lang="en-US" i="1" dirty="0"/>
                  <a:t>local optimum</a:t>
                </a:r>
                <a:r>
                  <a:rPr lang="en-US" dirty="0"/>
                  <a:t> that has </a:t>
                </a:r>
                <a:r>
                  <a:rPr lang="en-US" b="1" dirty="0"/>
                  <a:t>better generalization</a:t>
                </a:r>
                <a:r>
                  <a:rPr lang="en-US" dirty="0"/>
                  <a:t> (!)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0F7499C-A90F-4C28-A3D5-49B61992F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75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Goodfellow et al., </a:t>
            </a:r>
            <a:r>
              <a:rPr lang="en-US" i="1" dirty="0"/>
              <a:t>The Deep Learning Book</a:t>
            </a:r>
            <a:r>
              <a:rPr lang="en-US" dirty="0"/>
              <a:t>, 2016</a:t>
            </a:r>
            <a:br>
              <a:rPr lang="en-US" dirty="0"/>
            </a:br>
            <a:r>
              <a:rPr lang="en-US" dirty="0"/>
              <a:t>- Zhang et al., </a:t>
            </a:r>
            <a:r>
              <a:rPr lang="en-US" i="1" dirty="0"/>
              <a:t>Understanding Deep Learning Requires Rethinking Generalization</a:t>
            </a:r>
            <a:r>
              <a:rPr lang="en-US" dirty="0"/>
              <a:t>, 2016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9572C-4DFE-49E4-928E-451F4E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36940-1F9B-4617-B5DF-6A127CF3C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B100A7-61A8-4905-8801-7EB443F32EFF}"/>
              </a:ext>
            </a:extLst>
          </p:cNvPr>
          <p:cNvGrpSpPr/>
          <p:nvPr/>
        </p:nvGrpSpPr>
        <p:grpSpPr>
          <a:xfrm>
            <a:off x="3832913" y="1939884"/>
            <a:ext cx="3733800" cy="3931284"/>
            <a:chOff x="990600" y="1653858"/>
            <a:chExt cx="3733800" cy="3931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F02EE5C-13D1-4962-BFD5-196944D41676}"/>
                </a:ext>
              </a:extLst>
            </p:cNvPr>
            <p:cNvSpPr/>
            <p:nvPr/>
          </p:nvSpPr>
          <p:spPr>
            <a:xfrm>
              <a:off x="1981200" y="1981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415E266-FE5A-4EC2-8FA7-9019EEFE4031}"/>
                </a:ext>
              </a:extLst>
            </p:cNvPr>
            <p:cNvSpPr/>
            <p:nvPr/>
          </p:nvSpPr>
          <p:spPr>
            <a:xfrm>
              <a:off x="1981200" y="2438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6A4D312-A0A7-4CA0-8A6C-9C8431AC8271}"/>
                </a:ext>
              </a:extLst>
            </p:cNvPr>
            <p:cNvSpPr/>
            <p:nvPr/>
          </p:nvSpPr>
          <p:spPr>
            <a:xfrm>
              <a:off x="1981200" y="2895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21A42A4-F45A-4D24-998B-AFE52262ABC9}"/>
                </a:ext>
              </a:extLst>
            </p:cNvPr>
            <p:cNvSpPr/>
            <p:nvPr/>
          </p:nvSpPr>
          <p:spPr>
            <a:xfrm>
              <a:off x="1981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40A0593-F9CE-467C-94CE-41B7493694A5}"/>
                </a:ext>
              </a:extLst>
            </p:cNvPr>
            <p:cNvSpPr/>
            <p:nvPr/>
          </p:nvSpPr>
          <p:spPr>
            <a:xfrm>
              <a:off x="1981200" y="3810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BDFE334-87B6-4180-A02E-C3402FC00E38}"/>
                </a:ext>
              </a:extLst>
            </p:cNvPr>
            <p:cNvSpPr/>
            <p:nvPr/>
          </p:nvSpPr>
          <p:spPr>
            <a:xfrm>
              <a:off x="19812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F71AB43-DD26-4780-8996-0C318DA31B28}"/>
                </a:ext>
              </a:extLst>
            </p:cNvPr>
            <p:cNvSpPr/>
            <p:nvPr/>
          </p:nvSpPr>
          <p:spPr>
            <a:xfrm>
              <a:off x="1066800" y="2362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3C0FF16-3767-47AA-A951-E85DB9DB3EBC}"/>
                </a:ext>
              </a:extLst>
            </p:cNvPr>
            <p:cNvSpPr/>
            <p:nvPr/>
          </p:nvSpPr>
          <p:spPr>
            <a:xfrm>
              <a:off x="1066800" y="2819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74EBA8F-802B-4A55-84CF-78BDC231E9AD}"/>
                </a:ext>
              </a:extLst>
            </p:cNvPr>
            <p:cNvSpPr/>
            <p:nvPr/>
          </p:nvSpPr>
          <p:spPr>
            <a:xfrm>
              <a:off x="1066800" y="3276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F488147-ACCF-486C-B8F0-94C8E6D509E7}"/>
                </a:ext>
              </a:extLst>
            </p:cNvPr>
            <p:cNvSpPr/>
            <p:nvPr/>
          </p:nvSpPr>
          <p:spPr>
            <a:xfrm>
              <a:off x="1066800" y="4038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0C2A3319-FFA6-44C5-B12C-D3B9BC576140}"/>
                </a:ext>
              </a:extLst>
            </p:cNvPr>
            <p:cNvSpPr txBox="1"/>
            <p:nvPr/>
          </p:nvSpPr>
          <p:spPr>
            <a:xfrm>
              <a:off x="990600" y="34069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5CD82764-4AE8-4CD3-9AE4-7B6762BEFA3F}"/>
                </a:ext>
              </a:extLst>
            </p:cNvPr>
            <p:cNvSpPr txBox="1"/>
            <p:nvPr/>
          </p:nvSpPr>
          <p:spPr>
            <a:xfrm>
              <a:off x="1905000" y="4038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79C28A9-98FD-45CE-B910-EEB6631673DB}"/>
                </a:ext>
              </a:extLst>
            </p:cNvPr>
            <p:cNvSpPr/>
            <p:nvPr/>
          </p:nvSpPr>
          <p:spPr>
            <a:xfrm>
              <a:off x="2971800" y="1676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FFCC4A9-BCE7-424A-8519-FE91D388814A}"/>
                </a:ext>
              </a:extLst>
            </p:cNvPr>
            <p:cNvSpPr/>
            <p:nvPr/>
          </p:nvSpPr>
          <p:spPr>
            <a:xfrm>
              <a:off x="29718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EFA47AF-8F38-429D-900A-6AC7A03E89E0}"/>
                </a:ext>
              </a:extLst>
            </p:cNvPr>
            <p:cNvSpPr/>
            <p:nvPr/>
          </p:nvSpPr>
          <p:spPr>
            <a:xfrm>
              <a:off x="29718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AD23693-2332-432E-9C01-E450AC7E0722}"/>
                </a:ext>
              </a:extLst>
            </p:cNvPr>
            <p:cNvSpPr/>
            <p:nvPr/>
          </p:nvSpPr>
          <p:spPr>
            <a:xfrm>
              <a:off x="29718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2EF3455-1CA5-434F-A469-5C13CCD700AF}"/>
                </a:ext>
              </a:extLst>
            </p:cNvPr>
            <p:cNvSpPr/>
            <p:nvPr/>
          </p:nvSpPr>
          <p:spPr>
            <a:xfrm>
              <a:off x="29718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0545D16-1543-4333-B294-60525AAB904B}"/>
                </a:ext>
              </a:extLst>
            </p:cNvPr>
            <p:cNvSpPr/>
            <p:nvPr/>
          </p:nvSpPr>
          <p:spPr>
            <a:xfrm>
              <a:off x="2971800" y="5257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ZoneTexte 21">
              <a:extLst>
                <a:ext uri="{FF2B5EF4-FFF2-40B4-BE49-F238E27FC236}">
                  <a16:creationId xmlns:a16="http://schemas.microsoft.com/office/drawing/2014/main" id="{8BED0A12-E54A-4766-BE53-319A99919D38}"/>
                </a:ext>
              </a:extLst>
            </p:cNvPr>
            <p:cNvSpPr txBox="1"/>
            <p:nvPr/>
          </p:nvSpPr>
          <p:spPr>
            <a:xfrm>
              <a:off x="2895600" y="46261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DA940C-C03A-4A5B-B4B5-683DE69AC1B8}"/>
                </a:ext>
              </a:extLst>
            </p:cNvPr>
            <p:cNvSpPr/>
            <p:nvPr/>
          </p:nvSpPr>
          <p:spPr>
            <a:xfrm>
              <a:off x="2971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097B4B1-4C82-44EF-9F27-B3B03A49981C}"/>
                </a:ext>
              </a:extLst>
            </p:cNvPr>
            <p:cNvSpPr/>
            <p:nvPr/>
          </p:nvSpPr>
          <p:spPr>
            <a:xfrm>
              <a:off x="29718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4E46D1E-A53F-456B-8290-9AD553E7E43C}"/>
                </a:ext>
              </a:extLst>
            </p:cNvPr>
            <p:cNvSpPr/>
            <p:nvPr/>
          </p:nvSpPr>
          <p:spPr>
            <a:xfrm>
              <a:off x="4419600" y="26670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01DAA8-98DE-4B5D-8800-8C3EB0CCB807}"/>
                </a:ext>
              </a:extLst>
            </p:cNvPr>
            <p:cNvSpPr/>
            <p:nvPr/>
          </p:nvSpPr>
          <p:spPr>
            <a:xfrm>
              <a:off x="4419600" y="3124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2A0E9D-1A22-4EB0-A2E5-C0A0109034B9}"/>
                </a:ext>
              </a:extLst>
            </p:cNvPr>
            <p:cNvSpPr/>
            <p:nvPr/>
          </p:nvSpPr>
          <p:spPr>
            <a:xfrm>
              <a:off x="4419600" y="3581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9" name="ZoneTexte 27">
              <a:extLst>
                <a:ext uri="{FF2B5EF4-FFF2-40B4-BE49-F238E27FC236}">
                  <a16:creationId xmlns:a16="http://schemas.microsoft.com/office/drawing/2014/main" id="{0C5E4113-AF8B-4C53-9234-B4404771700B}"/>
                </a:ext>
              </a:extLst>
            </p:cNvPr>
            <p:cNvSpPr txBox="1"/>
            <p:nvPr/>
          </p:nvSpPr>
          <p:spPr>
            <a:xfrm>
              <a:off x="3581400" y="281940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2D32508-1279-4012-9D2A-DE8383D9F72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1371600" y="21336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9149676-8464-4866-A801-3584D28BC4CE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1371600" y="25146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2FE5BB5-04F4-434F-B098-1E611A0AEFB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1371600" y="25146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D70AE35-BFA1-4A23-B59F-D58205A8CDDB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1371600" y="25146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BE76905-4620-4430-AF7F-1CBCB390D01F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1371600" y="2514600"/>
              <a:ext cx="6096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539B6EC-013D-4085-9C82-A86ED134A621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1371600" y="21336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51A6001D-C626-4BB2-BA76-80ECBB9F645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1371600" y="2590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D3F1652-2A1C-4FEE-82A7-5E1928B15F12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1371600" y="29718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841618A-857B-43D1-B00B-0A0C15A1DD1B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1371600" y="29718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DA35F6-4B2D-47E3-8510-032382C15500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1371600" y="29718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8C47102-B7E6-4D07-8317-11152AF0418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1371600" y="2971800"/>
              <a:ext cx="6096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09CC8C0-061E-42A6-BB27-FF8A8EEC2CF1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1371600" y="2514600"/>
              <a:ext cx="609600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702976A1-D08B-4E50-8708-EE91E4594984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1371600" y="2133600"/>
              <a:ext cx="609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BA96DD15-6223-42F3-96CB-9B04B0B1F22C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1371600" y="25908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A9A0CC-D340-4A94-B35F-C80375FA568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1371600" y="30480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0CBBAAC-3461-4F0A-BCB5-CB897AFE4502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>
              <a:off x="1371600" y="34290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ABF61E9-981A-48CF-8D0E-9588A17BFD8B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1371600" y="34290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1B29F0B4-6C42-43F0-98ED-34CBA5724A47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>
              <a:off x="1371600" y="3429000"/>
              <a:ext cx="6096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36ABE80-651B-43F6-89B5-BD0F6B272420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V="1">
              <a:off x="1371600" y="2133600"/>
              <a:ext cx="609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59305FA-B62A-4836-AB8B-91FE64A98FD0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V="1">
              <a:off x="1371600" y="2590800"/>
              <a:ext cx="6096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2173382-76C1-40E9-A54D-BA2F60537F22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V="1">
              <a:off x="1371600" y="3048000"/>
              <a:ext cx="6096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CAF444D-373B-4ED6-A52E-A82F065DB4FC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V="1">
              <a:off x="1371600" y="3505200"/>
              <a:ext cx="6096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10E1113-1131-4718-ABD0-E0BBE615CD98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V="1">
              <a:off x="1371600" y="3962400"/>
              <a:ext cx="609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56480FD-8D97-4065-8F8E-0E5A36673516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>
              <a:off x="1371600" y="4191000"/>
              <a:ext cx="6096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561B3A2-4806-492A-8B6D-189FBF0BA28F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2286000" y="18288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8520AE13-DC17-4448-9C74-5BFEE8D20F34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2286000" y="21336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384710B-63E4-4A42-B066-4F67612D524D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2286000" y="2133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80CD4F1-0827-4594-85E8-A65CDF386515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2286000" y="21336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EFA33B0-1493-4E6D-98CF-5EEE003E5403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2286000" y="21336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FE30739-9D35-40F6-ADC5-B55E408AE0B1}"/>
                </a:ext>
              </a:extLst>
            </p:cNvPr>
            <p:cNvCxnSpPr>
              <a:stCxn id="5" idx="6"/>
              <a:endCxn id="25" idx="2"/>
            </p:cNvCxnSpPr>
            <p:nvPr/>
          </p:nvCxnSpPr>
          <p:spPr>
            <a:xfrm>
              <a:off x="2286000" y="21336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5D3E51F-5E1D-4CAE-ACE1-F435944A1F45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2286000" y="2133600"/>
              <a:ext cx="68580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D7B128-AFA6-4D21-8667-82CED97F60C6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286000" y="2133600"/>
              <a:ext cx="685800" cy="3276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571E25F-8A4A-4EDD-9B00-6BA5C84687B5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2286000" y="22860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E8B3FB1-1574-4B67-A3C6-D90FF1235CA3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2286000" y="25908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3ECADEA-5B0D-4226-872D-05F13A72E8A0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2286000" y="18288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9206575-AF81-4AE0-B8AD-E7779E70C41A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2286000" y="25908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1D7BEC5-4B27-4EB6-801C-8A37BF9F65BD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2286000" y="25908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08EB3C7-E9F4-46D4-AE6A-AC0281A2878A}"/>
                </a:ext>
              </a:extLst>
            </p:cNvPr>
            <p:cNvCxnSpPr>
              <a:stCxn id="6" idx="6"/>
              <a:endCxn id="25" idx="2"/>
            </p:cNvCxnSpPr>
            <p:nvPr/>
          </p:nvCxnSpPr>
          <p:spPr>
            <a:xfrm>
              <a:off x="2286000" y="25908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0A2CF26-2306-4687-B50A-66F5FBF8F193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2286000" y="25908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09F0C5FF-811D-499B-AD46-91E2AF0AEE7B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>
              <a:off x="2286000" y="2590800"/>
              <a:ext cx="68580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71244B2-0171-4399-A2F3-1DE1013C011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2286000" y="18288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7DFA359-9D81-496F-BE39-A09D878E62A4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2286000" y="22860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4BE85271-7E6B-4EF8-81F8-7DCC523B96E4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2286000" y="27432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166479C2-F95B-4171-A0E2-2745B3EC3148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2286000" y="30480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468E4095-2050-40BD-8E3A-7EE9971B60E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2286000" y="30480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E00563B6-9FBD-4E51-B258-5A52D54FBBFE}"/>
                </a:ext>
              </a:extLst>
            </p:cNvPr>
            <p:cNvCxnSpPr>
              <a:stCxn id="7" idx="6"/>
              <a:endCxn id="25" idx="2"/>
            </p:cNvCxnSpPr>
            <p:nvPr/>
          </p:nvCxnSpPr>
          <p:spPr>
            <a:xfrm>
              <a:off x="2286000" y="30480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530D29AC-7F96-4E31-92EE-447A42B02C00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2286000" y="30480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A92C701-8549-4260-8650-19FFD9606139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>
              <a:off x="2286000" y="3048000"/>
              <a:ext cx="68580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41A8CC5-40DE-4858-BB2E-616DADE3B34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V="1">
              <a:off x="2286000" y="1828800"/>
              <a:ext cx="68580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A993A6E-3A9B-4CEC-AB90-8317451ABC98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2286000" y="22860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9D280BC3-D0E8-4D13-A62F-1E14D9B61143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2286000" y="27432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27D7BD-05A7-49AD-9825-14DBC412E8C7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V="1">
              <a:off x="2286000" y="32004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584C88B-A72A-45A8-A502-400CC5B0071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2286000" y="35052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EA1D8350-7C34-41D2-A0C3-6D91523864A3}"/>
                </a:ext>
              </a:extLst>
            </p:cNvPr>
            <p:cNvCxnSpPr>
              <a:stCxn id="8" idx="6"/>
              <a:endCxn id="25" idx="2"/>
            </p:cNvCxnSpPr>
            <p:nvPr/>
          </p:nvCxnSpPr>
          <p:spPr>
            <a:xfrm>
              <a:off x="2286000" y="35052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9E68194-E479-413D-BFDF-A005C8D4AE2F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2286000" y="35052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A82DC5D1-B76F-4AA2-B6A6-923EDD4D1D1F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>
              <a:off x="2286000" y="3505200"/>
              <a:ext cx="6858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1578383E-B4DA-47CF-B1D9-DD58AC62742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2286000" y="1828800"/>
              <a:ext cx="685800" cy="2133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774CCA-194B-4102-8014-00B884AA2190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2514600" y="2286000"/>
              <a:ext cx="457200" cy="1697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EE3A3B20-E50A-4AD3-BC9E-BAED464D679F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2286000" y="27432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4BE7A546-8B11-4C36-8DE1-DBAB568371CF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2286000" y="32004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A1329764-CA21-49C4-B8BB-0012EE848928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2286000" y="36576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299F6909-AAB7-4042-B57F-BA0489862B2E}"/>
                </a:ext>
              </a:extLst>
            </p:cNvPr>
            <p:cNvCxnSpPr>
              <a:stCxn id="9" idx="6"/>
              <a:endCxn id="25" idx="2"/>
            </p:cNvCxnSpPr>
            <p:nvPr/>
          </p:nvCxnSpPr>
          <p:spPr>
            <a:xfrm>
              <a:off x="2286000" y="39624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676E7124-6C47-4763-92B3-DD74F86CBE44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2286000" y="39624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4CBCC693-7569-4BB6-BD0B-4D5393313CA3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>
              <a:off x="2286000" y="3962400"/>
              <a:ext cx="6858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9F1D57C-0965-4133-9396-F41400955F60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2286000" y="1828800"/>
              <a:ext cx="6858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BA91A67-C0F1-46B7-8479-8A0B2CBAA5E1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V="1">
              <a:off x="2286000" y="2286000"/>
              <a:ext cx="685800" cy="2514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B51711A-1F09-4FA2-9064-33D1052695F4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V="1">
              <a:off x="2286000" y="2743200"/>
              <a:ext cx="6858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3A01DD00-BC95-4A56-9B5E-6483D011719F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V="1">
              <a:off x="2286000" y="3200400"/>
              <a:ext cx="6858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0900DB50-28BC-4A31-92D5-408E8DAA56F6}"/>
                </a:ext>
              </a:extLst>
            </p:cNvPr>
            <p:cNvCxnSpPr>
              <a:stCxn id="10" idx="6"/>
              <a:endCxn id="24" idx="2"/>
            </p:cNvCxnSpPr>
            <p:nvPr/>
          </p:nvCxnSpPr>
          <p:spPr>
            <a:xfrm flipV="1">
              <a:off x="2286000" y="3657600"/>
              <a:ext cx="6858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C1408071-DA19-4CE5-884E-A62B9D287D85}"/>
                </a:ext>
              </a:extLst>
            </p:cNvPr>
            <p:cNvCxnSpPr>
              <a:stCxn id="10" idx="6"/>
              <a:endCxn id="25" idx="2"/>
            </p:cNvCxnSpPr>
            <p:nvPr/>
          </p:nvCxnSpPr>
          <p:spPr>
            <a:xfrm flipV="1">
              <a:off x="2286000" y="4114800"/>
              <a:ext cx="685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78CD88D9-91DE-4C70-B6DB-C9BCD8CB95B2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V="1">
              <a:off x="2286000" y="4572000"/>
              <a:ext cx="6858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DF676C34-D07E-43B9-8144-1889548777FE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>
              <a:off x="2286000" y="4800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8A6F986-EC03-48B7-8B5F-6CA4352EAAB1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3276600" y="1653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B19685CD-2B25-4810-AB70-DBBCFDF437E7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3276600" y="1828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752A7509-496B-4275-AC8F-B629C2DCC3F5}"/>
                </a:ext>
              </a:extLst>
            </p:cNvPr>
            <p:cNvCxnSpPr/>
            <p:nvPr/>
          </p:nvCxnSpPr>
          <p:spPr>
            <a:xfrm flipV="1">
              <a:off x="3276600" y="2111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12AD0A1-B63A-4BDC-92A9-E45510DDC908}"/>
                </a:ext>
              </a:extLst>
            </p:cNvPr>
            <p:cNvCxnSpPr/>
            <p:nvPr/>
          </p:nvCxnSpPr>
          <p:spPr>
            <a:xfrm>
              <a:off x="3276600" y="2286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36B42C72-6730-4B9C-9DC2-208F74989467}"/>
                </a:ext>
              </a:extLst>
            </p:cNvPr>
            <p:cNvCxnSpPr/>
            <p:nvPr/>
          </p:nvCxnSpPr>
          <p:spPr>
            <a:xfrm flipV="1">
              <a:off x="3276600" y="25682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19C7CA0-0BF3-4810-812A-B069487962CF}"/>
                </a:ext>
              </a:extLst>
            </p:cNvPr>
            <p:cNvCxnSpPr/>
            <p:nvPr/>
          </p:nvCxnSpPr>
          <p:spPr>
            <a:xfrm>
              <a:off x="3276600" y="27432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3104C24-B887-4D44-815A-D10107E59B96}"/>
                </a:ext>
              </a:extLst>
            </p:cNvPr>
            <p:cNvCxnSpPr/>
            <p:nvPr/>
          </p:nvCxnSpPr>
          <p:spPr>
            <a:xfrm flipV="1">
              <a:off x="3276600" y="3025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3624CB4C-9D20-4A85-BDAF-0F24C1278777}"/>
                </a:ext>
              </a:extLst>
            </p:cNvPr>
            <p:cNvCxnSpPr/>
            <p:nvPr/>
          </p:nvCxnSpPr>
          <p:spPr>
            <a:xfrm>
              <a:off x="3276600" y="3200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B65EE86-D809-462D-A452-820C2892D924}"/>
                </a:ext>
              </a:extLst>
            </p:cNvPr>
            <p:cNvCxnSpPr/>
            <p:nvPr/>
          </p:nvCxnSpPr>
          <p:spPr>
            <a:xfrm flipV="1">
              <a:off x="3276600" y="34826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44ADA0EA-EBFA-4F8A-B4C1-4C2974145111}"/>
                </a:ext>
              </a:extLst>
            </p:cNvPr>
            <p:cNvCxnSpPr/>
            <p:nvPr/>
          </p:nvCxnSpPr>
          <p:spPr>
            <a:xfrm>
              <a:off x="3276600" y="36576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054BEE29-AD3D-4B50-AB83-6D4BD74DF23D}"/>
                </a:ext>
              </a:extLst>
            </p:cNvPr>
            <p:cNvCxnSpPr/>
            <p:nvPr/>
          </p:nvCxnSpPr>
          <p:spPr>
            <a:xfrm flipV="1">
              <a:off x="3276600" y="3939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C172CFA4-CB42-4E6D-AFCA-D60B7C8D4E91}"/>
                </a:ext>
              </a:extLst>
            </p:cNvPr>
            <p:cNvCxnSpPr/>
            <p:nvPr/>
          </p:nvCxnSpPr>
          <p:spPr>
            <a:xfrm>
              <a:off x="3276600" y="4114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CC8E6390-4DA2-4D8C-ABB0-AF3FCF2E6066}"/>
                </a:ext>
              </a:extLst>
            </p:cNvPr>
            <p:cNvCxnSpPr/>
            <p:nvPr/>
          </p:nvCxnSpPr>
          <p:spPr>
            <a:xfrm flipV="1">
              <a:off x="3276600" y="4397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E245CDA6-8400-4EFF-B18C-F0BAFA94318D}"/>
                </a:ext>
              </a:extLst>
            </p:cNvPr>
            <p:cNvCxnSpPr/>
            <p:nvPr/>
          </p:nvCxnSpPr>
          <p:spPr>
            <a:xfrm>
              <a:off x="3276600" y="4572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9131D63-8A2C-4F4A-8561-2EA09615E0FE}"/>
                </a:ext>
              </a:extLst>
            </p:cNvPr>
            <p:cNvCxnSpPr/>
            <p:nvPr/>
          </p:nvCxnSpPr>
          <p:spPr>
            <a:xfrm flipV="1">
              <a:off x="3276600" y="52578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1101F08A-E8AC-47E3-8603-0CD429F49637}"/>
                </a:ext>
              </a:extLst>
            </p:cNvPr>
            <p:cNvCxnSpPr/>
            <p:nvPr/>
          </p:nvCxnSpPr>
          <p:spPr>
            <a:xfrm>
              <a:off x="3276600" y="54327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B3AAC8E0-2A90-4664-9980-A21258BFB20D}"/>
                </a:ext>
              </a:extLst>
            </p:cNvPr>
            <p:cNvCxnSpPr/>
            <p:nvPr/>
          </p:nvCxnSpPr>
          <p:spPr>
            <a:xfrm>
              <a:off x="4193931" y="2644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A5991C41-60F6-429C-9228-6F8E36BEFD47}"/>
                </a:ext>
              </a:extLst>
            </p:cNvPr>
            <p:cNvCxnSpPr/>
            <p:nvPr/>
          </p:nvCxnSpPr>
          <p:spPr>
            <a:xfrm flipV="1">
              <a:off x="4193931" y="2819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A5EA40D1-8019-41EC-9CB6-3925378C0F2F}"/>
                </a:ext>
              </a:extLst>
            </p:cNvPr>
            <p:cNvCxnSpPr/>
            <p:nvPr/>
          </p:nvCxnSpPr>
          <p:spPr>
            <a:xfrm>
              <a:off x="4191000" y="31242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0BB44CAA-CC2E-41E9-8C73-5D48016966CD}"/>
                </a:ext>
              </a:extLst>
            </p:cNvPr>
            <p:cNvCxnSpPr/>
            <p:nvPr/>
          </p:nvCxnSpPr>
          <p:spPr>
            <a:xfrm flipV="1">
              <a:off x="4191000" y="32991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30709563-A4F2-4FD4-82B9-AD2C4DB27182}"/>
                </a:ext>
              </a:extLst>
            </p:cNvPr>
            <p:cNvCxnSpPr/>
            <p:nvPr/>
          </p:nvCxnSpPr>
          <p:spPr>
            <a:xfrm>
              <a:off x="4191000" y="3558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B08B5136-3BE0-4FAD-BE13-426830CC17E5}"/>
                </a:ext>
              </a:extLst>
            </p:cNvPr>
            <p:cNvCxnSpPr/>
            <p:nvPr/>
          </p:nvCxnSpPr>
          <p:spPr>
            <a:xfrm flipV="1">
              <a:off x="4191000" y="3733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30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87CFA-21B7-46A3-8A65-6803E7B8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DCD882-815E-4557-97FF-9D6C9236BD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Based on an old (and wrong) model of a real neuron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901B19-22D9-4C5E-8DFC-78B510AA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80" y="2395831"/>
            <a:ext cx="6263640" cy="36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0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9572C-4DFE-49E4-928E-451F4E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36940-1F9B-4617-B5DF-6A127CF3C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B100A7-61A8-4905-8801-7EB443F32EFF}"/>
              </a:ext>
            </a:extLst>
          </p:cNvPr>
          <p:cNvGrpSpPr/>
          <p:nvPr/>
        </p:nvGrpSpPr>
        <p:grpSpPr>
          <a:xfrm>
            <a:off x="3832913" y="1939884"/>
            <a:ext cx="3733800" cy="3931284"/>
            <a:chOff x="990600" y="1653858"/>
            <a:chExt cx="3733800" cy="3931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F02EE5C-13D1-4962-BFD5-196944D41676}"/>
                </a:ext>
              </a:extLst>
            </p:cNvPr>
            <p:cNvSpPr/>
            <p:nvPr/>
          </p:nvSpPr>
          <p:spPr>
            <a:xfrm>
              <a:off x="1981200" y="1981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415E266-FE5A-4EC2-8FA7-9019EEFE4031}"/>
                </a:ext>
              </a:extLst>
            </p:cNvPr>
            <p:cNvSpPr/>
            <p:nvPr/>
          </p:nvSpPr>
          <p:spPr>
            <a:xfrm>
              <a:off x="1981200" y="2438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6A4D312-A0A7-4CA0-8A6C-9C8431AC8271}"/>
                </a:ext>
              </a:extLst>
            </p:cNvPr>
            <p:cNvSpPr/>
            <p:nvPr/>
          </p:nvSpPr>
          <p:spPr>
            <a:xfrm>
              <a:off x="1981200" y="2895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21A42A4-F45A-4D24-998B-AFE52262ABC9}"/>
                </a:ext>
              </a:extLst>
            </p:cNvPr>
            <p:cNvSpPr/>
            <p:nvPr/>
          </p:nvSpPr>
          <p:spPr>
            <a:xfrm>
              <a:off x="1981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40A0593-F9CE-467C-94CE-41B7493694A5}"/>
                </a:ext>
              </a:extLst>
            </p:cNvPr>
            <p:cNvSpPr/>
            <p:nvPr/>
          </p:nvSpPr>
          <p:spPr>
            <a:xfrm>
              <a:off x="1981200" y="3810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BDFE334-87B6-4180-A02E-C3402FC00E38}"/>
                </a:ext>
              </a:extLst>
            </p:cNvPr>
            <p:cNvSpPr/>
            <p:nvPr/>
          </p:nvSpPr>
          <p:spPr>
            <a:xfrm>
              <a:off x="19812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F71AB43-DD26-4780-8996-0C318DA31B28}"/>
                </a:ext>
              </a:extLst>
            </p:cNvPr>
            <p:cNvSpPr/>
            <p:nvPr/>
          </p:nvSpPr>
          <p:spPr>
            <a:xfrm>
              <a:off x="1066800" y="2362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3C0FF16-3767-47AA-A951-E85DB9DB3EBC}"/>
                </a:ext>
              </a:extLst>
            </p:cNvPr>
            <p:cNvSpPr/>
            <p:nvPr/>
          </p:nvSpPr>
          <p:spPr>
            <a:xfrm>
              <a:off x="1066800" y="2819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74EBA8F-802B-4A55-84CF-78BDC231E9AD}"/>
                </a:ext>
              </a:extLst>
            </p:cNvPr>
            <p:cNvSpPr/>
            <p:nvPr/>
          </p:nvSpPr>
          <p:spPr>
            <a:xfrm>
              <a:off x="1066800" y="3276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F488147-ACCF-486C-B8F0-94C8E6D509E7}"/>
                </a:ext>
              </a:extLst>
            </p:cNvPr>
            <p:cNvSpPr/>
            <p:nvPr/>
          </p:nvSpPr>
          <p:spPr>
            <a:xfrm>
              <a:off x="1066800" y="4038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0C2A3319-FFA6-44C5-B12C-D3B9BC576140}"/>
                </a:ext>
              </a:extLst>
            </p:cNvPr>
            <p:cNvSpPr txBox="1"/>
            <p:nvPr/>
          </p:nvSpPr>
          <p:spPr>
            <a:xfrm>
              <a:off x="990600" y="34069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5CD82764-4AE8-4CD3-9AE4-7B6762BEFA3F}"/>
                </a:ext>
              </a:extLst>
            </p:cNvPr>
            <p:cNvSpPr txBox="1"/>
            <p:nvPr/>
          </p:nvSpPr>
          <p:spPr>
            <a:xfrm>
              <a:off x="1905000" y="4038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79C28A9-98FD-45CE-B910-EEB6631673DB}"/>
                </a:ext>
              </a:extLst>
            </p:cNvPr>
            <p:cNvSpPr/>
            <p:nvPr/>
          </p:nvSpPr>
          <p:spPr>
            <a:xfrm>
              <a:off x="2971800" y="1676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FFCC4A9-BCE7-424A-8519-FE91D388814A}"/>
                </a:ext>
              </a:extLst>
            </p:cNvPr>
            <p:cNvSpPr/>
            <p:nvPr/>
          </p:nvSpPr>
          <p:spPr>
            <a:xfrm>
              <a:off x="29718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EFA47AF-8F38-429D-900A-6AC7A03E89E0}"/>
                </a:ext>
              </a:extLst>
            </p:cNvPr>
            <p:cNvSpPr/>
            <p:nvPr/>
          </p:nvSpPr>
          <p:spPr>
            <a:xfrm>
              <a:off x="29718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AD23693-2332-432E-9C01-E450AC7E0722}"/>
                </a:ext>
              </a:extLst>
            </p:cNvPr>
            <p:cNvSpPr/>
            <p:nvPr/>
          </p:nvSpPr>
          <p:spPr>
            <a:xfrm>
              <a:off x="29718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2EF3455-1CA5-434F-A469-5C13CCD700AF}"/>
                </a:ext>
              </a:extLst>
            </p:cNvPr>
            <p:cNvSpPr/>
            <p:nvPr/>
          </p:nvSpPr>
          <p:spPr>
            <a:xfrm>
              <a:off x="29718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0545D16-1543-4333-B294-60525AAB904B}"/>
                </a:ext>
              </a:extLst>
            </p:cNvPr>
            <p:cNvSpPr/>
            <p:nvPr/>
          </p:nvSpPr>
          <p:spPr>
            <a:xfrm>
              <a:off x="2971800" y="5257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ZoneTexte 21">
              <a:extLst>
                <a:ext uri="{FF2B5EF4-FFF2-40B4-BE49-F238E27FC236}">
                  <a16:creationId xmlns:a16="http://schemas.microsoft.com/office/drawing/2014/main" id="{8BED0A12-E54A-4766-BE53-319A99919D38}"/>
                </a:ext>
              </a:extLst>
            </p:cNvPr>
            <p:cNvSpPr txBox="1"/>
            <p:nvPr/>
          </p:nvSpPr>
          <p:spPr>
            <a:xfrm>
              <a:off x="2895600" y="46261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DA940C-C03A-4A5B-B4B5-683DE69AC1B8}"/>
                </a:ext>
              </a:extLst>
            </p:cNvPr>
            <p:cNvSpPr/>
            <p:nvPr/>
          </p:nvSpPr>
          <p:spPr>
            <a:xfrm>
              <a:off x="2971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097B4B1-4C82-44EF-9F27-B3B03A49981C}"/>
                </a:ext>
              </a:extLst>
            </p:cNvPr>
            <p:cNvSpPr/>
            <p:nvPr/>
          </p:nvSpPr>
          <p:spPr>
            <a:xfrm>
              <a:off x="29718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4E46D1E-A53F-456B-8290-9AD553E7E43C}"/>
                </a:ext>
              </a:extLst>
            </p:cNvPr>
            <p:cNvSpPr/>
            <p:nvPr/>
          </p:nvSpPr>
          <p:spPr>
            <a:xfrm>
              <a:off x="4419600" y="26670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01DAA8-98DE-4B5D-8800-8C3EB0CCB807}"/>
                </a:ext>
              </a:extLst>
            </p:cNvPr>
            <p:cNvSpPr/>
            <p:nvPr/>
          </p:nvSpPr>
          <p:spPr>
            <a:xfrm>
              <a:off x="4419600" y="3124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2A0E9D-1A22-4EB0-A2E5-C0A0109034B9}"/>
                </a:ext>
              </a:extLst>
            </p:cNvPr>
            <p:cNvSpPr/>
            <p:nvPr/>
          </p:nvSpPr>
          <p:spPr>
            <a:xfrm>
              <a:off x="4419600" y="3581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9" name="ZoneTexte 27">
              <a:extLst>
                <a:ext uri="{FF2B5EF4-FFF2-40B4-BE49-F238E27FC236}">
                  <a16:creationId xmlns:a16="http://schemas.microsoft.com/office/drawing/2014/main" id="{0C5E4113-AF8B-4C53-9234-B4404771700B}"/>
                </a:ext>
              </a:extLst>
            </p:cNvPr>
            <p:cNvSpPr txBox="1"/>
            <p:nvPr/>
          </p:nvSpPr>
          <p:spPr>
            <a:xfrm>
              <a:off x="3581400" y="281940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2D32508-1279-4012-9D2A-DE8383D9F72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1371600" y="21336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9149676-8464-4866-A801-3584D28BC4CE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1371600" y="25146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2FE5BB5-04F4-434F-B098-1E611A0AEFB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1371600" y="25146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D70AE35-BFA1-4A23-B59F-D58205A8CDDB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1371600" y="25146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BE76905-4620-4430-AF7F-1CBCB390D01F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1371600" y="2514600"/>
              <a:ext cx="6096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539B6EC-013D-4085-9C82-A86ED134A621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1371600" y="21336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51A6001D-C626-4BB2-BA76-80ECBB9F645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1371600" y="2590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D3F1652-2A1C-4FEE-82A7-5E1928B15F12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1371600" y="29718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841618A-857B-43D1-B00B-0A0C15A1DD1B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1371600" y="29718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DA35F6-4B2D-47E3-8510-032382C15500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1371600" y="29718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8C47102-B7E6-4D07-8317-11152AF0418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1371600" y="2971800"/>
              <a:ext cx="6096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09CC8C0-061E-42A6-BB27-FF8A8EEC2CF1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1371600" y="2514600"/>
              <a:ext cx="609600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702976A1-D08B-4E50-8708-EE91E4594984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1371600" y="2133600"/>
              <a:ext cx="609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BA96DD15-6223-42F3-96CB-9B04B0B1F22C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1371600" y="25908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A9A0CC-D340-4A94-B35F-C80375FA568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1371600" y="30480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0CBBAAC-3461-4F0A-BCB5-CB897AFE4502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>
              <a:off x="1371600" y="34290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ABF61E9-981A-48CF-8D0E-9588A17BFD8B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1371600" y="34290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1B29F0B4-6C42-43F0-98ED-34CBA5724A47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>
              <a:off x="1371600" y="3429000"/>
              <a:ext cx="6096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36ABE80-651B-43F6-89B5-BD0F6B272420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V="1">
              <a:off x="1371600" y="2133600"/>
              <a:ext cx="609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59305FA-B62A-4836-AB8B-91FE64A98FD0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V="1">
              <a:off x="1371600" y="2590800"/>
              <a:ext cx="6096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2173382-76C1-40E9-A54D-BA2F60537F22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V="1">
              <a:off x="1371600" y="3048000"/>
              <a:ext cx="6096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CAF444D-373B-4ED6-A52E-A82F065DB4FC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V="1">
              <a:off x="1371600" y="3505200"/>
              <a:ext cx="6096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10E1113-1131-4718-ABD0-E0BBE615CD98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V="1">
              <a:off x="1371600" y="3962400"/>
              <a:ext cx="609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56480FD-8D97-4065-8F8E-0E5A36673516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>
              <a:off x="1371600" y="4191000"/>
              <a:ext cx="6096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561B3A2-4806-492A-8B6D-189FBF0BA28F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2286000" y="18288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8520AE13-DC17-4448-9C74-5BFEE8D20F34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2286000" y="21336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384710B-63E4-4A42-B066-4F67612D524D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2286000" y="2133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80CD4F1-0827-4594-85E8-A65CDF386515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2286000" y="21336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EFA33B0-1493-4E6D-98CF-5EEE003E5403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2286000" y="21336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FE30739-9D35-40F6-ADC5-B55E408AE0B1}"/>
                </a:ext>
              </a:extLst>
            </p:cNvPr>
            <p:cNvCxnSpPr>
              <a:stCxn id="5" idx="6"/>
              <a:endCxn id="25" idx="2"/>
            </p:cNvCxnSpPr>
            <p:nvPr/>
          </p:nvCxnSpPr>
          <p:spPr>
            <a:xfrm>
              <a:off x="2286000" y="21336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5D3E51F-5E1D-4CAE-ACE1-F435944A1F45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2286000" y="2133600"/>
              <a:ext cx="68580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D7B128-AFA6-4D21-8667-82CED97F60C6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286000" y="2133600"/>
              <a:ext cx="685800" cy="3276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571E25F-8A4A-4EDD-9B00-6BA5C84687B5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2286000" y="22860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E8B3FB1-1574-4B67-A3C6-D90FF1235CA3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2286000" y="25908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3ECADEA-5B0D-4226-872D-05F13A72E8A0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2286000" y="18288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9206575-AF81-4AE0-B8AD-E7779E70C41A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2286000" y="25908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1D7BEC5-4B27-4EB6-801C-8A37BF9F65BD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2286000" y="25908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08EB3C7-E9F4-46D4-AE6A-AC0281A2878A}"/>
                </a:ext>
              </a:extLst>
            </p:cNvPr>
            <p:cNvCxnSpPr>
              <a:stCxn id="6" idx="6"/>
              <a:endCxn id="25" idx="2"/>
            </p:cNvCxnSpPr>
            <p:nvPr/>
          </p:nvCxnSpPr>
          <p:spPr>
            <a:xfrm>
              <a:off x="2286000" y="25908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0A2CF26-2306-4687-B50A-66F5FBF8F193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2286000" y="25908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09F0C5FF-811D-499B-AD46-91E2AF0AEE7B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>
              <a:off x="2286000" y="2590800"/>
              <a:ext cx="68580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71244B2-0171-4399-A2F3-1DE1013C011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2286000" y="18288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7DFA359-9D81-496F-BE39-A09D878E62A4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2286000" y="22860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4BE85271-7E6B-4EF8-81F8-7DCC523B96E4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2286000" y="27432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166479C2-F95B-4171-A0E2-2745B3EC3148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2286000" y="30480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468E4095-2050-40BD-8E3A-7EE9971B60E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2286000" y="30480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E00563B6-9FBD-4E51-B258-5A52D54FBBFE}"/>
                </a:ext>
              </a:extLst>
            </p:cNvPr>
            <p:cNvCxnSpPr>
              <a:stCxn id="7" idx="6"/>
              <a:endCxn id="25" idx="2"/>
            </p:cNvCxnSpPr>
            <p:nvPr/>
          </p:nvCxnSpPr>
          <p:spPr>
            <a:xfrm>
              <a:off x="2286000" y="30480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530D29AC-7F96-4E31-92EE-447A42B02C00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2286000" y="30480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A92C701-8549-4260-8650-19FFD9606139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>
              <a:off x="2286000" y="3048000"/>
              <a:ext cx="68580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41A8CC5-40DE-4858-BB2E-616DADE3B34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V="1">
              <a:off x="2286000" y="1828800"/>
              <a:ext cx="68580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A993A6E-3A9B-4CEC-AB90-8317451ABC98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2286000" y="22860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9D280BC3-D0E8-4D13-A62F-1E14D9B61143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2286000" y="27432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27D7BD-05A7-49AD-9825-14DBC412E8C7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V="1">
              <a:off x="2286000" y="32004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584C88B-A72A-45A8-A502-400CC5B0071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2286000" y="35052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EA1D8350-7C34-41D2-A0C3-6D91523864A3}"/>
                </a:ext>
              </a:extLst>
            </p:cNvPr>
            <p:cNvCxnSpPr>
              <a:stCxn id="8" idx="6"/>
              <a:endCxn id="25" idx="2"/>
            </p:cNvCxnSpPr>
            <p:nvPr/>
          </p:nvCxnSpPr>
          <p:spPr>
            <a:xfrm>
              <a:off x="2286000" y="35052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9E68194-E479-413D-BFDF-A005C8D4AE2F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2286000" y="35052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A82DC5D1-B76F-4AA2-B6A6-923EDD4D1D1F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>
              <a:off x="2286000" y="3505200"/>
              <a:ext cx="6858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1578383E-B4DA-47CF-B1D9-DD58AC62742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2286000" y="1828800"/>
              <a:ext cx="685800" cy="2133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774CCA-194B-4102-8014-00B884AA2190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2514600" y="2286000"/>
              <a:ext cx="457200" cy="1697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EE3A3B20-E50A-4AD3-BC9E-BAED464D679F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2286000" y="27432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4BE7A546-8B11-4C36-8DE1-DBAB568371CF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2286000" y="32004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A1329764-CA21-49C4-B8BB-0012EE848928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2286000" y="36576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299F6909-AAB7-4042-B57F-BA0489862B2E}"/>
                </a:ext>
              </a:extLst>
            </p:cNvPr>
            <p:cNvCxnSpPr>
              <a:stCxn id="9" idx="6"/>
              <a:endCxn id="25" idx="2"/>
            </p:cNvCxnSpPr>
            <p:nvPr/>
          </p:nvCxnSpPr>
          <p:spPr>
            <a:xfrm>
              <a:off x="2286000" y="39624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676E7124-6C47-4763-92B3-DD74F86CBE44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2286000" y="39624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4CBCC693-7569-4BB6-BD0B-4D5393313CA3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>
              <a:off x="2286000" y="3962400"/>
              <a:ext cx="6858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9F1D57C-0965-4133-9396-F41400955F60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2286000" y="1828800"/>
              <a:ext cx="6858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BA91A67-C0F1-46B7-8479-8A0B2CBAA5E1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V="1">
              <a:off x="2286000" y="2286000"/>
              <a:ext cx="685800" cy="2514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B51711A-1F09-4FA2-9064-33D1052695F4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V="1">
              <a:off x="2286000" y="2743200"/>
              <a:ext cx="6858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3A01DD00-BC95-4A56-9B5E-6483D011719F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V="1">
              <a:off x="2286000" y="3200400"/>
              <a:ext cx="6858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0900DB50-28BC-4A31-92D5-408E8DAA56F6}"/>
                </a:ext>
              </a:extLst>
            </p:cNvPr>
            <p:cNvCxnSpPr>
              <a:stCxn id="10" idx="6"/>
              <a:endCxn id="24" idx="2"/>
            </p:cNvCxnSpPr>
            <p:nvPr/>
          </p:nvCxnSpPr>
          <p:spPr>
            <a:xfrm flipV="1">
              <a:off x="2286000" y="3657600"/>
              <a:ext cx="6858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C1408071-DA19-4CE5-884E-A62B9D287D85}"/>
                </a:ext>
              </a:extLst>
            </p:cNvPr>
            <p:cNvCxnSpPr>
              <a:stCxn id="10" idx="6"/>
              <a:endCxn id="25" idx="2"/>
            </p:cNvCxnSpPr>
            <p:nvPr/>
          </p:nvCxnSpPr>
          <p:spPr>
            <a:xfrm flipV="1">
              <a:off x="2286000" y="4114800"/>
              <a:ext cx="685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78CD88D9-91DE-4C70-B6DB-C9BCD8CB95B2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V="1">
              <a:off x="2286000" y="4572000"/>
              <a:ext cx="6858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DF676C34-D07E-43B9-8144-1889548777FE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>
              <a:off x="2286000" y="4800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8A6F986-EC03-48B7-8B5F-6CA4352EAAB1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3276600" y="1653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B19685CD-2B25-4810-AB70-DBBCFDF437E7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3276600" y="1828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752A7509-496B-4275-AC8F-B629C2DCC3F5}"/>
                </a:ext>
              </a:extLst>
            </p:cNvPr>
            <p:cNvCxnSpPr/>
            <p:nvPr/>
          </p:nvCxnSpPr>
          <p:spPr>
            <a:xfrm flipV="1">
              <a:off x="3276600" y="2111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12AD0A1-B63A-4BDC-92A9-E45510DDC908}"/>
                </a:ext>
              </a:extLst>
            </p:cNvPr>
            <p:cNvCxnSpPr/>
            <p:nvPr/>
          </p:nvCxnSpPr>
          <p:spPr>
            <a:xfrm>
              <a:off x="3276600" y="2286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36B42C72-6730-4B9C-9DC2-208F74989467}"/>
                </a:ext>
              </a:extLst>
            </p:cNvPr>
            <p:cNvCxnSpPr/>
            <p:nvPr/>
          </p:nvCxnSpPr>
          <p:spPr>
            <a:xfrm flipV="1">
              <a:off x="3276600" y="25682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19C7CA0-0BF3-4810-812A-B069487962CF}"/>
                </a:ext>
              </a:extLst>
            </p:cNvPr>
            <p:cNvCxnSpPr/>
            <p:nvPr/>
          </p:nvCxnSpPr>
          <p:spPr>
            <a:xfrm>
              <a:off x="3276600" y="27432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3104C24-B887-4D44-815A-D10107E59B96}"/>
                </a:ext>
              </a:extLst>
            </p:cNvPr>
            <p:cNvCxnSpPr/>
            <p:nvPr/>
          </p:nvCxnSpPr>
          <p:spPr>
            <a:xfrm flipV="1">
              <a:off x="3276600" y="3025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3624CB4C-9D20-4A85-BDAF-0F24C1278777}"/>
                </a:ext>
              </a:extLst>
            </p:cNvPr>
            <p:cNvCxnSpPr/>
            <p:nvPr/>
          </p:nvCxnSpPr>
          <p:spPr>
            <a:xfrm>
              <a:off x="3276600" y="3200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B65EE86-D809-462D-A452-820C2892D924}"/>
                </a:ext>
              </a:extLst>
            </p:cNvPr>
            <p:cNvCxnSpPr/>
            <p:nvPr/>
          </p:nvCxnSpPr>
          <p:spPr>
            <a:xfrm flipV="1">
              <a:off x="3276600" y="34826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44ADA0EA-EBFA-4F8A-B4C1-4C2974145111}"/>
                </a:ext>
              </a:extLst>
            </p:cNvPr>
            <p:cNvCxnSpPr/>
            <p:nvPr/>
          </p:nvCxnSpPr>
          <p:spPr>
            <a:xfrm>
              <a:off x="3276600" y="36576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054BEE29-AD3D-4B50-AB83-6D4BD74DF23D}"/>
                </a:ext>
              </a:extLst>
            </p:cNvPr>
            <p:cNvCxnSpPr/>
            <p:nvPr/>
          </p:nvCxnSpPr>
          <p:spPr>
            <a:xfrm flipV="1">
              <a:off x="3276600" y="3939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C172CFA4-CB42-4E6D-AFCA-D60B7C8D4E91}"/>
                </a:ext>
              </a:extLst>
            </p:cNvPr>
            <p:cNvCxnSpPr/>
            <p:nvPr/>
          </p:nvCxnSpPr>
          <p:spPr>
            <a:xfrm>
              <a:off x="3276600" y="4114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CC8E6390-4DA2-4D8C-ABB0-AF3FCF2E6066}"/>
                </a:ext>
              </a:extLst>
            </p:cNvPr>
            <p:cNvCxnSpPr/>
            <p:nvPr/>
          </p:nvCxnSpPr>
          <p:spPr>
            <a:xfrm flipV="1">
              <a:off x="3276600" y="4397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E245CDA6-8400-4EFF-B18C-F0BAFA94318D}"/>
                </a:ext>
              </a:extLst>
            </p:cNvPr>
            <p:cNvCxnSpPr/>
            <p:nvPr/>
          </p:nvCxnSpPr>
          <p:spPr>
            <a:xfrm>
              <a:off x="3276600" y="4572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9131D63-8A2C-4F4A-8561-2EA09615E0FE}"/>
                </a:ext>
              </a:extLst>
            </p:cNvPr>
            <p:cNvCxnSpPr/>
            <p:nvPr/>
          </p:nvCxnSpPr>
          <p:spPr>
            <a:xfrm flipV="1">
              <a:off x="3276600" y="52578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1101F08A-E8AC-47E3-8603-0CD429F49637}"/>
                </a:ext>
              </a:extLst>
            </p:cNvPr>
            <p:cNvCxnSpPr/>
            <p:nvPr/>
          </p:nvCxnSpPr>
          <p:spPr>
            <a:xfrm>
              <a:off x="3276600" y="54327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B3AAC8E0-2A90-4664-9980-A21258BFB20D}"/>
                </a:ext>
              </a:extLst>
            </p:cNvPr>
            <p:cNvCxnSpPr/>
            <p:nvPr/>
          </p:nvCxnSpPr>
          <p:spPr>
            <a:xfrm>
              <a:off x="4193931" y="2644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A5991C41-60F6-429C-9228-6F8E36BEFD47}"/>
                </a:ext>
              </a:extLst>
            </p:cNvPr>
            <p:cNvCxnSpPr/>
            <p:nvPr/>
          </p:nvCxnSpPr>
          <p:spPr>
            <a:xfrm flipV="1">
              <a:off x="4193931" y="2819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A5EA40D1-8019-41EC-9CB6-3925378C0F2F}"/>
                </a:ext>
              </a:extLst>
            </p:cNvPr>
            <p:cNvCxnSpPr/>
            <p:nvPr/>
          </p:nvCxnSpPr>
          <p:spPr>
            <a:xfrm>
              <a:off x="4191000" y="31242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0BB44CAA-CC2E-41E9-8C73-5D48016966CD}"/>
                </a:ext>
              </a:extLst>
            </p:cNvPr>
            <p:cNvCxnSpPr/>
            <p:nvPr/>
          </p:nvCxnSpPr>
          <p:spPr>
            <a:xfrm flipV="1">
              <a:off x="4191000" y="32991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30709563-A4F2-4FD4-82B9-AD2C4DB27182}"/>
                </a:ext>
              </a:extLst>
            </p:cNvPr>
            <p:cNvCxnSpPr/>
            <p:nvPr/>
          </p:nvCxnSpPr>
          <p:spPr>
            <a:xfrm>
              <a:off x="4191000" y="3558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B08B5136-3BE0-4FAD-BE13-426830CC17E5}"/>
                </a:ext>
              </a:extLst>
            </p:cNvPr>
            <p:cNvCxnSpPr/>
            <p:nvPr/>
          </p:nvCxnSpPr>
          <p:spPr>
            <a:xfrm flipV="1">
              <a:off x="4191000" y="3733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C94694-D6AC-4907-BD22-7C81F678735E}"/>
              </a:ext>
            </a:extLst>
          </p:cNvPr>
          <p:cNvSpPr/>
          <p:nvPr/>
        </p:nvSpPr>
        <p:spPr>
          <a:xfrm>
            <a:off x="3648173" y="2267226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0B22C2DF-816D-4963-A2C0-07611B7DBCF9}"/>
              </a:ext>
            </a:extLst>
          </p:cNvPr>
          <p:cNvSpPr txBox="1"/>
          <p:nvPr/>
        </p:nvSpPr>
        <p:spPr>
          <a:xfrm>
            <a:off x="3283343" y="5006578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7825649-2387-45C1-B762-B5985BD85DA8}"/>
              </a:ext>
            </a:extLst>
          </p:cNvPr>
          <p:cNvSpPr/>
          <p:nvPr/>
        </p:nvSpPr>
        <p:spPr>
          <a:xfrm>
            <a:off x="6889121" y="2241292"/>
            <a:ext cx="791409" cy="276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A765042-314D-468A-959C-1D6AAB968CBC}"/>
              </a:ext>
            </a:extLst>
          </p:cNvPr>
          <p:cNvSpPr txBox="1"/>
          <p:nvPr/>
        </p:nvSpPr>
        <p:spPr>
          <a:xfrm>
            <a:off x="6524291" y="498064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24717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9572C-4DFE-49E4-928E-451F4E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36940-1F9B-4617-B5DF-6A127CF3C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B100A7-61A8-4905-8801-7EB443F32EFF}"/>
              </a:ext>
            </a:extLst>
          </p:cNvPr>
          <p:cNvGrpSpPr/>
          <p:nvPr/>
        </p:nvGrpSpPr>
        <p:grpSpPr>
          <a:xfrm>
            <a:off x="3832913" y="1939884"/>
            <a:ext cx="3733800" cy="3931284"/>
            <a:chOff x="990600" y="1653858"/>
            <a:chExt cx="3733800" cy="3931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F02EE5C-13D1-4962-BFD5-196944D41676}"/>
                </a:ext>
              </a:extLst>
            </p:cNvPr>
            <p:cNvSpPr/>
            <p:nvPr/>
          </p:nvSpPr>
          <p:spPr>
            <a:xfrm>
              <a:off x="1981200" y="1981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415E266-FE5A-4EC2-8FA7-9019EEFE4031}"/>
                </a:ext>
              </a:extLst>
            </p:cNvPr>
            <p:cNvSpPr/>
            <p:nvPr/>
          </p:nvSpPr>
          <p:spPr>
            <a:xfrm>
              <a:off x="1981200" y="2438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6A4D312-A0A7-4CA0-8A6C-9C8431AC8271}"/>
                </a:ext>
              </a:extLst>
            </p:cNvPr>
            <p:cNvSpPr/>
            <p:nvPr/>
          </p:nvSpPr>
          <p:spPr>
            <a:xfrm>
              <a:off x="1981200" y="2895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21A42A4-F45A-4D24-998B-AFE52262ABC9}"/>
                </a:ext>
              </a:extLst>
            </p:cNvPr>
            <p:cNvSpPr/>
            <p:nvPr/>
          </p:nvSpPr>
          <p:spPr>
            <a:xfrm>
              <a:off x="1981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40A0593-F9CE-467C-94CE-41B7493694A5}"/>
                </a:ext>
              </a:extLst>
            </p:cNvPr>
            <p:cNvSpPr/>
            <p:nvPr/>
          </p:nvSpPr>
          <p:spPr>
            <a:xfrm>
              <a:off x="1981200" y="3810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BDFE334-87B6-4180-A02E-C3402FC00E38}"/>
                </a:ext>
              </a:extLst>
            </p:cNvPr>
            <p:cNvSpPr/>
            <p:nvPr/>
          </p:nvSpPr>
          <p:spPr>
            <a:xfrm>
              <a:off x="19812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F71AB43-DD26-4780-8996-0C318DA31B28}"/>
                </a:ext>
              </a:extLst>
            </p:cNvPr>
            <p:cNvSpPr/>
            <p:nvPr/>
          </p:nvSpPr>
          <p:spPr>
            <a:xfrm>
              <a:off x="1066800" y="2362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3C0FF16-3767-47AA-A951-E85DB9DB3EBC}"/>
                </a:ext>
              </a:extLst>
            </p:cNvPr>
            <p:cNvSpPr/>
            <p:nvPr/>
          </p:nvSpPr>
          <p:spPr>
            <a:xfrm>
              <a:off x="1066800" y="2819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74EBA8F-802B-4A55-84CF-78BDC231E9AD}"/>
                </a:ext>
              </a:extLst>
            </p:cNvPr>
            <p:cNvSpPr/>
            <p:nvPr/>
          </p:nvSpPr>
          <p:spPr>
            <a:xfrm>
              <a:off x="1066800" y="3276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F488147-ACCF-486C-B8F0-94C8E6D509E7}"/>
                </a:ext>
              </a:extLst>
            </p:cNvPr>
            <p:cNvSpPr/>
            <p:nvPr/>
          </p:nvSpPr>
          <p:spPr>
            <a:xfrm>
              <a:off x="1066800" y="4038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0C2A3319-FFA6-44C5-B12C-D3B9BC576140}"/>
                </a:ext>
              </a:extLst>
            </p:cNvPr>
            <p:cNvSpPr txBox="1"/>
            <p:nvPr/>
          </p:nvSpPr>
          <p:spPr>
            <a:xfrm>
              <a:off x="990600" y="34069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5CD82764-4AE8-4CD3-9AE4-7B6762BEFA3F}"/>
                </a:ext>
              </a:extLst>
            </p:cNvPr>
            <p:cNvSpPr txBox="1"/>
            <p:nvPr/>
          </p:nvSpPr>
          <p:spPr>
            <a:xfrm>
              <a:off x="1905000" y="4038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79C28A9-98FD-45CE-B910-EEB6631673DB}"/>
                </a:ext>
              </a:extLst>
            </p:cNvPr>
            <p:cNvSpPr/>
            <p:nvPr/>
          </p:nvSpPr>
          <p:spPr>
            <a:xfrm>
              <a:off x="2971800" y="1676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FFCC4A9-BCE7-424A-8519-FE91D388814A}"/>
                </a:ext>
              </a:extLst>
            </p:cNvPr>
            <p:cNvSpPr/>
            <p:nvPr/>
          </p:nvSpPr>
          <p:spPr>
            <a:xfrm>
              <a:off x="29718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EFA47AF-8F38-429D-900A-6AC7A03E89E0}"/>
                </a:ext>
              </a:extLst>
            </p:cNvPr>
            <p:cNvSpPr/>
            <p:nvPr/>
          </p:nvSpPr>
          <p:spPr>
            <a:xfrm>
              <a:off x="29718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AD23693-2332-432E-9C01-E450AC7E0722}"/>
                </a:ext>
              </a:extLst>
            </p:cNvPr>
            <p:cNvSpPr/>
            <p:nvPr/>
          </p:nvSpPr>
          <p:spPr>
            <a:xfrm>
              <a:off x="29718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2EF3455-1CA5-434F-A469-5C13CCD700AF}"/>
                </a:ext>
              </a:extLst>
            </p:cNvPr>
            <p:cNvSpPr/>
            <p:nvPr/>
          </p:nvSpPr>
          <p:spPr>
            <a:xfrm>
              <a:off x="29718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0545D16-1543-4333-B294-60525AAB904B}"/>
                </a:ext>
              </a:extLst>
            </p:cNvPr>
            <p:cNvSpPr/>
            <p:nvPr/>
          </p:nvSpPr>
          <p:spPr>
            <a:xfrm>
              <a:off x="2971800" y="5257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ZoneTexte 21">
              <a:extLst>
                <a:ext uri="{FF2B5EF4-FFF2-40B4-BE49-F238E27FC236}">
                  <a16:creationId xmlns:a16="http://schemas.microsoft.com/office/drawing/2014/main" id="{8BED0A12-E54A-4766-BE53-319A99919D38}"/>
                </a:ext>
              </a:extLst>
            </p:cNvPr>
            <p:cNvSpPr txBox="1"/>
            <p:nvPr/>
          </p:nvSpPr>
          <p:spPr>
            <a:xfrm>
              <a:off x="2895600" y="46261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DA940C-C03A-4A5B-B4B5-683DE69AC1B8}"/>
                </a:ext>
              </a:extLst>
            </p:cNvPr>
            <p:cNvSpPr/>
            <p:nvPr/>
          </p:nvSpPr>
          <p:spPr>
            <a:xfrm>
              <a:off x="2971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097B4B1-4C82-44EF-9F27-B3B03A49981C}"/>
                </a:ext>
              </a:extLst>
            </p:cNvPr>
            <p:cNvSpPr/>
            <p:nvPr/>
          </p:nvSpPr>
          <p:spPr>
            <a:xfrm>
              <a:off x="29718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4E46D1E-A53F-456B-8290-9AD553E7E43C}"/>
                </a:ext>
              </a:extLst>
            </p:cNvPr>
            <p:cNvSpPr/>
            <p:nvPr/>
          </p:nvSpPr>
          <p:spPr>
            <a:xfrm>
              <a:off x="4419600" y="26670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01DAA8-98DE-4B5D-8800-8C3EB0CCB807}"/>
                </a:ext>
              </a:extLst>
            </p:cNvPr>
            <p:cNvSpPr/>
            <p:nvPr/>
          </p:nvSpPr>
          <p:spPr>
            <a:xfrm>
              <a:off x="4419600" y="3124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2A0E9D-1A22-4EB0-A2E5-C0A0109034B9}"/>
                </a:ext>
              </a:extLst>
            </p:cNvPr>
            <p:cNvSpPr/>
            <p:nvPr/>
          </p:nvSpPr>
          <p:spPr>
            <a:xfrm>
              <a:off x="4419600" y="3581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9" name="ZoneTexte 27">
              <a:extLst>
                <a:ext uri="{FF2B5EF4-FFF2-40B4-BE49-F238E27FC236}">
                  <a16:creationId xmlns:a16="http://schemas.microsoft.com/office/drawing/2014/main" id="{0C5E4113-AF8B-4C53-9234-B4404771700B}"/>
                </a:ext>
              </a:extLst>
            </p:cNvPr>
            <p:cNvSpPr txBox="1"/>
            <p:nvPr/>
          </p:nvSpPr>
          <p:spPr>
            <a:xfrm>
              <a:off x="3581400" y="281940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2D32508-1279-4012-9D2A-DE8383D9F72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1371600" y="21336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9149676-8464-4866-A801-3584D28BC4CE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1371600" y="25146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2FE5BB5-04F4-434F-B098-1E611A0AEFB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1371600" y="25146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D70AE35-BFA1-4A23-B59F-D58205A8CDDB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1371600" y="25146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BE76905-4620-4430-AF7F-1CBCB390D01F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1371600" y="2514600"/>
              <a:ext cx="6096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539B6EC-013D-4085-9C82-A86ED134A621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1371600" y="21336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51A6001D-C626-4BB2-BA76-80ECBB9F645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1371600" y="2590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D3F1652-2A1C-4FEE-82A7-5E1928B15F12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1371600" y="29718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841618A-857B-43D1-B00B-0A0C15A1DD1B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1371600" y="29718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DA35F6-4B2D-47E3-8510-032382C15500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1371600" y="29718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8C47102-B7E6-4D07-8317-11152AF0418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1371600" y="2971800"/>
              <a:ext cx="6096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09CC8C0-061E-42A6-BB27-FF8A8EEC2CF1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1371600" y="2514600"/>
              <a:ext cx="609600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702976A1-D08B-4E50-8708-EE91E4594984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1371600" y="2133600"/>
              <a:ext cx="609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BA96DD15-6223-42F3-96CB-9B04B0B1F22C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1371600" y="25908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A9A0CC-D340-4A94-B35F-C80375FA568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1371600" y="30480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0CBBAAC-3461-4F0A-BCB5-CB897AFE4502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>
              <a:off x="1371600" y="34290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ABF61E9-981A-48CF-8D0E-9588A17BFD8B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1371600" y="34290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1B29F0B4-6C42-43F0-98ED-34CBA5724A47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>
              <a:off x="1371600" y="3429000"/>
              <a:ext cx="6096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36ABE80-651B-43F6-89B5-BD0F6B272420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V="1">
              <a:off x="1371600" y="2133600"/>
              <a:ext cx="609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59305FA-B62A-4836-AB8B-91FE64A98FD0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V="1">
              <a:off x="1371600" y="2590800"/>
              <a:ext cx="6096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2173382-76C1-40E9-A54D-BA2F60537F22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V="1">
              <a:off x="1371600" y="3048000"/>
              <a:ext cx="6096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CAF444D-373B-4ED6-A52E-A82F065DB4FC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V="1">
              <a:off x="1371600" y="3505200"/>
              <a:ext cx="6096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10E1113-1131-4718-ABD0-E0BBE615CD98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V="1">
              <a:off x="1371600" y="3962400"/>
              <a:ext cx="609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56480FD-8D97-4065-8F8E-0E5A36673516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>
              <a:off x="1371600" y="4191000"/>
              <a:ext cx="6096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561B3A2-4806-492A-8B6D-189FBF0BA28F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2286000" y="18288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8520AE13-DC17-4448-9C74-5BFEE8D20F34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2286000" y="21336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384710B-63E4-4A42-B066-4F67612D524D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2286000" y="2133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80CD4F1-0827-4594-85E8-A65CDF386515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2286000" y="21336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EFA33B0-1493-4E6D-98CF-5EEE003E5403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2286000" y="21336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FE30739-9D35-40F6-ADC5-B55E408AE0B1}"/>
                </a:ext>
              </a:extLst>
            </p:cNvPr>
            <p:cNvCxnSpPr>
              <a:stCxn id="5" idx="6"/>
              <a:endCxn id="25" idx="2"/>
            </p:cNvCxnSpPr>
            <p:nvPr/>
          </p:nvCxnSpPr>
          <p:spPr>
            <a:xfrm>
              <a:off x="2286000" y="21336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5D3E51F-5E1D-4CAE-ACE1-F435944A1F45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2286000" y="2133600"/>
              <a:ext cx="68580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D7B128-AFA6-4D21-8667-82CED97F60C6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286000" y="2133600"/>
              <a:ext cx="685800" cy="3276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571E25F-8A4A-4EDD-9B00-6BA5C84687B5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2286000" y="22860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E8B3FB1-1574-4B67-A3C6-D90FF1235CA3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2286000" y="25908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3ECADEA-5B0D-4226-872D-05F13A72E8A0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2286000" y="18288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9206575-AF81-4AE0-B8AD-E7779E70C41A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2286000" y="25908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1D7BEC5-4B27-4EB6-801C-8A37BF9F65BD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2286000" y="25908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08EB3C7-E9F4-46D4-AE6A-AC0281A2878A}"/>
                </a:ext>
              </a:extLst>
            </p:cNvPr>
            <p:cNvCxnSpPr>
              <a:stCxn id="6" idx="6"/>
              <a:endCxn id="25" idx="2"/>
            </p:cNvCxnSpPr>
            <p:nvPr/>
          </p:nvCxnSpPr>
          <p:spPr>
            <a:xfrm>
              <a:off x="2286000" y="25908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0A2CF26-2306-4687-B50A-66F5FBF8F193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2286000" y="25908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09F0C5FF-811D-499B-AD46-91E2AF0AEE7B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>
              <a:off x="2286000" y="2590800"/>
              <a:ext cx="68580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71244B2-0171-4399-A2F3-1DE1013C011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2286000" y="18288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7DFA359-9D81-496F-BE39-A09D878E62A4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2286000" y="22860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4BE85271-7E6B-4EF8-81F8-7DCC523B96E4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2286000" y="27432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166479C2-F95B-4171-A0E2-2745B3EC3148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2286000" y="30480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468E4095-2050-40BD-8E3A-7EE9971B60E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2286000" y="30480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E00563B6-9FBD-4E51-B258-5A52D54FBBFE}"/>
                </a:ext>
              </a:extLst>
            </p:cNvPr>
            <p:cNvCxnSpPr>
              <a:stCxn id="7" idx="6"/>
              <a:endCxn id="25" idx="2"/>
            </p:cNvCxnSpPr>
            <p:nvPr/>
          </p:nvCxnSpPr>
          <p:spPr>
            <a:xfrm>
              <a:off x="2286000" y="30480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530D29AC-7F96-4E31-92EE-447A42B02C00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2286000" y="30480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A92C701-8549-4260-8650-19FFD9606139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>
              <a:off x="2286000" y="3048000"/>
              <a:ext cx="68580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41A8CC5-40DE-4858-BB2E-616DADE3B34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V="1">
              <a:off x="2286000" y="1828800"/>
              <a:ext cx="68580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A993A6E-3A9B-4CEC-AB90-8317451ABC98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2286000" y="22860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9D280BC3-D0E8-4D13-A62F-1E14D9B61143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2286000" y="27432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27D7BD-05A7-49AD-9825-14DBC412E8C7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V="1">
              <a:off x="2286000" y="32004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584C88B-A72A-45A8-A502-400CC5B0071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2286000" y="35052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EA1D8350-7C34-41D2-A0C3-6D91523864A3}"/>
                </a:ext>
              </a:extLst>
            </p:cNvPr>
            <p:cNvCxnSpPr>
              <a:stCxn id="8" idx="6"/>
              <a:endCxn id="25" idx="2"/>
            </p:cNvCxnSpPr>
            <p:nvPr/>
          </p:nvCxnSpPr>
          <p:spPr>
            <a:xfrm>
              <a:off x="2286000" y="35052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9E68194-E479-413D-BFDF-A005C8D4AE2F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2286000" y="35052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A82DC5D1-B76F-4AA2-B6A6-923EDD4D1D1F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>
              <a:off x="2286000" y="3505200"/>
              <a:ext cx="6858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1578383E-B4DA-47CF-B1D9-DD58AC62742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2286000" y="1828800"/>
              <a:ext cx="685800" cy="2133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774CCA-194B-4102-8014-00B884AA2190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2514600" y="2286000"/>
              <a:ext cx="457200" cy="1697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EE3A3B20-E50A-4AD3-BC9E-BAED464D679F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2286000" y="27432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4BE7A546-8B11-4C36-8DE1-DBAB568371CF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2286000" y="32004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A1329764-CA21-49C4-B8BB-0012EE848928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2286000" y="36576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299F6909-AAB7-4042-B57F-BA0489862B2E}"/>
                </a:ext>
              </a:extLst>
            </p:cNvPr>
            <p:cNvCxnSpPr>
              <a:stCxn id="9" idx="6"/>
              <a:endCxn id="25" idx="2"/>
            </p:cNvCxnSpPr>
            <p:nvPr/>
          </p:nvCxnSpPr>
          <p:spPr>
            <a:xfrm>
              <a:off x="2286000" y="39624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676E7124-6C47-4763-92B3-DD74F86CBE44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2286000" y="39624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4CBCC693-7569-4BB6-BD0B-4D5393313CA3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>
              <a:off x="2286000" y="3962400"/>
              <a:ext cx="6858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9F1D57C-0965-4133-9396-F41400955F60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2286000" y="1828800"/>
              <a:ext cx="6858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BA91A67-C0F1-46B7-8479-8A0B2CBAA5E1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V="1">
              <a:off x="2286000" y="2286000"/>
              <a:ext cx="685800" cy="2514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B51711A-1F09-4FA2-9064-33D1052695F4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V="1">
              <a:off x="2286000" y="2743200"/>
              <a:ext cx="6858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3A01DD00-BC95-4A56-9B5E-6483D011719F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V="1">
              <a:off x="2286000" y="3200400"/>
              <a:ext cx="6858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0900DB50-28BC-4A31-92D5-408E8DAA56F6}"/>
                </a:ext>
              </a:extLst>
            </p:cNvPr>
            <p:cNvCxnSpPr>
              <a:stCxn id="10" idx="6"/>
              <a:endCxn id="24" idx="2"/>
            </p:cNvCxnSpPr>
            <p:nvPr/>
          </p:nvCxnSpPr>
          <p:spPr>
            <a:xfrm flipV="1">
              <a:off x="2286000" y="3657600"/>
              <a:ext cx="6858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C1408071-DA19-4CE5-884E-A62B9D287D85}"/>
                </a:ext>
              </a:extLst>
            </p:cNvPr>
            <p:cNvCxnSpPr>
              <a:stCxn id="10" idx="6"/>
              <a:endCxn id="25" idx="2"/>
            </p:cNvCxnSpPr>
            <p:nvPr/>
          </p:nvCxnSpPr>
          <p:spPr>
            <a:xfrm flipV="1">
              <a:off x="2286000" y="4114800"/>
              <a:ext cx="685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78CD88D9-91DE-4C70-B6DB-C9BCD8CB95B2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V="1">
              <a:off x="2286000" y="4572000"/>
              <a:ext cx="6858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DF676C34-D07E-43B9-8144-1889548777FE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>
              <a:off x="2286000" y="4800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8A6F986-EC03-48B7-8B5F-6CA4352EAAB1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3276600" y="1653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B19685CD-2B25-4810-AB70-DBBCFDF437E7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3276600" y="1828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752A7509-496B-4275-AC8F-B629C2DCC3F5}"/>
                </a:ext>
              </a:extLst>
            </p:cNvPr>
            <p:cNvCxnSpPr/>
            <p:nvPr/>
          </p:nvCxnSpPr>
          <p:spPr>
            <a:xfrm flipV="1">
              <a:off x="3276600" y="2111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12AD0A1-B63A-4BDC-92A9-E45510DDC908}"/>
                </a:ext>
              </a:extLst>
            </p:cNvPr>
            <p:cNvCxnSpPr/>
            <p:nvPr/>
          </p:nvCxnSpPr>
          <p:spPr>
            <a:xfrm>
              <a:off x="3276600" y="2286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36B42C72-6730-4B9C-9DC2-208F74989467}"/>
                </a:ext>
              </a:extLst>
            </p:cNvPr>
            <p:cNvCxnSpPr/>
            <p:nvPr/>
          </p:nvCxnSpPr>
          <p:spPr>
            <a:xfrm flipV="1">
              <a:off x="3276600" y="25682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19C7CA0-0BF3-4810-812A-B069487962CF}"/>
                </a:ext>
              </a:extLst>
            </p:cNvPr>
            <p:cNvCxnSpPr/>
            <p:nvPr/>
          </p:nvCxnSpPr>
          <p:spPr>
            <a:xfrm>
              <a:off x="3276600" y="27432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3104C24-B887-4D44-815A-D10107E59B96}"/>
                </a:ext>
              </a:extLst>
            </p:cNvPr>
            <p:cNvCxnSpPr/>
            <p:nvPr/>
          </p:nvCxnSpPr>
          <p:spPr>
            <a:xfrm flipV="1">
              <a:off x="3276600" y="3025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3624CB4C-9D20-4A85-BDAF-0F24C1278777}"/>
                </a:ext>
              </a:extLst>
            </p:cNvPr>
            <p:cNvCxnSpPr/>
            <p:nvPr/>
          </p:nvCxnSpPr>
          <p:spPr>
            <a:xfrm>
              <a:off x="3276600" y="3200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B65EE86-D809-462D-A452-820C2892D924}"/>
                </a:ext>
              </a:extLst>
            </p:cNvPr>
            <p:cNvCxnSpPr/>
            <p:nvPr/>
          </p:nvCxnSpPr>
          <p:spPr>
            <a:xfrm flipV="1">
              <a:off x="3276600" y="34826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44ADA0EA-EBFA-4F8A-B4C1-4C2974145111}"/>
                </a:ext>
              </a:extLst>
            </p:cNvPr>
            <p:cNvCxnSpPr/>
            <p:nvPr/>
          </p:nvCxnSpPr>
          <p:spPr>
            <a:xfrm>
              <a:off x="3276600" y="36576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054BEE29-AD3D-4B50-AB83-6D4BD74DF23D}"/>
                </a:ext>
              </a:extLst>
            </p:cNvPr>
            <p:cNvCxnSpPr/>
            <p:nvPr/>
          </p:nvCxnSpPr>
          <p:spPr>
            <a:xfrm flipV="1">
              <a:off x="3276600" y="3939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C172CFA4-CB42-4E6D-AFCA-D60B7C8D4E91}"/>
                </a:ext>
              </a:extLst>
            </p:cNvPr>
            <p:cNvCxnSpPr/>
            <p:nvPr/>
          </p:nvCxnSpPr>
          <p:spPr>
            <a:xfrm>
              <a:off x="3276600" y="4114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CC8E6390-4DA2-4D8C-ABB0-AF3FCF2E6066}"/>
                </a:ext>
              </a:extLst>
            </p:cNvPr>
            <p:cNvCxnSpPr/>
            <p:nvPr/>
          </p:nvCxnSpPr>
          <p:spPr>
            <a:xfrm flipV="1">
              <a:off x="3276600" y="4397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E245CDA6-8400-4EFF-B18C-F0BAFA94318D}"/>
                </a:ext>
              </a:extLst>
            </p:cNvPr>
            <p:cNvCxnSpPr/>
            <p:nvPr/>
          </p:nvCxnSpPr>
          <p:spPr>
            <a:xfrm>
              <a:off x="3276600" y="4572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9131D63-8A2C-4F4A-8561-2EA09615E0FE}"/>
                </a:ext>
              </a:extLst>
            </p:cNvPr>
            <p:cNvCxnSpPr/>
            <p:nvPr/>
          </p:nvCxnSpPr>
          <p:spPr>
            <a:xfrm flipV="1">
              <a:off x="3276600" y="52578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1101F08A-E8AC-47E3-8603-0CD429F49637}"/>
                </a:ext>
              </a:extLst>
            </p:cNvPr>
            <p:cNvCxnSpPr/>
            <p:nvPr/>
          </p:nvCxnSpPr>
          <p:spPr>
            <a:xfrm>
              <a:off x="3276600" y="54327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B3AAC8E0-2A90-4664-9980-A21258BFB20D}"/>
                </a:ext>
              </a:extLst>
            </p:cNvPr>
            <p:cNvCxnSpPr/>
            <p:nvPr/>
          </p:nvCxnSpPr>
          <p:spPr>
            <a:xfrm>
              <a:off x="4193931" y="2644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A5991C41-60F6-429C-9228-6F8E36BEFD47}"/>
                </a:ext>
              </a:extLst>
            </p:cNvPr>
            <p:cNvCxnSpPr/>
            <p:nvPr/>
          </p:nvCxnSpPr>
          <p:spPr>
            <a:xfrm flipV="1">
              <a:off x="4193931" y="2819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A5EA40D1-8019-41EC-9CB6-3925378C0F2F}"/>
                </a:ext>
              </a:extLst>
            </p:cNvPr>
            <p:cNvCxnSpPr/>
            <p:nvPr/>
          </p:nvCxnSpPr>
          <p:spPr>
            <a:xfrm>
              <a:off x="4191000" y="31242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0BB44CAA-CC2E-41E9-8C73-5D48016966CD}"/>
                </a:ext>
              </a:extLst>
            </p:cNvPr>
            <p:cNvCxnSpPr/>
            <p:nvPr/>
          </p:nvCxnSpPr>
          <p:spPr>
            <a:xfrm flipV="1">
              <a:off x="4191000" y="32991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30709563-A4F2-4FD4-82B9-AD2C4DB27182}"/>
                </a:ext>
              </a:extLst>
            </p:cNvPr>
            <p:cNvCxnSpPr/>
            <p:nvPr/>
          </p:nvCxnSpPr>
          <p:spPr>
            <a:xfrm>
              <a:off x="4191000" y="3558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B08B5136-3BE0-4FAD-BE13-426830CC17E5}"/>
                </a:ext>
              </a:extLst>
            </p:cNvPr>
            <p:cNvCxnSpPr/>
            <p:nvPr/>
          </p:nvCxnSpPr>
          <p:spPr>
            <a:xfrm flipV="1">
              <a:off x="4191000" y="3733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C94694-D6AC-4907-BD22-7C81F678735E}"/>
              </a:ext>
            </a:extLst>
          </p:cNvPr>
          <p:cNvSpPr/>
          <p:nvPr/>
        </p:nvSpPr>
        <p:spPr>
          <a:xfrm>
            <a:off x="4580208" y="2165092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0B22C2DF-816D-4963-A2C0-07611B7DBCF9}"/>
              </a:ext>
            </a:extLst>
          </p:cNvPr>
          <p:cNvSpPr txBox="1"/>
          <p:nvPr/>
        </p:nvSpPr>
        <p:spPr>
          <a:xfrm>
            <a:off x="4111396" y="5387250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7825649-2387-45C1-B762-B5985BD85DA8}"/>
              </a:ext>
            </a:extLst>
          </p:cNvPr>
          <p:cNvSpPr/>
          <p:nvPr/>
        </p:nvSpPr>
        <p:spPr>
          <a:xfrm>
            <a:off x="5569005" y="1819055"/>
            <a:ext cx="791409" cy="4166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A765042-314D-468A-959C-1D6AAB968CBC}"/>
              </a:ext>
            </a:extLst>
          </p:cNvPr>
          <p:cNvSpPr txBox="1"/>
          <p:nvPr/>
        </p:nvSpPr>
        <p:spPr>
          <a:xfrm>
            <a:off x="5214820" y="6007868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7543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08205-51BD-4702-B921-5BE51865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21603-430D-491A-98B6-BC2A283C8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an ANN is just a </a:t>
            </a:r>
            <a:r>
              <a:rPr lang="en-US" i="1" dirty="0"/>
              <a:t>very complex function</a:t>
            </a:r>
            <a:endParaRPr lang="en-US" dirty="0"/>
          </a:p>
          <a:p>
            <a:r>
              <a:rPr lang="en-US" dirty="0"/>
              <a:t>In ML terms, its parameters are the weights</a:t>
            </a:r>
          </a:p>
          <a:p>
            <a:r>
              <a:rPr lang="en-US" dirty="0"/>
              <a:t>Modern ANNs have thousands/millions/</a:t>
            </a:r>
            <a:r>
              <a:rPr lang="en-US" b="1" dirty="0"/>
              <a:t>billions</a:t>
            </a:r>
            <a:r>
              <a:rPr lang="en-US" dirty="0"/>
              <a:t> of weights!</a:t>
            </a:r>
          </a:p>
          <a:p>
            <a:r>
              <a:rPr lang="en-US" dirty="0"/>
              <a:t>How to optimize a function in such high dimension?</a:t>
            </a:r>
          </a:p>
        </p:txBody>
      </p:sp>
    </p:spTree>
    <p:extLst>
      <p:ext uri="{BB962C8B-B14F-4D97-AF65-F5344CB8AC3E}">
        <p14:creationId xmlns:p14="http://schemas.microsoft.com/office/powerpoint/2010/main" val="298396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7DF78-0F6F-4716-A367-6CD2952D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and backpropagation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BFBA47-A262-4F9E-A3E6-2883CDCD8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 function is called </a:t>
            </a:r>
            <a:r>
              <a:rPr lang="en-US" b="1" dirty="0"/>
              <a:t>loss function</a:t>
            </a:r>
          </a:p>
          <a:p>
            <a:pPr lvl="1"/>
            <a:r>
              <a:rPr lang="en-US" dirty="0"/>
              <a:t>To be </a:t>
            </a:r>
            <a:r>
              <a:rPr lang="en-US" b="1" dirty="0"/>
              <a:t>minimized</a:t>
            </a:r>
            <a:r>
              <a:rPr lang="en-US" dirty="0"/>
              <a:t>; exact content depends on the task</a:t>
            </a:r>
          </a:p>
          <a:p>
            <a:pPr lvl="1"/>
            <a:r>
              <a:rPr lang="en-US" dirty="0"/>
              <a:t>MSE for regression, categorical cross-entropy for classification</a:t>
            </a:r>
          </a:p>
          <a:p>
            <a:pPr lvl="1"/>
            <a:endParaRPr lang="en-US" dirty="0"/>
          </a:p>
          <a:p>
            <a:r>
              <a:rPr lang="en-US" dirty="0"/>
              <a:t>It is possible to compute the derivative of the loss</a:t>
            </a:r>
          </a:p>
          <a:p>
            <a:pPr lvl="1"/>
            <a:r>
              <a:rPr lang="en-US" dirty="0"/>
              <a:t>Thanks to chain rule and backpropagation</a:t>
            </a:r>
          </a:p>
          <a:p>
            <a:pPr lvl="1"/>
            <a:r>
              <a:rPr lang="en-US" dirty="0"/>
              <a:t>Partial derivative of loss with respect to </a:t>
            </a:r>
            <a:r>
              <a:rPr lang="en-US" b="1" dirty="0"/>
              <a:t>each weight/parameter</a:t>
            </a:r>
          </a:p>
          <a:p>
            <a:pPr lvl="1"/>
            <a:r>
              <a:rPr lang="en-US" dirty="0"/>
              <a:t>Stochastic Gradient Descent (and successors)</a:t>
            </a:r>
          </a:p>
          <a:p>
            <a:pPr lvl="1"/>
            <a:r>
              <a:rPr lang="en-US" dirty="0"/>
              <a:t>“Stochastic” = use only a subset of samples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375186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DD590-77E2-4E9C-9182-94C34C0B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F67D7-6293-48A0-AA49-101792FD4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Wait a second!</a:t>
            </a:r>
          </a:p>
          <a:p>
            <a:pPr lvl="1"/>
            <a:r>
              <a:rPr lang="en-US" dirty="0"/>
              <a:t>From ML, we learned that having too many parameters is </a:t>
            </a:r>
            <a:r>
              <a:rPr lang="en-US" b="1" dirty="0"/>
              <a:t>bad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Models with too many parameters tend to </a:t>
            </a:r>
            <a:r>
              <a:rPr lang="en-US" b="1" dirty="0"/>
              <a:t>overfit</a:t>
            </a:r>
            <a:r>
              <a:rPr lang="en-US" dirty="0"/>
              <a:t> terribly…right?</a:t>
            </a:r>
            <a:endParaRPr lang="en-US" b="1" dirty="0"/>
          </a:p>
        </p:txBody>
      </p:sp>
      <p:pic>
        <p:nvPicPr>
          <p:cNvPr id="4" name="overparametrization">
            <a:hlinkClick r:id="" action="ppaction://media"/>
            <a:extLst>
              <a:ext uri="{FF2B5EF4-FFF2-40B4-BE49-F238E27FC236}">
                <a16:creationId xmlns:a16="http://schemas.microsoft.com/office/drawing/2014/main" id="{A2578D45-50F2-469D-AF10-F473003DBF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4443" y="2785353"/>
            <a:ext cx="8488228" cy="33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Grand écran</PresentationFormat>
  <Paragraphs>169</Paragraphs>
  <Slides>25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Raleway</vt:lpstr>
      <vt:lpstr>Times New Roman</vt:lpstr>
      <vt:lpstr>Thème Office</vt:lpstr>
      <vt:lpstr>Neural networks and Deep learning</vt:lpstr>
      <vt:lpstr>Outline</vt:lpstr>
      <vt:lpstr>Artificial neural networks</vt:lpstr>
      <vt:lpstr>Artificial neural networks</vt:lpstr>
      <vt:lpstr>Artificial neural networks</vt:lpstr>
      <vt:lpstr>Artificial neural networks</vt:lpstr>
      <vt:lpstr>Artificial neural network</vt:lpstr>
      <vt:lpstr>SGD and backpropagation</vt:lpstr>
      <vt:lpstr>Overparametrization</vt:lpstr>
      <vt:lpstr>Overparametrization</vt:lpstr>
      <vt:lpstr>Why are neural networks so successful?</vt:lpstr>
      <vt:lpstr>Convolutional neural networks</vt:lpstr>
      <vt:lpstr>Recurrent neural networks</vt:lpstr>
      <vt:lpstr>Transformers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 and generative NNs</vt:lpstr>
      <vt:lpstr>Autoencoders and generative NNs</vt:lpstr>
      <vt:lpstr>Autoencoders and generative NNs</vt:lpstr>
      <vt:lpstr>From the point of view of optimization…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77</cp:revision>
  <dcterms:created xsi:type="dcterms:W3CDTF">2020-06-05T13:14:31Z</dcterms:created>
  <dcterms:modified xsi:type="dcterms:W3CDTF">2024-03-27T23:42:44Z</dcterms:modified>
</cp:coreProperties>
</file>