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6" r:id="rId5"/>
    <p:sldId id="40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This is an example of a title, it should be bigger!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FFC3F-D0A4-4AC4-8498-B9CDCFB1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8A0AE-6C2E-412A-B3D0-E2FEB4CF1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F047E-B6E4-4B41-94C7-FECB6E8E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756BA8-E3C2-40D8-962B-44B9B763A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Chan S. Tutorial on Diffusion Models for Imaging and Vision, 2024, </a:t>
            </a:r>
            <a:r>
              <a:rPr lang="en-US" sz="1600" dirty="0" err="1"/>
              <a:t>arXiv</a:t>
            </a:r>
            <a:endParaRPr lang="en-US" sz="1600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This is an example of a title, it should be bigger!</vt:lpstr>
      <vt:lpstr>Présentation PowerPoint</vt:lpstr>
      <vt:lpstr>Autoencoders</vt:lpstr>
      <vt:lpstr>Variational Autoencoders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28</cp:revision>
  <dcterms:created xsi:type="dcterms:W3CDTF">2020-06-05T13:14:31Z</dcterms:created>
  <dcterms:modified xsi:type="dcterms:W3CDTF">2024-12-01T22:57:53Z</dcterms:modified>
</cp:coreProperties>
</file>