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Updates 04/12/2024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B6414-9267-4953-97A2-D697E1EC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Pietro </a:t>
            </a:r>
            <a:r>
              <a:rPr lang="en-US" dirty="0" err="1"/>
              <a:t>Barbiero’s</a:t>
            </a:r>
            <a:r>
              <a:rPr lang="en-US" dirty="0"/>
              <a:t> seminar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471DF3-52E4-47C2-B3D8-0A3A7DC40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BF32085-96DE-4E56-9FDE-4EC90DCB38BD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623BDA-6489-43D6-A422-E2F07DFF8287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04</a:t>
            </a:r>
            <a:br>
              <a:rPr lang="en-US" dirty="0"/>
            </a:br>
            <a:r>
              <a:rPr lang="en-US" dirty="0"/>
              <a:t>Deep neural networks,</a:t>
            </a:r>
          </a:p>
          <a:p>
            <a:pPr algn="ctr"/>
            <a:r>
              <a:rPr lang="en-US" dirty="0"/>
              <a:t>Convolutional Neural Networks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646EBFE-C537-4425-AA18-6C4D06EF37B2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06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8AC95F-1AD6-4D1E-AC7F-333D38C8E76A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09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653181E-A9DE-4E70-AF83-0FF7998A3214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11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Morning: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Discussion + recent topics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Afternoon:</a:t>
            </a:r>
            <a:r>
              <a:rPr lang="en-US" dirty="0">
                <a:solidFill>
                  <a:srgbClr val="FF0000"/>
                </a:solidFill>
              </a:rPr>
              <a:t> Seminar</a:t>
            </a: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7A7D3195-613E-4A27-80E4-5F686B0FC945}"/>
              </a:ext>
            </a:extLst>
          </p:cNvPr>
          <p:cNvSpPr/>
          <p:nvPr/>
        </p:nvSpPr>
        <p:spPr>
          <a:xfrm>
            <a:off x="4646631" y="3429000"/>
            <a:ext cx="3835133" cy="1439148"/>
          </a:xfrm>
          <a:prstGeom prst="wedgeRectCallout">
            <a:avLst>
              <a:gd name="adj1" fmla="val 91075"/>
              <a:gd name="adj2" fmla="val 238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Relational concept based models</a:t>
            </a:r>
          </a:p>
        </p:txBody>
      </p:sp>
    </p:spTree>
    <p:extLst>
      <p:ext uri="{BB962C8B-B14F-4D97-AF65-F5344CB8AC3E}">
        <p14:creationId xmlns:p14="http://schemas.microsoft.com/office/powerpoint/2010/main" val="289791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8D281-CF3D-4444-A452-F8425293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behavior of a neural network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E54749-6F87-4311-8B23-67D12420C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5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8D281-CF3D-4444-A452-F8425293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behavior of a neural network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E54749-6F87-4311-8B23-67D12420C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neural-network-animation">
            <a:hlinkClick r:id="" action="ppaction://media"/>
            <a:extLst>
              <a:ext uri="{FF2B5EF4-FFF2-40B4-BE49-F238E27FC236}">
                <a16:creationId xmlns:a16="http://schemas.microsoft.com/office/drawing/2014/main" id="{16F142C0-861B-491D-BA93-B4123BC83E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31357" y="2162"/>
            <a:ext cx="5231876" cy="68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2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8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E1E352-692E-4B0B-8EB6-09033C29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</a:t>
            </a:r>
            <a:r>
              <a:rPr lang="en-US" dirty="0" err="1"/>
              <a:t>Ghandi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8EDCBE-40BD-499A-ABE4-BE09FB696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game was Sid Meier’s </a:t>
            </a:r>
            <a:r>
              <a:rPr lang="en-US" b="1" dirty="0"/>
              <a:t>Civilization</a:t>
            </a:r>
          </a:p>
        </p:txBody>
      </p:sp>
      <p:pic>
        <p:nvPicPr>
          <p:cNvPr id="1026" name="Picture 2" descr="Actually, The Bug That Made Gandhi Drop Nukes In ...">
            <a:extLst>
              <a:ext uri="{FF2B5EF4-FFF2-40B4-BE49-F238E27FC236}">
                <a16:creationId xmlns:a16="http://schemas.microsoft.com/office/drawing/2014/main" id="{DAD0AC25-FE4D-439B-9784-DEA82066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55" y="2290712"/>
            <a:ext cx="5173483" cy="323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B499A6-3C54-4C74-8DD6-C655A07D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7624" y="2290712"/>
            <a:ext cx="5748314" cy="32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4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2FC00-AB8B-42CD-B44C-E890C4DF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</a:t>
            </a:r>
            <a:r>
              <a:rPr lang="en-US" dirty="0" err="1"/>
              <a:t>Ghandi</a:t>
            </a:r>
            <a:r>
              <a:rPr lang="en-US" dirty="0"/>
              <a:t> is not real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981B-8187-435C-B25D-140C8946B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https://en.wikipedia.org/wiki/Nuclear_Gandhi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61249F-3CC8-4FEA-ACAB-3F3DB5BD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464"/>
            <a:ext cx="9794660" cy="41977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B522B4-F407-46EB-9EAF-0F2800FA7DD7}"/>
              </a:ext>
            </a:extLst>
          </p:cNvPr>
          <p:cNvSpPr/>
          <p:nvPr/>
        </p:nvSpPr>
        <p:spPr>
          <a:xfrm>
            <a:off x="838200" y="5156462"/>
            <a:ext cx="9597272" cy="8389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07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Grand écran</PresentationFormat>
  <Paragraphs>23</Paragraphs>
  <Slides>6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Thème Office</vt:lpstr>
      <vt:lpstr>Updates 04/12/2024</vt:lpstr>
      <vt:lpstr>Dr. Pietro Barbiero’s seminar</vt:lpstr>
      <vt:lpstr>Visualizing the behavior of a neural network</vt:lpstr>
      <vt:lpstr>Visualizing the behavior of a neural network</vt:lpstr>
      <vt:lpstr>Nuclear Ghandi</vt:lpstr>
      <vt:lpstr>Nuclear Ghandi is not real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40</cp:revision>
  <dcterms:created xsi:type="dcterms:W3CDTF">2020-06-05T13:14:31Z</dcterms:created>
  <dcterms:modified xsi:type="dcterms:W3CDTF">2024-12-04T08:42:56Z</dcterms:modified>
</cp:coreProperties>
</file>