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(Short) Introduction to Machine Learning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TONDA, Senior </a:t>
            </a:r>
            <a:r>
              <a:rPr lang="fr-FR" dirty="0" err="1"/>
              <a:t>Researcher</a:t>
            </a:r>
            <a:r>
              <a:rPr lang="fr-FR" dirty="0"/>
              <a:t> (DR)</a:t>
            </a:r>
          </a:p>
          <a:p>
            <a:r>
              <a:rPr lang="fr-FR" i="1" dirty="0"/>
              <a:t>UMR 518 MIA-PS (</a:t>
            </a:r>
            <a:r>
              <a:rPr lang="fr-FR" i="1" dirty="0" err="1"/>
              <a:t>Applied</a:t>
            </a:r>
            <a:r>
              <a:rPr lang="fr-FR" i="1" dirty="0"/>
              <a:t> </a:t>
            </a:r>
            <a:r>
              <a:rPr lang="fr-FR" i="1" dirty="0" err="1"/>
              <a:t>Mathematics</a:t>
            </a:r>
            <a:r>
              <a:rPr lang="fr-FR" i="1"/>
              <a:t> and Computer Science)</a:t>
            </a:r>
            <a:br>
              <a:rPr lang="fr-FR" i="1"/>
            </a:br>
            <a:r>
              <a:rPr lang="fr-FR" i="1"/>
              <a:t>INRAE, AgroParisTech, Université Paris-Saclay</a:t>
            </a:r>
            <a:br>
              <a:rPr lang="fr-FR" i="1"/>
            </a:br>
            <a:r>
              <a:rPr lang="fr-FR" i="1"/>
              <a:t>Institut des Systèmes Complexes, Paris-Ile-de-France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What is machine learning</a:t>
            </a:r>
          </a:p>
          <a:p>
            <a:r>
              <a:rPr lang="it-IT" dirty="0"/>
              <a:t>ML as optimization</a:t>
            </a:r>
          </a:p>
          <a:p>
            <a:r>
              <a:rPr lang="it-IT" dirty="0"/>
              <a:t>Supervised ML</a:t>
            </a:r>
          </a:p>
          <a:p>
            <a:pPr lvl="1"/>
            <a:r>
              <a:rPr lang="it-IT" dirty="0"/>
              <a:t>Classification</a:t>
            </a:r>
          </a:p>
          <a:p>
            <a:pPr lvl="1"/>
            <a:r>
              <a:rPr lang="it-IT" dirty="0"/>
              <a:t>Decision boundaries</a:t>
            </a:r>
          </a:p>
          <a:p>
            <a:pPr lvl="1"/>
            <a:r>
              <a:rPr lang="it-IT" dirty="0"/>
              <a:t>Regression</a:t>
            </a:r>
          </a:p>
          <a:p>
            <a:r>
              <a:rPr lang="it-IT" dirty="0"/>
              <a:t>Unsupervised ML</a:t>
            </a:r>
          </a:p>
          <a:p>
            <a:pPr lvl="1"/>
            <a:r>
              <a:rPr lang="it-IT" dirty="0"/>
              <a:t>Dimensionality reduction</a:t>
            </a:r>
          </a:p>
          <a:p>
            <a:r>
              <a:rPr lang="en-US" dirty="0"/>
              <a:t>Fighting overfitting</a:t>
            </a:r>
          </a:p>
        </p:txBody>
      </p:sp>
      <p:pic>
        <p:nvPicPr>
          <p:cNvPr id="6" name="Picture 2" descr="Risultati immagini per machine learning">
            <a:extLst>
              <a:ext uri="{FF2B5EF4-FFF2-40B4-BE49-F238E27FC236}">
                <a16:creationId xmlns:a16="http://schemas.microsoft.com/office/drawing/2014/main" id="{40EA7C6F-A817-427C-B300-8102F959B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2441543"/>
            <a:ext cx="5506879" cy="31533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Grand écran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Raleway</vt:lpstr>
      <vt:lpstr>Thème Office</vt:lpstr>
      <vt:lpstr>(Short) Introduction to Machine Learning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29</cp:revision>
  <dcterms:created xsi:type="dcterms:W3CDTF">2020-06-05T13:14:31Z</dcterms:created>
  <dcterms:modified xsi:type="dcterms:W3CDTF">2023-06-09T14:24:40Z</dcterms:modified>
</cp:coreProperties>
</file>