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64" r:id="rId10"/>
    <p:sldId id="270" r:id="rId11"/>
    <p:sldId id="265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impossible;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dirty="0"/>
              <a:t>Does not take into account the feedback 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called “combinatorial optimization”</a:t>
            </a:r>
          </a:p>
          <a:p>
            <a:r>
              <a:rPr lang="en-US" dirty="0"/>
              <a:t>Exact vs Stochastic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However, they might require too much time…</a:t>
            </a:r>
          </a:p>
          <a:p>
            <a:pPr lvl="1"/>
            <a:r>
              <a:rPr lang="en-US" dirty="0"/>
              <a:t>…or make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endParaRPr lang="en-US" dirty="0"/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Taxonomy (-ies)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could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in the search space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endParaRPr lang="en-US" dirty="0"/>
          </a:p>
          <a:p>
            <a:r>
              <a:rPr lang="en-US" dirty="0"/>
              <a:t>We want to explore in an efficient way!</a:t>
            </a:r>
          </a:p>
          <a:p>
            <a:pPr lvl="1"/>
            <a:r>
              <a:rPr lang="en-US" dirty="0"/>
              <a:t>We cannot spend infinite time 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</a:t>
            </a:r>
            <a:r>
              <a:rPr lang="en-US"/>
              <a:t>(simple) </a:t>
            </a:r>
            <a:r>
              <a:rPr lang="en-US" dirty="0"/>
              <a:t>strategies to explore the search space?</a:t>
            </a:r>
          </a:p>
        </p:txBody>
      </p:sp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Grand écran</PresentationFormat>
  <Paragraphs>94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</vt:lpstr>
      <vt:lpstr>General principles</vt:lpstr>
      <vt:lpstr>Brainstorming</vt:lpstr>
      <vt:lpstr>Simple strategies</vt:lpstr>
      <vt:lpstr>Taxonomy of optimization methods</vt:lpstr>
      <vt:lpstr>Taxonomy of optimization methods</vt:lpstr>
      <vt:lpstr>Real-world applications can be weird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83</cp:revision>
  <dcterms:created xsi:type="dcterms:W3CDTF">2020-06-05T13:14:31Z</dcterms:created>
  <dcterms:modified xsi:type="dcterms:W3CDTF">2023-06-10T22:55:35Z</dcterms:modified>
</cp:coreProperties>
</file>