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60" r:id="rId5"/>
    <p:sldId id="262" r:id="rId6"/>
    <p:sldId id="259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142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5" d="100"/>
          <a:sy n="55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C8E9B5-BDE3-4B8B-9CB9-F9711AFA1353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7098B-F0BC-4751-8103-1AC1EB557E1E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65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7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752600" cy="718425"/>
          </a:xfrm>
          <a:prstGeom prst="rect">
            <a:avLst/>
          </a:prstGeom>
        </p:spPr>
      </p:pic>
      <p:pic>
        <p:nvPicPr>
          <p:cNvPr id="8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152400"/>
            <a:ext cx="1858384" cy="62933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477000"/>
            <a:ext cx="9144000" cy="381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76999"/>
            <a:ext cx="929447" cy="380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6101" y="6512669"/>
            <a:ext cx="914399" cy="30965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US" dirty="0" smtClean="0"/>
              <a:t>Unsupervised ML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/>
          <a:lstStyle/>
          <a:p>
            <a:r>
              <a:rPr lang="en-US" dirty="0" smtClean="0"/>
              <a:t>Alberto TONDA, </a:t>
            </a:r>
            <a:br>
              <a:rPr lang="en-US" dirty="0" smtClean="0"/>
            </a:br>
            <a:r>
              <a:rPr lang="en-US" dirty="0" smtClean="0"/>
              <a:t>INRA</a:t>
            </a:r>
            <a:r>
              <a:rPr lang="en-US" dirty="0"/>
              <a:t>, </a:t>
            </a:r>
            <a:r>
              <a:rPr lang="en-US" dirty="0" err="1" smtClean="0"/>
              <a:t>Université</a:t>
            </a:r>
            <a:r>
              <a:rPr lang="en-US" dirty="0" smtClean="0"/>
              <a:t> Paris-</a:t>
            </a:r>
            <a:r>
              <a:rPr lang="en-US" dirty="0" err="1" smtClean="0"/>
              <a:t>Saclay</a:t>
            </a:r>
            <a:endParaRPr lang="en-US" dirty="0"/>
          </a:p>
        </p:txBody>
      </p:sp>
      <p:pic>
        <p:nvPicPr>
          <p:cNvPr id="1026" name="Picture 2" descr="http://imappnio.dcs.aber.ac.uk/images/ImAppNIO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5621122"/>
            <a:ext cx="2895600" cy="1111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st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5978333"/>
            <a:ext cx="2438400" cy="690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u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03" y="228601"/>
            <a:ext cx="1114995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6727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Dimensionality Reduction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795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Principal Component Analysis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055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T-SNE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60002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Evolutionary D. Reduction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EvoGraphDice</a:t>
            </a:r>
          </a:p>
          <a:p>
            <a:pPr lvl="1"/>
            <a:r>
              <a:rPr lang="it-IT" dirty="0" smtClean="0"/>
              <a:t>Uses Symbolic Regression to create dimensions</a:t>
            </a:r>
          </a:p>
          <a:p>
            <a:pPr lvl="1"/>
            <a:r>
              <a:rPr lang="it-IT" dirty="0" smtClean="0"/>
              <a:t>Feedback from the user (interactive)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8786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Self-Encoder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1607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897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2229</TotalTime>
  <Words>31</Words>
  <Application>Microsoft Office PowerPoint</Application>
  <PresentationFormat>Affichage à l'écran (4:3)</PresentationFormat>
  <Paragraphs>11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Unsupervised ML</vt:lpstr>
      <vt:lpstr>Dimensionality Reduction</vt:lpstr>
      <vt:lpstr>Principal Component Analysis</vt:lpstr>
      <vt:lpstr>T-SNE</vt:lpstr>
      <vt:lpstr>Evolutionary D. Reduction</vt:lpstr>
      <vt:lpstr>Self-Encoder</vt:lpstr>
      <vt:lpstr>Clustering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Learning:  Introduction and Pitfalls</dc:title>
  <dc:creator>alberto</dc:creator>
  <cp:lastModifiedBy>Alberto Tonda</cp:lastModifiedBy>
  <cp:revision>358</cp:revision>
  <dcterms:created xsi:type="dcterms:W3CDTF">2006-08-16T00:00:00Z</dcterms:created>
  <dcterms:modified xsi:type="dcterms:W3CDTF">2019-11-19T15:18:10Z</dcterms:modified>
</cp:coreProperties>
</file>