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Crash course on data science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 an idea of what happens “under the hood” of a PC</a:t>
            </a:r>
          </a:p>
          <a:p>
            <a:r>
              <a:rPr lang="en-US" u="sng" dirty="0"/>
              <a:t>Good</a:t>
            </a:r>
            <a:r>
              <a:rPr lang="en-US" dirty="0"/>
              <a:t> practices for organizing your data and code</a:t>
            </a:r>
          </a:p>
          <a:p>
            <a:r>
              <a:rPr lang="en-US" dirty="0"/>
              <a:t>Improve speed, replicability of experiments</a:t>
            </a:r>
          </a:p>
          <a:p>
            <a:endParaRPr lang="en-US" dirty="0"/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Strong focus on Python, advice might not generalize well</a:t>
            </a:r>
          </a:p>
          <a:p>
            <a:pPr lvl="1"/>
            <a:r>
              <a:rPr lang="en-US" dirty="0"/>
              <a:t>Practical advice, </a:t>
            </a:r>
            <a:r>
              <a:rPr lang="en-US" u="sng" dirty="0"/>
              <a:t>theory might not be 100% accurate</a:t>
            </a:r>
          </a:p>
          <a:p>
            <a:pPr lvl="1"/>
            <a:r>
              <a:rPr lang="en-US" dirty="0"/>
              <a:t>Mostly taken from my own experience, might not be </a:t>
            </a:r>
            <a:r>
              <a:rPr lang="en-US" i="1" dirty="0"/>
              <a:t>best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689B-5A71-4792-998D-2879B2A6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1B09B-39CA-4FB9-AB85-EE30FE19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63B55-A8AB-4369-B7D8-6718B065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B3A5C-19A5-4C3C-BEF4-E9E44242C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0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Crash course on data science</vt:lpstr>
      <vt:lpstr>Objectives of this class</vt:lpstr>
      <vt:lpstr>Who am I?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42</cp:revision>
  <dcterms:created xsi:type="dcterms:W3CDTF">2024-07-04T00:18:11Z</dcterms:created>
  <dcterms:modified xsi:type="dcterms:W3CDTF">2025-02-10T12:58:25Z</dcterms:modified>
</cp:coreProperties>
</file>