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0" r:id="rId5"/>
    <p:sldId id="271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Discrete optimization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Discrete optimization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  <a:p>
            <a:r>
              <a:rPr lang="en-US" dirty="0"/>
              <a:t>Combinatorial optimization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SAT solvers (Boolean satisfiability problem)</a:t>
            </a:r>
          </a:p>
          <a:p>
            <a:r>
              <a:rPr lang="en-US" dirty="0"/>
              <a:t>Evolutionary algorithms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Some (or all) variables values are in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commonly assumed that variable values can be sorted</a:t>
                </a:r>
              </a:p>
              <a:p>
                <a:pPr lvl="1"/>
                <a:r>
                  <a:rPr lang="en-US" dirty="0"/>
                  <a:t>Variable values could also be </a:t>
                </a:r>
                <a:r>
                  <a:rPr lang="en-US" b="1" dirty="0"/>
                  <a:t>categorical</a:t>
                </a:r>
                <a:r>
                  <a:rPr lang="en-US" dirty="0"/>
                  <a:t> (e.g. red, green, blue)</a:t>
                </a:r>
              </a:p>
              <a:p>
                <a:pPr lvl="1"/>
                <a:r>
                  <a:rPr lang="en-US" dirty="0"/>
                  <a:t>Sometimes categorical are encoded as bitstrings with constraints</a:t>
                </a:r>
              </a:p>
              <a:p>
                <a:pPr lvl="1"/>
                <a:r>
                  <a:rPr lang="en-US" dirty="0"/>
                  <a:t>If we can enumerate all candidates, </a:t>
                </a:r>
                <a:r>
                  <a:rPr lang="en-US" b="1" dirty="0"/>
                  <a:t>combinatorial optimization</a:t>
                </a:r>
              </a:p>
              <a:p>
                <a:endParaRPr lang="en-US" dirty="0"/>
              </a:p>
              <a:p>
                <a:r>
                  <a:rPr lang="en-US" dirty="0"/>
                  <a:t>Example: mixed integer sphere</a:t>
                </a:r>
              </a:p>
              <a:p>
                <a:pPr marL="0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43A17-4F1E-4A09-A652-19759750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E075C-893A-4031-8E37-F4AA0FE3D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804AD-8A64-471F-B00C-4F440CA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 Adaptation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3BB99-9F93-46F6-A7A5-1DAA79FCF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CMA-ES with continuous variables</a:t>
            </a:r>
          </a:p>
          <a:p>
            <a:r>
              <a:rPr lang="en-US" dirty="0"/>
              <a:t>Round up the discrete variables to the closest integer</a:t>
            </a:r>
          </a:p>
        </p:txBody>
      </p:sp>
    </p:spTree>
    <p:extLst>
      <p:ext uri="{BB962C8B-B14F-4D97-AF65-F5344CB8AC3E}">
        <p14:creationId xmlns:p14="http://schemas.microsoft.com/office/powerpoint/2010/main" val="47842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r>
              <a:rPr lang="en-US" dirty="0"/>
              <a:t>- Hamano et al., </a:t>
            </a:r>
            <a:r>
              <a:rPr lang="en-US" i="1" dirty="0"/>
              <a:t>CMA-ES with Margin: Lower-Bounding Marginal Probability for Mixed-Integer Black-Box Optimization</a:t>
            </a:r>
            <a:r>
              <a:rPr lang="en-US" dirty="0"/>
              <a:t>, 2022</a:t>
            </a:r>
            <a:endParaRPr lang="en-US" i="1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Grand écran</PresentationFormat>
  <Paragraphs>25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Raleway</vt:lpstr>
      <vt:lpstr>Thème Office</vt:lpstr>
      <vt:lpstr>Discrete optimization</vt:lpstr>
      <vt:lpstr>Outline</vt:lpstr>
      <vt:lpstr>Definition of discrete optimization</vt:lpstr>
      <vt:lpstr>Evolutionary algorithms (again)</vt:lpstr>
      <vt:lpstr>Covariance Matrix Adaptation (again)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44</cp:revision>
  <dcterms:created xsi:type="dcterms:W3CDTF">2020-06-05T13:14:31Z</dcterms:created>
  <dcterms:modified xsi:type="dcterms:W3CDTF">2023-07-08T22:12:31Z</dcterms:modified>
</cp:coreProperties>
</file>