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Linear programming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Linear programming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Linear programming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</cp:revision>
  <dcterms:created xsi:type="dcterms:W3CDTF">2020-06-05T13:14:31Z</dcterms:created>
  <dcterms:modified xsi:type="dcterms:W3CDTF">2023-07-05T14:08:50Z</dcterms:modified>
</cp:coreProperties>
</file>