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ykmody.com/blog/gpt-from-scratch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This is an example of a title, it should be bigger!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EEE-2324-4E29-9F1F-6C507B1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ACE7-E797-4525-82AC-3B0FFB4A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https://jaykmody.com/blog/gpt-from-scratch</a:t>
            </a:r>
            <a:r>
              <a:rPr lang="en-US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684E0-3CD3-4ABF-9CA3-BE30F331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2379948"/>
            <a:ext cx="69923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5AAB-32EC-4D2B-ABDD-67AAE07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72E15-97A6-44AE-A46D-80A0001F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Generative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generates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Pre-trained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on lots of text from books, the internet, </a:t>
            </a:r>
            <a:r>
              <a:rPr lang="en-US" b="0" i="0" dirty="0" err="1">
                <a:solidFill>
                  <a:srgbClr val="2E344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 a decoder-only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747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1C2C-1E47-481A-A67C-15074754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4E2DF-E80B-4711-9943-4B6D1D57C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Vocabulary: </a:t>
            </a:r>
            <a:r>
              <a:rPr lang="en-US" b="1" dirty="0"/>
              <a:t>limited set</a:t>
            </a:r>
            <a:r>
              <a:rPr lang="en-US" dirty="0"/>
              <a:t> of </a:t>
            </a:r>
            <a:r>
              <a:rPr lang="en-US" b="1" dirty="0"/>
              <a:t>discrete items</a:t>
            </a:r>
          </a:p>
          <a:p>
            <a:pPr lvl="1"/>
            <a:r>
              <a:rPr lang="en-US" dirty="0"/>
              <a:t>For example: all words* in the English language</a:t>
            </a:r>
          </a:p>
          <a:p>
            <a:pPr lvl="1"/>
            <a:r>
              <a:rPr lang="en-US" dirty="0"/>
              <a:t>Vocabulary is used for both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outputs</a:t>
            </a:r>
          </a:p>
          <a:p>
            <a:endParaRPr lang="en-US" dirty="0"/>
          </a:p>
          <a:p>
            <a:r>
              <a:rPr lang="en-US" dirty="0"/>
              <a:t>What is the vocabulary of a Transformer generating text?</a:t>
            </a:r>
          </a:p>
        </p:txBody>
      </p:sp>
    </p:spTree>
    <p:extLst>
      <p:ext uri="{BB962C8B-B14F-4D97-AF65-F5344CB8AC3E}">
        <p14:creationId xmlns:p14="http://schemas.microsoft.com/office/powerpoint/2010/main" val="2101635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Raleway</vt:lpstr>
      <vt:lpstr>Thème Office</vt:lpstr>
      <vt:lpstr>This is an example of a title, it should be bigger!</vt:lpstr>
      <vt:lpstr>Présentation PowerPoint</vt:lpstr>
      <vt:lpstr>Reference(s)</vt:lpstr>
      <vt:lpstr>GPT</vt:lpstr>
      <vt:lpstr>Vocabulary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30</cp:revision>
  <dcterms:created xsi:type="dcterms:W3CDTF">2020-06-05T13:14:31Z</dcterms:created>
  <dcterms:modified xsi:type="dcterms:W3CDTF">2024-04-06T20:48:01Z</dcterms:modified>
</cp:coreProperties>
</file>