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91" r:id="rId3"/>
    <p:sldId id="38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AD6B-3E91-488B-8802-1DFC1F9BA44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36658-1832-4838-9C33-C21691FD9F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8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ML,</a:t>
            </a:r>
            <a:r>
              <a:rPr lang="en-US" baseline="0" dirty="0"/>
              <a:t> you have several choices to make. How do I normalize the variables? Which variables do I choose?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DDBC0-434F-B742-80C0-0C8A63B828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4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defRPr>
            </a:lvl1pPr>
          </a:lstStyle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9E71-A9F7-614A-9800-A4792E755EFD}" type="datetimeFigureOut">
              <a:rPr lang="fr-FR" smtClean="0"/>
              <a:t>09/07/2023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E414-D2C7-E941-9578-A97E14207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95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7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pistasislab.github.io/tpo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Slides that I should put back in somewhere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33651-B60D-4020-AFD2-4EC59A7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A3A6"/>
                </a:solidFill>
              </a:rPr>
              <a:t>Complex Example: </a:t>
            </a:r>
            <a:r>
              <a:rPr lang="en-US" dirty="0" err="1">
                <a:solidFill>
                  <a:srgbClr val="00A3A6"/>
                </a:solidFill>
              </a:rPr>
              <a:t>GP+diversity+coevolution</a:t>
            </a:r>
            <a:endParaRPr lang="en-US" dirty="0">
              <a:solidFill>
                <a:srgbClr val="00A3A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C01D4-619C-47A1-B9B5-51733764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57F93-215B-431F-9911-55DB266A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9144000" cy="2013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6CB9A2-6780-4FC8-A454-DF99325491FD}"/>
              </a:ext>
            </a:extLst>
          </p:cNvPr>
          <p:cNvSpPr/>
          <p:nvPr/>
        </p:nvSpPr>
        <p:spPr>
          <a:xfrm>
            <a:off x="1981200" y="5866926"/>
            <a:ext cx="8578392" cy="71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H. Zhang et al., “MAP-Elites with Cosine-Similarity for Evolutionary Ensemble Learning”, </a:t>
            </a:r>
            <a:r>
              <a:rPr lang="en-US" dirty="0" err="1"/>
              <a:t>EuroGP</a:t>
            </a:r>
            <a:r>
              <a:rPr lang="en-US" dirty="0"/>
              <a:t> 2023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BB33FE-4469-405F-A126-EEA4AD98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233" y="3711207"/>
            <a:ext cx="580153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3A6"/>
                </a:solidFill>
              </a:rPr>
              <a:t>Evolving ML Workflows</a:t>
            </a:r>
            <a:endParaRPr lang="fr-FR" dirty="0">
              <a:solidFill>
                <a:srgbClr val="00A3A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TPOT</a:t>
            </a:r>
          </a:p>
          <a:p>
            <a:pPr lvl="1"/>
            <a:r>
              <a:rPr lang="fr-FR" dirty="0">
                <a:hlinkClick r:id="rId3"/>
              </a:rPr>
              <a:t>https://epistasislab.github.io/tpot/</a:t>
            </a:r>
            <a:r>
              <a:rPr lang="fr-FR" dirty="0"/>
              <a:t> </a:t>
            </a:r>
          </a:p>
        </p:txBody>
      </p:sp>
      <p:pic>
        <p:nvPicPr>
          <p:cNvPr id="3074" name="Picture 2" descr="An example TPOT pipe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30" y="2623869"/>
            <a:ext cx="7123049" cy="33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79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Grand écran</PresentationFormat>
  <Paragraphs>10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Thème Office</vt:lpstr>
      <vt:lpstr>Slides that I should put back in somewhere</vt:lpstr>
      <vt:lpstr>Complex Example: GP+diversity+coevolution</vt:lpstr>
      <vt:lpstr>Evolving ML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24</cp:revision>
  <dcterms:created xsi:type="dcterms:W3CDTF">2020-06-05T13:14:31Z</dcterms:created>
  <dcterms:modified xsi:type="dcterms:W3CDTF">2023-07-09T21:39:19Z</dcterms:modified>
</cp:coreProperties>
</file>