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Organizing repositories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D4C13-A495-4A7C-8BDF-91593E6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DBA93-E788-4941-ACAB-B00D5226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output of your program is LONG</a:t>
            </a:r>
          </a:p>
          <a:p>
            <a:pPr lvl="1"/>
            <a:r>
              <a:rPr lang="en-US" dirty="0"/>
              <a:t>Going through the console is too difficult</a:t>
            </a:r>
          </a:p>
          <a:p>
            <a:pPr lvl="1"/>
            <a:r>
              <a:rPr lang="en-US" dirty="0"/>
              <a:t>Save output to console AND text file at the same time</a:t>
            </a:r>
          </a:p>
          <a:p>
            <a:pPr lvl="1"/>
            <a:r>
              <a:rPr lang="en-US" dirty="0"/>
              <a:t>Some messages just in the text file</a:t>
            </a:r>
          </a:p>
          <a:p>
            <a:r>
              <a:rPr lang="en-US" dirty="0"/>
              <a:t>Logging! Using the </a:t>
            </a:r>
            <a:r>
              <a:rPr lang="en-US" b="1" dirty="0"/>
              <a:t>logging</a:t>
            </a:r>
            <a:r>
              <a:rPr lang="en-US" dirty="0"/>
              <a:t> module</a:t>
            </a:r>
          </a:p>
          <a:p>
            <a:r>
              <a:rPr lang="en-US" dirty="0"/>
              <a:t>Creates a </a:t>
            </a:r>
            <a:r>
              <a:rPr lang="en-US" b="1" dirty="0"/>
              <a:t>logger</a:t>
            </a:r>
            <a:r>
              <a:rPr lang="en-US" dirty="0"/>
              <a:t> object (needs to be passed to functions)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7039A1-E4CA-443C-89B2-BC74D313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A8FB-F0E6-4C48-9902-EB4A1D97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3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6AB5E-3B9D-47F2-8D67-746D508E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or notebooks?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4598C-A9B6-4603-84B7-C1BCB4AE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Always scripts</a:t>
            </a:r>
            <a:r>
              <a:rPr lang="en-US" dirty="0"/>
              <a:t>, except for images or data summaries</a:t>
            </a:r>
          </a:p>
          <a:p>
            <a:pPr lvl="1"/>
            <a:r>
              <a:rPr lang="en-US" dirty="0"/>
              <a:t>For example, notebooks for plotting images for papers</a:t>
            </a:r>
          </a:p>
          <a:p>
            <a:pPr lvl="1"/>
            <a:r>
              <a:rPr lang="en-US" dirty="0"/>
              <a:t>And also generating tables as text files (Latex)</a:t>
            </a:r>
          </a:p>
          <a:p>
            <a:pPr lvl="1"/>
            <a:r>
              <a:rPr lang="en-US" dirty="0"/>
              <a:t>If you create images during a run, save them as part of script</a:t>
            </a:r>
          </a:p>
          <a:p>
            <a:pPr lvl="1"/>
            <a:endParaRPr lang="en-US" dirty="0"/>
          </a:p>
          <a:p>
            <a:r>
              <a:rPr lang="en-US" dirty="0"/>
              <a:t>Examples from </a:t>
            </a:r>
            <a:r>
              <a:rPr lang="en-US" b="1" dirty="0"/>
              <a:t>symbolic-regression-ode-systems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267F07-FC65-42A4-8D95-D2AE9883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F8E070-2A62-4CF9-AE8A-72B91364A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9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D5A6B-2E60-4881-B4CF-FC104D99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wisdom on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8D30E9-62F1-452B-82C2-C3C839D8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script == One function</a:t>
            </a:r>
          </a:p>
          <a:p>
            <a:pPr lvl="1"/>
            <a:r>
              <a:rPr lang="en-US" dirty="0"/>
              <a:t>In other words, don’t try to do too much stuff in one script</a:t>
            </a:r>
          </a:p>
          <a:p>
            <a:pPr lvl="1"/>
            <a:r>
              <a:rPr lang="en-US" dirty="0"/>
              <a:t>One script runs the experiment, another analyzes the results</a:t>
            </a:r>
          </a:p>
          <a:p>
            <a:r>
              <a:rPr lang="en-US" dirty="0"/>
              <a:t>Save intermediate results</a:t>
            </a:r>
          </a:p>
          <a:p>
            <a:pPr lvl="1"/>
            <a:r>
              <a:rPr lang="en-US" dirty="0"/>
              <a:t>For long computations, save intermediate results</a:t>
            </a:r>
          </a:p>
          <a:p>
            <a:pPr lvl="1"/>
            <a:r>
              <a:rPr lang="en-US" dirty="0"/>
              <a:t>So that you can </a:t>
            </a:r>
            <a:r>
              <a:rPr lang="en-US" b="1" dirty="0"/>
              <a:t>resume</a:t>
            </a:r>
            <a:r>
              <a:rPr lang="en-US" dirty="0"/>
              <a:t> computations in case of crash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4DF47A-9DF3-45EA-AEF4-7D6067C2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D0241-7217-4512-8D73-65BDCCE4B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5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47BAB-B457-436E-BBB0-04EB59E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253F3-E938-48E6-BAAE-B129BDCF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mostly a mix of recommendations + experience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5E63A-CE3C-4C9D-A13F-A183D7AD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999E1A-43D5-4576-A960-37B9DA0C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3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FE1F0-9767-415E-9B44-584B2220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functionalities of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F31CC-683E-4B14-B371-89CE6071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6C734B-2F14-4C4F-9B85-8FD0E351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300FE-CDCF-4FC8-8519-6C2A4F7FA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BB4C9FB-98A7-4941-8240-50013572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0" y="1888895"/>
            <a:ext cx="5843890" cy="29296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3521AB-CFDE-4404-BB41-523B1A644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18"/>
          <a:stretch/>
        </p:blipFill>
        <p:spPr>
          <a:xfrm>
            <a:off x="7149959" y="1710410"/>
            <a:ext cx="385317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3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C6474-E96C-4FD8-9184-4A3A82D3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functionalities of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6A043-CBA7-4A5D-A1C1-6B21DB72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ask git to ignore entire folders!</a:t>
            </a:r>
          </a:p>
          <a:p>
            <a:pPr lvl="1"/>
            <a:r>
              <a:rPr lang="en-US" dirty="0"/>
              <a:t>Good for files you don’t want to put under version control</a:t>
            </a:r>
          </a:p>
          <a:p>
            <a:pPr lvl="1"/>
            <a:r>
              <a:rPr lang="en-US" dirty="0"/>
              <a:t>E.g. sensitive data from your collaborators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9F91B6-2BFB-4FAB-8300-162FF51E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7B168-B893-4240-B8CF-D1D858EAD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95CF7D-5DFA-4767-99A1-36D37C45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92" y="2986691"/>
            <a:ext cx="4502570" cy="32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4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EEF78-AC09-4C85-AE2C-35766A98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functionalities of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E68A7-D4C2-4C16-93A5-A48D4BB3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also useful to not clutter folder with results!</a:t>
            </a:r>
          </a:p>
          <a:p>
            <a:pPr lvl="1"/>
            <a:r>
              <a:rPr lang="en-US" dirty="0"/>
              <a:t>Put all results of your scripts (text files, CSV, etc.) in another folder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9D70F3-8419-4DB9-BBC7-603E87DC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A139F-7052-47CD-984B-3DEB702FF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F4ADAC-C37B-401B-BFC3-7551987C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48" y="2523632"/>
            <a:ext cx="4082791" cy="37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DE29E-556F-4873-9D88-9FE648F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meaningful subfolders for results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BA7BF-657B-4008-8F7E-FAAF217A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you run your script, create a subfolder</a:t>
            </a:r>
          </a:p>
          <a:p>
            <a:pPr lvl="1"/>
            <a:r>
              <a:rPr lang="en-US" dirty="0"/>
              <a:t>How to name subfolder? </a:t>
            </a:r>
            <a:r>
              <a:rPr lang="en-US" b="1" dirty="0"/>
              <a:t>datetime</a:t>
            </a:r>
          </a:p>
          <a:p>
            <a:pPr lvl="1"/>
            <a:r>
              <a:rPr lang="en-US" dirty="0"/>
              <a:t>If you go Year-Month-Day-Hour-Minute-Second, your system will sort alphabetically in a descending order by recency!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77575D-6063-446E-B63E-8C1A9F46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A9040-AA20-4AF2-85A7-3AEAAB725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D64277-DD4D-4E58-ADA7-9A4B9C55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49" y="3692951"/>
            <a:ext cx="9371306" cy="14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EFF35-D27D-4DFE-B7AE-B29D288E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results?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A0AA80-5200-4884-9704-C62C759A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tables are pretty convenient</a:t>
            </a:r>
          </a:p>
          <a:p>
            <a:r>
              <a:rPr lang="en-US" dirty="0"/>
              <a:t>The best workflow I found so far is</a:t>
            </a:r>
          </a:p>
          <a:p>
            <a:pPr lvl="1"/>
            <a:r>
              <a:rPr lang="en-US" dirty="0"/>
              <a:t>Create </a:t>
            </a:r>
            <a:r>
              <a:rPr lang="en-US" b="1" dirty="0"/>
              <a:t>dictionary</a:t>
            </a:r>
            <a:r>
              <a:rPr lang="en-US" dirty="0"/>
              <a:t> of </a:t>
            </a:r>
            <a:r>
              <a:rPr lang="en-US" b="1" dirty="0"/>
              <a:t>lists</a:t>
            </a:r>
          </a:p>
          <a:p>
            <a:pPr lvl="1"/>
            <a:r>
              <a:rPr lang="en-US" dirty="0"/>
              <a:t>Keys are the column names, lists are elements in each row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pandas</a:t>
            </a:r>
            <a:r>
              <a:rPr lang="en-US" dirty="0"/>
              <a:t> to convert dictionary to a </a:t>
            </a:r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/>
              <a:t>Save dictionary to CSV using built-in </a:t>
            </a:r>
            <a:r>
              <a:rPr lang="en-US" b="1" dirty="0" err="1"/>
              <a:t>to_csv</a:t>
            </a:r>
            <a:r>
              <a:rPr lang="en-US" b="1" dirty="0"/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F0DFF8-2849-4FED-B517-7A25A8D0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A0700-4F49-4037-A9BB-86A9EA409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A0AD75-0422-41C3-8BD7-FE6E629D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79" y="4479975"/>
            <a:ext cx="7497221" cy="19243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40920D-B3E6-4CE4-A018-5094E3BA3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6892"/>
            <a:ext cx="4604307" cy="21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4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AA546-3938-4FDA-9EE7-F05B33C1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hard-code values in your code!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9B083-940D-4601-B46B-E9AB43A0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Hard-coding means writing values by hand in the code</a:t>
            </a:r>
          </a:p>
          <a:p>
            <a:pPr lvl="1"/>
            <a:r>
              <a:rPr lang="en-US" dirty="0"/>
              <a:t>Try to limit this as much as possible</a:t>
            </a:r>
          </a:p>
          <a:p>
            <a:pPr lvl="1"/>
            <a:r>
              <a:rPr lang="en-US" dirty="0"/>
              <a:t>Way better to read values from outside (e.g. CSV, text or JSON file)</a:t>
            </a:r>
          </a:p>
          <a:p>
            <a:pPr lvl="1"/>
            <a:r>
              <a:rPr lang="en-US" dirty="0"/>
              <a:t>Why? Don’t modify code every time you change something</a:t>
            </a:r>
          </a:p>
          <a:p>
            <a:pPr lvl="1"/>
            <a:r>
              <a:rPr lang="en-US" dirty="0"/>
              <a:t>JSON is more convenient to parse </a:t>
            </a:r>
            <a:r>
              <a:rPr lang="en-US"/>
              <a:t>if data don’t fit a table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033446-3509-4D48-A102-743C095A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3D354-91A2-4712-9CB0-A08B1D7B7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0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Grand écran</PresentationFormat>
  <Paragraphs>80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Thème Office</vt:lpstr>
      <vt:lpstr>Organizing repositories</vt:lpstr>
      <vt:lpstr>Another example of title for a slide</vt:lpstr>
      <vt:lpstr>Caveat</vt:lpstr>
      <vt:lpstr>Exploit functionalities of git</vt:lpstr>
      <vt:lpstr>Exploit functionalities of git</vt:lpstr>
      <vt:lpstr>Exploit functionalities of git</vt:lpstr>
      <vt:lpstr>Create meaningful subfolders for results</vt:lpstr>
      <vt:lpstr>How to save results?</vt:lpstr>
      <vt:lpstr>Don’t hard-code values in your code!</vt:lpstr>
      <vt:lpstr>Logging</vt:lpstr>
      <vt:lpstr>Scripts or notebooks?</vt:lpstr>
      <vt:lpstr>General wisdom on scripts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53</cp:revision>
  <dcterms:created xsi:type="dcterms:W3CDTF">2024-07-04T00:18:11Z</dcterms:created>
  <dcterms:modified xsi:type="dcterms:W3CDTF">2025-02-21T08:21:03Z</dcterms:modified>
</cp:coreProperties>
</file>