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Useful Python packages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916A9-13D1-496B-B145-63E6D7BB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for data science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2E463-D581-4F83-963A-744532F3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main strengths of Python is </a:t>
            </a:r>
            <a:r>
              <a:rPr lang="en-US" b="1" dirty="0"/>
              <a:t>packages</a:t>
            </a:r>
            <a:endParaRPr lang="en-US" dirty="0"/>
          </a:p>
          <a:p>
            <a:pPr lvl="1"/>
            <a:r>
              <a:rPr lang="en-US" dirty="0"/>
              <a:t>Lots of good packages for data science</a:t>
            </a:r>
          </a:p>
          <a:p>
            <a:pPr lvl="1"/>
            <a:r>
              <a:rPr lang="en-US" dirty="0"/>
              <a:t>Going into the details of each is impossible, read documentation</a:t>
            </a:r>
          </a:p>
          <a:p>
            <a:endParaRPr lang="en-US" dirty="0"/>
          </a:p>
          <a:p>
            <a:r>
              <a:rPr lang="en-US" dirty="0"/>
              <a:t>This list is from my own personal experience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A5392-4C4A-4D80-AC88-415CDF8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A174F-D08A-4E0D-8790-3DE3CC7DD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10E3D-E5F8-4DF7-BF2C-8E2E93BF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functionalities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74813-6321-410D-9541-ECD4B584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 </a:t>
            </a:r>
            <a:r>
              <a:rPr lang="en-US" dirty="0"/>
              <a:t>if you need to get information on current time</a:t>
            </a:r>
            <a:endParaRPr lang="en-US" b="1" dirty="0"/>
          </a:p>
          <a:p>
            <a:r>
              <a:rPr lang="en-US" b="1" dirty="0"/>
              <a:t>logging</a:t>
            </a:r>
            <a:r>
              <a:rPr lang="en-US" dirty="0"/>
              <a:t> for logging</a:t>
            </a:r>
          </a:p>
          <a:p>
            <a:r>
              <a:rPr lang="en-US" b="1" dirty="0" err="1"/>
              <a:t>os</a:t>
            </a:r>
            <a:r>
              <a:rPr lang="en-US" dirty="0"/>
              <a:t> for managing paths, creating directories, etc.</a:t>
            </a:r>
          </a:p>
          <a:p>
            <a:r>
              <a:rPr lang="en-US" b="1" dirty="0"/>
              <a:t>pickle</a:t>
            </a:r>
            <a:r>
              <a:rPr lang="en-US" dirty="0"/>
              <a:t> for saving complex data structures to disk</a:t>
            </a:r>
          </a:p>
          <a:p>
            <a:r>
              <a:rPr lang="en-US" b="1" dirty="0"/>
              <a:t>sys</a:t>
            </a:r>
            <a:r>
              <a:rPr lang="en-US" dirty="0"/>
              <a:t> for stuff related to system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6D5D9B-AD22-4CA4-99CA-B7C87006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3E7C18-9764-4030-A125-CBE40C83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3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05A42-0D3E-48DB-BBA8-AC5F83D1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and plotting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741CC-FAA2-4E25-8CA7-EA6C823F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data and plotting</a:t>
            </a:r>
          </a:p>
          <a:p>
            <a:pPr lvl="1"/>
            <a:r>
              <a:rPr lang="en-US" b="1" dirty="0"/>
              <a:t>pandas</a:t>
            </a:r>
            <a:r>
              <a:rPr lang="en-US" dirty="0"/>
              <a:t> for managing CSV/Excel files</a:t>
            </a:r>
          </a:p>
          <a:p>
            <a:pPr lvl="1"/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 for nice plots</a:t>
            </a:r>
          </a:p>
          <a:p>
            <a:r>
              <a:rPr lang="en-US" dirty="0"/>
              <a:t>Basic mathematical functionalities</a:t>
            </a:r>
          </a:p>
          <a:p>
            <a:pPr lvl="1"/>
            <a:r>
              <a:rPr lang="en-US" b="1" dirty="0" err="1"/>
              <a:t>numpy</a:t>
            </a:r>
            <a:r>
              <a:rPr lang="en-US" dirty="0"/>
              <a:t> and </a:t>
            </a:r>
            <a:r>
              <a:rPr lang="en-US" b="1" dirty="0" err="1"/>
              <a:t>scipy</a:t>
            </a:r>
            <a:r>
              <a:rPr lang="en-US" dirty="0"/>
              <a:t> for a lot of convenient mathematical functions</a:t>
            </a:r>
          </a:p>
          <a:p>
            <a:pPr lvl="1"/>
            <a:r>
              <a:rPr lang="en-US" b="1" dirty="0" err="1"/>
              <a:t>sympy</a:t>
            </a:r>
            <a:r>
              <a:rPr lang="en-US" dirty="0"/>
              <a:t> for symbolic computation (e.g. compute derivative)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58CBA9-8079-43E1-B1A1-E59D209B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1067E5-CD61-450D-AD6F-2F112D194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6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D100E-417A-4092-A9D5-3E267837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optimization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B5C43-834C-4179-A055-A4B6B33A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b="1" dirty="0"/>
              <a:t>scikit-learn</a:t>
            </a:r>
            <a:r>
              <a:rPr lang="en-US" dirty="0"/>
              <a:t> for machine learning pipelines</a:t>
            </a:r>
          </a:p>
          <a:p>
            <a:pPr lvl="1"/>
            <a:r>
              <a:rPr lang="en-US" b="1" dirty="0" err="1"/>
              <a:t>PySR</a:t>
            </a:r>
            <a:r>
              <a:rPr lang="en-US" dirty="0"/>
              <a:t> for symbolic regression</a:t>
            </a:r>
            <a:endParaRPr lang="en-US" b="1" dirty="0"/>
          </a:p>
          <a:p>
            <a:pPr lvl="1"/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 err="1"/>
              <a:t>catboost</a:t>
            </a:r>
            <a:r>
              <a:rPr lang="en-US" dirty="0"/>
              <a:t>, and other scikit-learn based packages</a:t>
            </a:r>
            <a:endParaRPr lang="en-US" b="1" dirty="0"/>
          </a:p>
          <a:p>
            <a:pPr lvl="1"/>
            <a:r>
              <a:rPr lang="en-US" b="1" dirty="0" err="1"/>
              <a:t>pytorch</a:t>
            </a:r>
            <a:r>
              <a:rPr lang="en-US" dirty="0"/>
              <a:t> or </a:t>
            </a:r>
            <a:r>
              <a:rPr lang="en-US" b="1" dirty="0" err="1"/>
              <a:t>keras</a:t>
            </a:r>
            <a:r>
              <a:rPr lang="en-US" dirty="0"/>
              <a:t> for deep learning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b="1" dirty="0" err="1"/>
              <a:t>inspyred</a:t>
            </a:r>
            <a:r>
              <a:rPr lang="en-US" dirty="0"/>
              <a:t> for evolutionary optimization</a:t>
            </a:r>
          </a:p>
          <a:p>
            <a:pPr lvl="1"/>
            <a:r>
              <a:rPr lang="en-US" b="1" dirty="0" err="1"/>
              <a:t>cma</a:t>
            </a:r>
            <a:r>
              <a:rPr lang="en-US" dirty="0"/>
              <a:t> for the CMA-ES</a:t>
            </a:r>
          </a:p>
          <a:p>
            <a:pPr lvl="1"/>
            <a:r>
              <a:rPr lang="en-US" b="1" dirty="0" err="1"/>
              <a:t>pymoo</a:t>
            </a:r>
            <a:r>
              <a:rPr lang="en-US" dirty="0"/>
              <a:t> for multi-objective optimization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DFEAF4-70B1-48FA-A145-3CBACAF7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35617-5636-4D6E-B336-C5BAF7140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79AF4-F5EF-4521-AF8A-FB1DF583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1E79F-1371-47AC-8B0B-CA2AFDAB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  <a:p>
            <a:pPr lvl="1"/>
            <a:r>
              <a:rPr lang="en-US" b="1" dirty="0"/>
              <a:t>re</a:t>
            </a:r>
            <a:r>
              <a:rPr lang="en-US" dirty="0"/>
              <a:t> is the Python module for regular expressions</a:t>
            </a:r>
          </a:p>
          <a:p>
            <a:pPr lvl="1"/>
            <a:r>
              <a:rPr lang="en-US" dirty="0" err="1"/>
              <a:t>RegExps</a:t>
            </a:r>
            <a:r>
              <a:rPr lang="en-US" dirty="0"/>
              <a:t> are complicated to use, excellent for parsing text</a:t>
            </a:r>
          </a:p>
          <a:p>
            <a:pPr lvl="1"/>
            <a:r>
              <a:rPr lang="en-US" dirty="0"/>
              <a:t>Describe a pattern to look for in a string, search for pattern</a:t>
            </a:r>
          </a:p>
          <a:p>
            <a:pPr lvl="1"/>
            <a:r>
              <a:rPr lang="en-US" dirty="0"/>
              <a:t>I use them often for simple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“([0-9|a-z|\_]+)\:\s+” matches a string containing digits [0-9], lowercase letters [a-z] or underscores [\_], repeated any number of times, ending with “:” and any number of spaces after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E452C0-DF03-49F0-BEC1-5AE041D1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3FEB3-7B80-4247-B0F2-32FCB77C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6F355E-6613-4DD3-814E-D625F50F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0340"/>
            <a:ext cx="10569136" cy="6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35482-4C3D-436A-B064-8FF5CD58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if a package is worth using?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6E724E-4FB2-4013-B432-16B5D69B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popularity and community</a:t>
            </a:r>
          </a:p>
          <a:p>
            <a:pPr lvl="1"/>
            <a:r>
              <a:rPr lang="en-US" dirty="0"/>
              <a:t>Simple metric, but adoption usually correlates with usefulness</a:t>
            </a:r>
          </a:p>
          <a:p>
            <a:pPr lvl="1"/>
            <a:r>
              <a:rPr lang="en-US" dirty="0"/>
              <a:t>Number of stars on GitHub repo? How many people talk about 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u="sng" dirty="0"/>
              <a:t>documentation</a:t>
            </a:r>
            <a:endParaRPr lang="en-US" dirty="0"/>
          </a:p>
          <a:p>
            <a:pPr lvl="1"/>
            <a:r>
              <a:rPr lang="en-US" dirty="0"/>
              <a:t>Is the documentation well done and readable?</a:t>
            </a:r>
          </a:p>
          <a:p>
            <a:pPr lvl="1"/>
            <a:r>
              <a:rPr lang="en-US" dirty="0"/>
              <a:t>Are there examples, code that can be cut/pasted?</a:t>
            </a:r>
          </a:p>
          <a:p>
            <a:pPr lvl="1"/>
            <a:r>
              <a:rPr lang="en-US" dirty="0"/>
              <a:t>Are authors responsive to issues and pull requests?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4D3D7A-9A0D-4B9D-81F0-C6575EEE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81DF8-2DD6-4203-B36E-0E48BB4B2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DD5FA5-59C2-489C-AB90-DBE906B4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254"/>
            <a:ext cx="12192000" cy="63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CFA12C-3B73-4B31-B233-BA3140D9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245" y="4292892"/>
            <a:ext cx="2631728" cy="13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Grand écran</PresentationFormat>
  <Paragraphs>72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Thème Office</vt:lpstr>
      <vt:lpstr>Useful Python packages</vt:lpstr>
      <vt:lpstr>Another example of title for a slide</vt:lpstr>
      <vt:lpstr>Python packages for data science</vt:lpstr>
      <vt:lpstr>Basic functionalities</vt:lpstr>
      <vt:lpstr>Managing data and plotting</vt:lpstr>
      <vt:lpstr>Machine learning and optimization</vt:lpstr>
      <vt:lpstr>Other stuff</vt:lpstr>
      <vt:lpstr>How to decide if a package is worth using?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55</cp:revision>
  <dcterms:created xsi:type="dcterms:W3CDTF">2024-07-04T00:18:11Z</dcterms:created>
  <dcterms:modified xsi:type="dcterms:W3CDTF">2025-02-20T16:28:49Z</dcterms:modified>
</cp:coreProperties>
</file>