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Examples of Symbolic AI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Definition of Symbolic AI</a:t>
            </a:r>
          </a:p>
          <a:p>
            <a:r>
              <a:rPr lang="it-IT" dirty="0"/>
              <a:t>Reasoning and first-order logic</a:t>
            </a:r>
          </a:p>
          <a:p>
            <a:r>
              <a:rPr lang="it-IT" dirty="0"/>
              <a:t>Ontologies</a:t>
            </a:r>
          </a:p>
          <a:p>
            <a:r>
              <a:rPr lang="it-IT" dirty="0"/>
              <a:t>A*</a:t>
            </a:r>
          </a:p>
          <a:p>
            <a:r>
              <a:rPr lang="it-IT" dirty="0"/>
              <a:t>Expert systems</a:t>
            </a:r>
          </a:p>
          <a:p>
            <a:r>
              <a:rPr lang="it-IT" dirty="0"/>
              <a:t>Tree search</a:t>
            </a:r>
          </a:p>
          <a:p>
            <a:r>
              <a:rPr lang="it-IT" dirty="0"/>
              <a:t>Deep Blue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Examples of Symbolic AI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26</cp:revision>
  <dcterms:created xsi:type="dcterms:W3CDTF">2020-06-05T13:14:31Z</dcterms:created>
  <dcterms:modified xsi:type="dcterms:W3CDTF">2023-07-10T21:23:28Z</dcterms:modified>
</cp:coreProperties>
</file>