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Decision trees and ensembles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Decision trees </a:t>
            </a:r>
            <a:br>
              <a:rPr lang="it-IT" sz="8000" dirty="0"/>
            </a:br>
            <a:r>
              <a:rPr lang="it-IT" sz="8000" dirty="0"/>
              <a:t>(and ensembles)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Alberto TONDA, </a:t>
            </a:r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Decision trees</a:t>
            </a:r>
          </a:p>
          <a:p>
            <a:r>
              <a:rPr lang="it-IT" dirty="0"/>
              <a:t>Classification and regression trees</a:t>
            </a:r>
          </a:p>
          <a:p>
            <a:r>
              <a:rPr lang="it-IT" dirty="0"/>
              <a:t>Optimization algorithm for CARTs</a:t>
            </a:r>
          </a:p>
          <a:p>
            <a:r>
              <a:rPr lang="it-IT" dirty="0"/>
              <a:t>Ensembles</a:t>
            </a:r>
          </a:p>
          <a:p>
            <a:r>
              <a:rPr lang="it-IT" dirty="0"/>
              <a:t>Random forest</a:t>
            </a:r>
          </a:p>
          <a:p>
            <a:r>
              <a:rPr lang="it-IT" dirty="0"/>
              <a:t>Bagging</a:t>
            </a:r>
          </a:p>
          <a:p>
            <a:r>
              <a:rPr lang="it-IT" dirty="0"/>
              <a:t>Boosting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Grand écran</PresentationFormat>
  <Paragraphs>10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Thème Office</vt:lpstr>
      <vt:lpstr>Decision trees  (and ensembles)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24</cp:revision>
  <dcterms:created xsi:type="dcterms:W3CDTF">2020-06-05T13:14:31Z</dcterms:created>
  <dcterms:modified xsi:type="dcterms:W3CDTF">2023-06-01T13:00:51Z</dcterms:modified>
</cp:coreProperties>
</file>