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5" r:id="rId13"/>
    <p:sldId id="290" r:id="rId14"/>
    <p:sldId id="276" r:id="rId15"/>
    <p:sldId id="303" r:id="rId16"/>
    <p:sldId id="304" r:id="rId17"/>
    <p:sldId id="292" r:id="rId18"/>
    <p:sldId id="264" r:id="rId19"/>
    <p:sldId id="265" r:id="rId20"/>
    <p:sldId id="40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Initial remarks on Deep Learning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Curth</a:t>
            </a:r>
            <a:r>
              <a:rPr lang="en-US" dirty="0"/>
              <a:t>, A., Jeffares, A., &amp; van der </a:t>
            </a:r>
            <a:r>
              <a:rPr lang="en-US" dirty="0" err="1"/>
              <a:t>Schaar</a:t>
            </a:r>
            <a:r>
              <a:rPr lang="en-US" dirty="0"/>
              <a:t>, M. (2024). </a:t>
            </a:r>
            <a:r>
              <a:rPr lang="en-US" i="1" dirty="0"/>
              <a:t>A U-turn on double descent: Rethinking parameter counting in statistical learning</a:t>
            </a:r>
            <a:r>
              <a:rPr lang="en-US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Grand écran</PresentationFormat>
  <Paragraphs>102</Paragraphs>
  <Slides>20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Initial remarks on Deep Learning</vt:lpstr>
      <vt:lpstr>Outline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35</cp:revision>
  <dcterms:created xsi:type="dcterms:W3CDTF">2020-06-05T13:14:31Z</dcterms:created>
  <dcterms:modified xsi:type="dcterms:W3CDTF">2024-04-03T20:17:19Z</dcterms:modified>
</cp:coreProperties>
</file>