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REGULARIZATION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Regularization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Regularization</a:t>
            </a:r>
          </a:p>
          <a:p>
            <a:r>
              <a:rPr lang="it-IT" dirty="0"/>
              <a:t>L1/L2 regularization</a:t>
            </a:r>
          </a:p>
          <a:p>
            <a:r>
              <a:rPr lang="it-IT" dirty="0"/>
              <a:t>Dropout</a:t>
            </a:r>
          </a:p>
          <a:p>
            <a:r>
              <a:rPr lang="it-IT" dirty="0"/>
              <a:t>Batch normalization</a:t>
            </a:r>
          </a:p>
          <a:p>
            <a:r>
              <a:rPr lang="it-IT" dirty="0"/>
              <a:t>Regularization in pytorch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C335B-B899-4D4E-AFAA-F38B881B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7E6D83-51C5-488D-8C88-A9D01F90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ally in the battle to fight </a:t>
            </a:r>
            <a:r>
              <a:rPr lang="en-US" b="1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89338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B0AB9-ACB1-407C-A084-1BFFC31C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approach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19DE9E-2278-4528-8190-582C0199D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Overfitting correlated with parameters values</a:t>
            </a:r>
          </a:p>
          <a:p>
            <a:r>
              <a:rPr lang="en-US" dirty="0"/>
              <a:t>In general, we don’t want weights in same layer much larger than the others</a:t>
            </a:r>
          </a:p>
        </p:txBody>
      </p:sp>
    </p:spTree>
    <p:extLst>
      <p:ext uri="{BB962C8B-B14F-4D97-AF65-F5344CB8AC3E}">
        <p14:creationId xmlns:p14="http://schemas.microsoft.com/office/powerpoint/2010/main" val="132321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87EC1-A624-4F01-8298-B06A34F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L1/L2 regularization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FE6FCB-CA2B-495A-92E6-74C240FBC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1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25CE3-499E-4E0A-AB4C-BC27B696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81C9F4-5FBB-43C7-AA23-89C6DF369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2E519-C68C-40C7-8DA7-33D4ACE6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5D960-A47F-4E77-B2C0-36A83CD78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8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AF518-EA9F-4E5F-AC61-2ECBE99F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utils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04F1A0-3946-4A50-9E9A-E3650E63B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.train() and .eval()</a:t>
            </a:r>
          </a:p>
        </p:txBody>
      </p:sp>
    </p:spTree>
    <p:extLst>
      <p:ext uri="{BB962C8B-B14F-4D97-AF65-F5344CB8AC3E}">
        <p14:creationId xmlns:p14="http://schemas.microsoft.com/office/powerpoint/2010/main" val="3373102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Grand écran</PresentationFormat>
  <Paragraphs>19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Raleway</vt:lpstr>
      <vt:lpstr>Thème Office</vt:lpstr>
      <vt:lpstr>Regularization</vt:lpstr>
      <vt:lpstr>Outline</vt:lpstr>
      <vt:lpstr>Regularization?</vt:lpstr>
      <vt:lpstr>A practical approach</vt:lpstr>
      <vt:lpstr>L1/L2 regularization</vt:lpstr>
      <vt:lpstr>Dropout</vt:lpstr>
      <vt:lpstr>Batch normalization</vt:lpstr>
      <vt:lpstr>pytorch utils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31</cp:revision>
  <dcterms:created xsi:type="dcterms:W3CDTF">2020-06-05T13:14:31Z</dcterms:created>
  <dcterms:modified xsi:type="dcterms:W3CDTF">2024-04-03T20:08:39Z</dcterms:modified>
</cp:coreProperties>
</file>