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59" r:id="rId6"/>
    <p:sldId id="261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Constrained optimization and linear programming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01842" y="1985871"/>
            <a:ext cx="9249687" cy="3106438"/>
          </a:xfrm>
        </p:spPr>
        <p:txBody>
          <a:bodyPr>
            <a:normAutofit/>
          </a:bodyPr>
          <a:lstStyle/>
          <a:p>
            <a:r>
              <a:rPr lang="it-IT" sz="7200" dirty="0"/>
              <a:t>Constrained optimization and linear programming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Constrained optimization</a:t>
            </a:r>
          </a:p>
          <a:p>
            <a:r>
              <a:rPr lang="it-IT" dirty="0"/>
              <a:t>Linear programming</a:t>
            </a:r>
          </a:p>
          <a:p>
            <a:r>
              <a:rPr lang="it-IT" dirty="0"/>
              <a:t>Other approaches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FF4C1-1567-4DF3-9E2C-0209ED59C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Optimizing objective function is not enough</a:t>
            </a:r>
          </a:p>
          <a:p>
            <a:pPr lvl="1"/>
            <a:r>
              <a:rPr lang="en-US" dirty="0"/>
              <a:t>We also have to respect additional </a:t>
            </a:r>
            <a:r>
              <a:rPr lang="en-US" b="1" dirty="0"/>
              <a:t>constraints</a:t>
            </a:r>
            <a:r>
              <a:rPr lang="en-US" dirty="0"/>
              <a:t> on variables</a:t>
            </a:r>
          </a:p>
          <a:p>
            <a:pPr lvl="1"/>
            <a:r>
              <a:rPr lang="en-US" dirty="0"/>
              <a:t>In general, different from </a:t>
            </a:r>
            <a:r>
              <a:rPr lang="en-US" b="1" dirty="0"/>
              <a:t>boundaries</a:t>
            </a:r>
            <a:r>
              <a:rPr lang="en-US" dirty="0"/>
              <a:t> (although, terminology…)</a:t>
            </a:r>
          </a:p>
          <a:p>
            <a:r>
              <a:rPr lang="en-US" dirty="0"/>
              <a:t>Some algorithms only check if solution exists</a:t>
            </a:r>
            <a:endParaRPr lang="en-US" b="1" dirty="0"/>
          </a:p>
          <a:p>
            <a:r>
              <a:rPr lang="en-US" dirty="0"/>
              <a:t>Example: optimize the diet of soldiers</a:t>
            </a:r>
          </a:p>
          <a:p>
            <a:pPr lvl="1"/>
            <a:r>
              <a:rPr lang="en-US" dirty="0"/>
              <a:t>Minimize cost of meals</a:t>
            </a:r>
          </a:p>
          <a:p>
            <a:pPr lvl="1"/>
            <a:r>
              <a:rPr lang="en-US" dirty="0"/>
              <a:t>Attain at least a certain amount of each nutrient type</a:t>
            </a:r>
          </a:p>
        </p:txBody>
      </p:sp>
    </p:spTree>
    <p:extLst>
      <p:ext uri="{BB962C8B-B14F-4D97-AF65-F5344CB8AC3E}">
        <p14:creationId xmlns:p14="http://schemas.microsoft.com/office/powerpoint/2010/main" val="320029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52F11-B2F7-4C14-BE1A-59EA0625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75BAEC-9722-4D16-AF86-BC85DAF21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8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5F3D-3482-45C2-92D5-F9632E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0119A-3410-42CE-94A4-53FF737BB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objective function, linear constraints</a:t>
            </a:r>
          </a:p>
          <a:p>
            <a:pPr lvl="1"/>
            <a:r>
              <a:rPr lang="en-US" dirty="0"/>
              <a:t>Stating the problem properly ensures finding global optimum</a:t>
            </a:r>
          </a:p>
          <a:p>
            <a:pPr lvl="1"/>
            <a:r>
              <a:rPr lang="en-US" dirty="0"/>
              <a:t>Simplex: explore vertices of a polytope (hyper-polygon)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924C5-DE95-4402-92B0-1174C371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31" y="3429000"/>
            <a:ext cx="3294333" cy="25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174A00-57F5-4FBE-8A1A-3FF6E15C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4" y="3209491"/>
            <a:ext cx="2889684" cy="2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BB44-01A2-4A3D-9297-39E228A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10AC3BF3-B2C6-49FA-912F-E42F7F2815B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47627" y="1423358"/>
                <a:ext cx="10515600" cy="4675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constraints and/or objective function are not linear</a:t>
                </a:r>
              </a:p>
              <a:p>
                <a:r>
                  <a:rPr lang="en-US" dirty="0"/>
                  <a:t>Variations of Linear Programming, attempting to linearize</a:t>
                </a:r>
              </a:p>
              <a:p>
                <a:pPr lvl="1"/>
                <a:r>
                  <a:rPr lang="en-US" dirty="0"/>
                  <a:t>Quadratic Programming</a:t>
                </a:r>
              </a:p>
              <a:p>
                <a:pPr lvl="1"/>
                <a:r>
                  <a:rPr lang="en-US" dirty="0"/>
                  <a:t>Non-linear Programming</a:t>
                </a:r>
              </a:p>
              <a:p>
                <a:r>
                  <a:rPr lang="en-US" dirty="0"/>
                  <a:t>Other techniques are also usable</a:t>
                </a:r>
              </a:p>
              <a:p>
                <a:pPr lvl="1"/>
                <a:r>
                  <a:rPr lang="en-US" dirty="0"/>
                  <a:t>Include constraints to objective function as a weighted sum</a:t>
                </a:r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10AC3BF3-B2C6-49FA-912F-E42F7F281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47627" y="1423358"/>
                <a:ext cx="10515600" cy="4675817"/>
              </a:xfrm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endParaRPr lang="en-US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Raleway</vt:lpstr>
      <vt:lpstr>Thème Office</vt:lpstr>
      <vt:lpstr>Constrained optimization and linear programming</vt:lpstr>
      <vt:lpstr>Outline</vt:lpstr>
      <vt:lpstr>Constrained optimization</vt:lpstr>
      <vt:lpstr>Constrained optimization</vt:lpstr>
      <vt:lpstr>Linear programming</vt:lpstr>
      <vt:lpstr>Other approaches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49</cp:revision>
  <dcterms:created xsi:type="dcterms:W3CDTF">2020-06-05T13:14:31Z</dcterms:created>
  <dcterms:modified xsi:type="dcterms:W3CDTF">2023-07-09T16:50:32Z</dcterms:modified>
</cp:coreProperties>
</file>