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407" r:id="rId7"/>
    <p:sldId id="406" r:id="rId8"/>
    <p:sldId id="40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9572E-90F0-4028-90A8-5D3010E3F10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374DD-0443-44FD-AEA0-C94F51F0EF8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7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different cities?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74DD-0443-44FD-AEA0-C94F51F0E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citazione</a:t>
            </a:r>
            <a:r>
              <a:rPr lang="en-US" dirty="0"/>
              <a:t> di </a:t>
            </a:r>
            <a:r>
              <a:rPr lang="en-US" dirty="0" err="1"/>
              <a:t>Caparezza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374DD-0443-44FD-AEA0-C94F51F0E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EMBEDDINGS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Embeddings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5AC3A-B916-4C76-BF2E-CEB0DE81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616678-42D4-4EC9-82A6-68EE83FD4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Curiously, an embedding is not necessarily related to DL</a:t>
            </a:r>
          </a:p>
          <a:p>
            <a:r>
              <a:rPr lang="en-US" dirty="0"/>
              <a:t>An embedding is </a:t>
            </a:r>
            <a:r>
              <a:rPr lang="en-US" b="1" dirty="0"/>
              <a:t>vectorial space</a:t>
            </a:r>
            <a:r>
              <a:rPr lang="en-US" dirty="0"/>
              <a:t> with semantics</a:t>
            </a:r>
          </a:p>
          <a:p>
            <a:pPr lvl="1"/>
            <a:r>
              <a:rPr lang="en-US" dirty="0"/>
              <a:t>Distances between points have a meaning</a:t>
            </a:r>
          </a:p>
          <a:p>
            <a:pPr lvl="1"/>
            <a:r>
              <a:rPr lang="en-US" dirty="0"/>
              <a:t>And displacements/transformations might also have meaning</a:t>
            </a:r>
          </a:p>
          <a:p>
            <a:r>
              <a:rPr lang="en-US" dirty="0"/>
              <a:t>Let’s try to build one! Cities?</a:t>
            </a:r>
          </a:p>
        </p:txBody>
      </p:sp>
    </p:spTree>
    <p:extLst>
      <p:ext uri="{BB962C8B-B14F-4D97-AF65-F5344CB8AC3E}">
        <p14:creationId xmlns:p14="http://schemas.microsoft.com/office/powerpoint/2010/main" val="12630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19796-6FB0-409B-AFB7-E396B72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embeddings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CA4C1-83F8-416A-A369-A452FDAA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Building embeddings is pretty </a:t>
            </a:r>
            <a:r>
              <a:rPr lang="en-US" i="1" dirty="0"/>
              <a:t>hard</a:t>
            </a:r>
          </a:p>
          <a:p>
            <a:pPr lvl="1"/>
            <a:r>
              <a:rPr lang="en-US" dirty="0"/>
              <a:t>Already when we have meaningful features</a:t>
            </a:r>
          </a:p>
          <a:p>
            <a:pPr lvl="1"/>
            <a:r>
              <a:rPr lang="en-US" dirty="0"/>
              <a:t>But for </a:t>
            </a:r>
            <a:r>
              <a:rPr lang="en-US" b="1" dirty="0"/>
              <a:t>structured data</a:t>
            </a:r>
            <a:r>
              <a:rPr lang="en-US" dirty="0"/>
              <a:t>? Pixels, words, videos, sound, …?</a:t>
            </a:r>
          </a:p>
          <a:p>
            <a:pPr lvl="1"/>
            <a:endParaRPr lang="en-US" dirty="0"/>
          </a:p>
          <a:p>
            <a:r>
              <a:rPr lang="en-US" dirty="0"/>
              <a:t>Words, in particular, are difficult to manipulate for AI</a:t>
            </a:r>
          </a:p>
          <a:p>
            <a:pPr lvl="1"/>
            <a:r>
              <a:rPr lang="en-US" dirty="0"/>
              <a:t>Map to symbols, but not 1:1</a:t>
            </a:r>
          </a:p>
          <a:p>
            <a:pPr lvl="1"/>
            <a:r>
              <a:rPr lang="en-US" dirty="0"/>
              <a:t>“Chicken” vs “chicken”! </a:t>
            </a:r>
            <a:r>
              <a:rPr lang="en-US" i="1" dirty="0"/>
              <a:t>Context</a:t>
            </a:r>
            <a:r>
              <a:rPr lang="en-US" dirty="0"/>
              <a:t>?!?</a:t>
            </a:r>
          </a:p>
          <a:p>
            <a:pPr lvl="1"/>
            <a:r>
              <a:rPr lang="en-US" dirty="0"/>
              <a:t>Discrete: an integer per word? Not really expressive…</a:t>
            </a:r>
          </a:p>
        </p:txBody>
      </p:sp>
    </p:spTree>
    <p:extLst>
      <p:ext uri="{BB962C8B-B14F-4D97-AF65-F5344CB8AC3E}">
        <p14:creationId xmlns:p14="http://schemas.microsoft.com/office/powerpoint/2010/main" val="18930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22112-0C5C-4FF6-8171-630E177C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embedding: Word2Vec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5DC84-25D4-4A16-940F-8570EF776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Revolutionary idea</a:t>
            </a:r>
          </a:p>
          <a:p>
            <a:pPr lvl="1"/>
            <a:r>
              <a:rPr lang="en-US" dirty="0"/>
              <a:t>Arbitrary number of dimensions for the embedding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n_vocabulary</a:t>
            </a:r>
            <a:r>
              <a:rPr lang="en-US" dirty="0"/>
              <a:t>, </a:t>
            </a:r>
            <a:r>
              <a:rPr lang="en-US" dirty="0" err="1"/>
              <a:t>n_embedding</a:t>
            </a:r>
            <a:r>
              <a:rPr lang="en-US" dirty="0"/>
              <a:t>)</a:t>
            </a:r>
          </a:p>
          <a:p>
            <a:endParaRPr lang="it-IT" dirty="0"/>
          </a:p>
          <a:p>
            <a:r>
              <a:rPr lang="it-IT" dirty="0"/>
              <a:t>Simple neural network architecture</a:t>
            </a:r>
          </a:p>
          <a:p>
            <a:pPr lvl="1"/>
            <a:r>
              <a:rPr lang="it-IT" dirty="0"/>
              <a:t>Input: one-hot encoding of a vocabulary</a:t>
            </a:r>
          </a:p>
          <a:p>
            <a:pPr lvl="1"/>
            <a:r>
              <a:rPr lang="it-IT" dirty="0"/>
              <a:t>Output/Loss: task connected to meaning</a:t>
            </a:r>
          </a:p>
          <a:p>
            <a:pPr lvl="1"/>
            <a:r>
              <a:rPr lang="en-US" dirty="0"/>
              <a:t>Use learned weights as 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70926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22112-0C5C-4FF6-8171-630E177C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embedding: Word2Vec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E5DC84-25D4-4A16-940F-8570EF776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C2347-5E63-457C-A6B0-3BAB4AFA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great at embeddings!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AE5EC-0009-48E1-9650-FB123CEAF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Mikolov</a:t>
            </a:r>
            <a:r>
              <a:rPr lang="en-US" dirty="0"/>
              <a:t>, T., Chen, K., </a:t>
            </a:r>
            <a:r>
              <a:rPr lang="en-US" dirty="0" err="1"/>
              <a:t>Corrado</a:t>
            </a:r>
            <a:r>
              <a:rPr lang="en-US" dirty="0"/>
              <a:t>, G., &amp; Dean, J. (2013). </a:t>
            </a:r>
            <a:r>
              <a:rPr lang="en-US" i="1" dirty="0"/>
              <a:t>Efficient estimation of word representations in vector space</a:t>
            </a:r>
            <a:r>
              <a:rPr lang="en-US" dirty="0"/>
              <a:t>. </a:t>
            </a:r>
            <a:r>
              <a:rPr lang="en-US" dirty="0" err="1"/>
              <a:t>arXiv</a:t>
            </a:r>
            <a:r>
              <a:rPr lang="en-US" dirty="0"/>
              <a:t> preprint arXiv:1301.3781.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Grand écran</PresentationFormat>
  <Paragraphs>40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Thème Office</vt:lpstr>
      <vt:lpstr>Embeddings</vt:lpstr>
      <vt:lpstr>Présentation PowerPoint</vt:lpstr>
      <vt:lpstr>Embeddings</vt:lpstr>
      <vt:lpstr>Building embeddings</vt:lpstr>
      <vt:lpstr>An example of embedding: Word2Vec</vt:lpstr>
      <vt:lpstr>An example of embedding: Word2Vec</vt:lpstr>
      <vt:lpstr>Deep Learning is great at embeddings!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40</cp:revision>
  <dcterms:created xsi:type="dcterms:W3CDTF">2020-06-05T13:14:31Z</dcterms:created>
  <dcterms:modified xsi:type="dcterms:W3CDTF">2024-04-08T07:48:17Z</dcterms:modified>
</cp:coreProperties>
</file>