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Attention mechanism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3635-724C-499A-A64A-A262A5CD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attention?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BF057-A2CB-47A1-AA01-0C6285A91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6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Attention mechanism</vt:lpstr>
      <vt:lpstr>Présentation PowerPoint</vt:lpstr>
      <vt:lpstr>What is attention?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28</cp:revision>
  <dcterms:created xsi:type="dcterms:W3CDTF">2020-06-05T13:14:31Z</dcterms:created>
  <dcterms:modified xsi:type="dcterms:W3CDTF">2024-04-08T07:48:21Z</dcterms:modified>
</cp:coreProperties>
</file>