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65" autoAdjust="0"/>
  </p:normalViewPr>
  <p:slideViewPr>
    <p:cSldViewPr snapToGrid="0">
      <p:cViewPr varScale="1">
        <p:scale>
          <a:sx n="145" d="100"/>
          <a:sy n="145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EB026-13D5-9AB0-5502-9907C32CA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239CE1-56A9-DB7B-1BA7-86EA41C0E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FB59C8-9993-24CC-1FFF-D3366521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54F9-D383-46A3-B4C7-9CE033A8A67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05784-B014-B5A6-44DB-B5CDD178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E4EF37-97E1-23F8-CAEE-792A226C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98A-F2EF-49CE-95B9-90359AE538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0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4BD56-D108-27F0-9AD6-D952FBC5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197A97-C56F-5571-CD84-3D8CE19F5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8E3110-2535-0A6E-BAC2-8C0FA22A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54F9-D383-46A3-B4C7-9CE033A8A67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4DC6F-52F8-C2DA-CF13-148EB01A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D7EBE7-C238-BFFF-9D77-A85FF4AB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98A-F2EF-49CE-95B9-90359AE538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79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71DC4C-C3B2-32A9-B63D-5715D7930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1EF884-797D-8812-EB9D-2013AF665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97FF6-0035-11F2-2B94-F0412FB3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54F9-D383-46A3-B4C7-9CE033A8A67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817F2A-D52A-C4C1-C7BA-F2E766AD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8FDC2-5E47-E867-6C87-61885F4D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98A-F2EF-49CE-95B9-90359AE538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98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02D1D-57E0-BF8C-E3FD-6A176EC6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3C8DA1-964F-4C7F-7B40-B8E01043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B6B8D5-C27B-83D0-4274-9364D8A3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54F9-D383-46A3-B4C7-9CE033A8A67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38548-8957-D154-7E18-6327911C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3A9D48-230C-7F5B-3501-12C12D32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98A-F2EF-49CE-95B9-90359AE538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04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41EA6-21B2-9AC2-A584-252A4D38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9E8371-01EB-FEA6-E9FC-E6FC2F0B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AA83F-5C6E-8D43-53E4-7BDC16A1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54F9-D383-46A3-B4C7-9CE033A8A67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D24FB-AF87-F97E-5B1F-9FC88FC2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5FFF42-06A9-590E-92A3-CE9E62DF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98A-F2EF-49CE-95B9-90359AE538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19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B3BA-D667-2D00-CEB1-67956F3A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D2830-39EC-0FCE-7DDA-19B764E9B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FA4E79-FBC1-389E-3405-3EAFB517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3EEEB7-558F-1F71-972D-6C917435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54F9-D383-46A3-B4C7-9CE033A8A67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3A980D-4A13-76BB-0E46-480B2164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57BDF2-E87A-6EC8-95BF-C7CAA564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98A-F2EF-49CE-95B9-90359AE538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65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52061-71C1-77F4-D214-9DD3C432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615CA0-719C-700A-082F-9B77F315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AD598A-0DD3-EA7B-3A9B-C9D0EF7C4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29B9C7-557F-A53C-0635-171C9EC98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13FA80-0A31-0355-E2BD-BADDB6319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AD6BD2-4E45-33FB-FAA4-C5EDE7A4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54F9-D383-46A3-B4C7-9CE033A8A67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164552-0B6B-67D7-E45B-E367A951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1EE2F9-1E71-B80F-0B61-C3BE4BB9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98A-F2EF-49CE-95B9-90359AE538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8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70F4E-45BC-126D-53D6-1FF0E11D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821D64-8930-4C6E-6B34-C37081B9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54F9-D383-46A3-B4C7-9CE033A8A67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EE2C5F-8897-AB9D-2C67-4B050D0B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72B58-EEAA-9FBD-DDDD-BA0E4409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98A-F2EF-49CE-95B9-90359AE538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93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5BADB2-15DA-55DC-763E-70AFEFF2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54F9-D383-46A3-B4C7-9CE033A8A67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B5DF4C-41D4-C254-C678-B53EC1D1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B13EF-1985-53D2-A890-B14FB54B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98A-F2EF-49CE-95B9-90359AE538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1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73F66-9559-6C1F-472A-E911688B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A4E18-F5E8-FBAE-FE56-B6AC867F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981272-3ECA-C855-1A07-A8CA71220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9D7AC1-BBF7-3738-6B65-6621E8A5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54F9-D383-46A3-B4C7-9CE033A8A67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60A6A2-9FCF-FC10-9FB2-053628E6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D513B7-2094-30AB-1C27-F9DD2370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98A-F2EF-49CE-95B9-90359AE538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63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2A0FB-18A5-050A-4899-7517A8B5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FA17F4-3D55-6483-F91E-99BC6116A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78AA08-EABD-B5E4-E0F1-5C2EEF676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F17DA7-5BFD-E161-C578-E77839EA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54F9-D383-46A3-B4C7-9CE033A8A67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699169-E760-DE18-3C5F-3ECB73E4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40C51-C77D-E95C-1981-7285A19F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98A-F2EF-49CE-95B9-90359AE538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73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502BF9-6D29-5776-4BA3-128F7AD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F40812-53E6-751B-2A10-C70BC1D07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C7F502-2A34-C9B5-457A-DC50B1AC3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354F9-D383-46A3-B4C7-9CE033A8A67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9D572A-0007-7E07-F280-729D32E23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8AD883-ECD0-674D-6911-76B396DB2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87698A-F2EF-49CE-95B9-90359AE538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F177B-2905-D9BD-A14B-9AC86C267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in Concepts | Rediscover the meaning of technology.">
            <a:extLst>
              <a:ext uri="{FF2B5EF4-FFF2-40B4-BE49-F238E27FC236}">
                <a16:creationId xmlns:a16="http://schemas.microsoft.com/office/drawing/2014/main" id="{4035E90C-0A4D-A83C-A532-4CA318D27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910" y="6345678"/>
            <a:ext cx="986589" cy="36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 descr="Forma&#10;&#10;Descripción generada automáticamente con confianza baja">
            <a:extLst>
              <a:ext uri="{FF2B5EF4-FFF2-40B4-BE49-F238E27FC236}">
                <a16:creationId xmlns:a16="http://schemas.microsoft.com/office/drawing/2014/main" id="{3A60EF5C-8326-013C-6E42-6ABAB5DC1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6"/>
          <a:stretch/>
        </p:blipFill>
        <p:spPr>
          <a:xfrm>
            <a:off x="677095" y="1927056"/>
            <a:ext cx="3016137" cy="3279291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6FFAF17B-0DED-2545-402F-553A3A59E201}"/>
              </a:ext>
            </a:extLst>
          </p:cNvPr>
          <p:cNvSpPr/>
          <p:nvPr/>
        </p:nvSpPr>
        <p:spPr>
          <a:xfrm>
            <a:off x="3592380" y="3241091"/>
            <a:ext cx="930540" cy="64024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4D9CDE-6E1E-5CD5-9757-16E1839594F9}"/>
              </a:ext>
            </a:extLst>
          </p:cNvPr>
          <p:cNvSpPr txBox="1"/>
          <p:nvPr/>
        </p:nvSpPr>
        <p:spPr>
          <a:xfrm>
            <a:off x="677095" y="1084463"/>
            <a:ext cx="16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Symbols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CA9B680-F044-210C-95EA-710EFD1D3DD0}"/>
              </a:ext>
            </a:extLst>
          </p:cNvPr>
          <p:cNvGrpSpPr/>
          <p:nvPr/>
        </p:nvGrpSpPr>
        <p:grpSpPr>
          <a:xfrm>
            <a:off x="5131049" y="1916535"/>
            <a:ext cx="2908265" cy="2837305"/>
            <a:chOff x="1459757" y="1924150"/>
            <a:chExt cx="4019550" cy="3476625"/>
          </a:xfrm>
        </p:grpSpPr>
        <p:pic>
          <p:nvPicPr>
            <p:cNvPr id="4" name="Imagen 3" descr="Diagrama, Esquemático&#10;&#10;Descripción generada automáticamente">
              <a:extLst>
                <a:ext uri="{FF2B5EF4-FFF2-40B4-BE49-F238E27FC236}">
                  <a16:creationId xmlns:a16="http://schemas.microsoft.com/office/drawing/2014/main" id="{6EF90E70-466E-954B-4EE0-97CE00065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9757" y="1924150"/>
              <a:ext cx="4019550" cy="3476625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612D867-44B6-3C6F-5B77-8596D5F17E0D}"/>
                </a:ext>
              </a:extLst>
            </p:cNvPr>
            <p:cNvSpPr/>
            <p:nvPr/>
          </p:nvSpPr>
          <p:spPr>
            <a:xfrm>
              <a:off x="2247089" y="2850204"/>
              <a:ext cx="603115" cy="369651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FA7F9AC-8C86-339B-B9F2-EC3B79E60704}"/>
                </a:ext>
              </a:extLst>
            </p:cNvPr>
            <p:cNvSpPr/>
            <p:nvPr/>
          </p:nvSpPr>
          <p:spPr>
            <a:xfrm>
              <a:off x="3444808" y="2850203"/>
              <a:ext cx="603115" cy="369651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1E5F7C9-F395-7FEE-7B15-41D0AAF87308}"/>
                </a:ext>
              </a:extLst>
            </p:cNvPr>
            <p:cNvSpPr/>
            <p:nvPr/>
          </p:nvSpPr>
          <p:spPr>
            <a:xfrm>
              <a:off x="2925999" y="3776256"/>
              <a:ext cx="361949" cy="63037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3EAB142E-8E08-E159-4031-42D0278F593C}"/>
                </a:ext>
              </a:extLst>
            </p:cNvPr>
            <p:cNvSpPr/>
            <p:nvPr/>
          </p:nvSpPr>
          <p:spPr>
            <a:xfrm>
              <a:off x="4936382" y="3776256"/>
              <a:ext cx="361949" cy="63037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0B5A627-2CEB-2888-E248-0AAF0EDD3A29}"/>
                </a:ext>
              </a:extLst>
            </p:cNvPr>
            <p:cNvSpPr/>
            <p:nvPr/>
          </p:nvSpPr>
          <p:spPr>
            <a:xfrm>
              <a:off x="1590677" y="3909201"/>
              <a:ext cx="559136" cy="341786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B42CB71-AE0C-18C2-532E-0F913D661001}"/>
              </a:ext>
            </a:extLst>
          </p:cNvPr>
          <p:cNvGrpSpPr/>
          <p:nvPr/>
        </p:nvGrpSpPr>
        <p:grpSpPr>
          <a:xfrm>
            <a:off x="8278054" y="1770001"/>
            <a:ext cx="3569676" cy="2983839"/>
            <a:chOff x="6255493" y="1905100"/>
            <a:chExt cx="4476750" cy="3495675"/>
          </a:xfrm>
        </p:grpSpPr>
        <p:pic>
          <p:nvPicPr>
            <p:cNvPr id="20" name="Imagen 19" descr="Diagrama, Esquemático&#10;&#10;Descripción generada automáticamente">
              <a:extLst>
                <a:ext uri="{FF2B5EF4-FFF2-40B4-BE49-F238E27FC236}">
                  <a16:creationId xmlns:a16="http://schemas.microsoft.com/office/drawing/2014/main" id="{8E3DC4CC-0985-A11C-9757-4496FEC8C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493" y="1905100"/>
              <a:ext cx="4476750" cy="3495675"/>
            </a:xfrm>
            <a:prstGeom prst="rect">
              <a:avLst/>
            </a:prstGeom>
          </p:spPr>
        </p:pic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CCE528D-B15C-2C43-5230-73E13FB18F55}"/>
                </a:ext>
              </a:extLst>
            </p:cNvPr>
            <p:cNvSpPr/>
            <p:nvPr/>
          </p:nvSpPr>
          <p:spPr>
            <a:xfrm>
              <a:off x="7618582" y="2271711"/>
              <a:ext cx="659655" cy="374211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57EACCBF-8164-1E70-85D8-4EED085E67A9}"/>
                </a:ext>
              </a:extLst>
            </p:cNvPr>
            <p:cNvSpPr/>
            <p:nvPr/>
          </p:nvSpPr>
          <p:spPr>
            <a:xfrm>
              <a:off x="7618582" y="3402045"/>
              <a:ext cx="659655" cy="374211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19348B4-0698-DC0D-1749-3BEF033D6594}"/>
                </a:ext>
              </a:extLst>
            </p:cNvPr>
            <p:cNvSpPr/>
            <p:nvPr/>
          </p:nvSpPr>
          <p:spPr>
            <a:xfrm>
              <a:off x="7997047" y="4760675"/>
              <a:ext cx="582750" cy="540899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1994CB9-2CFA-A113-02FE-724A71451AAB}"/>
                </a:ext>
              </a:extLst>
            </p:cNvPr>
            <p:cNvSpPr/>
            <p:nvPr/>
          </p:nvSpPr>
          <p:spPr>
            <a:xfrm>
              <a:off x="8656043" y="2301500"/>
              <a:ext cx="585233" cy="374211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9DCC63DA-AF67-3137-E8C4-673FAD5A8564}"/>
                </a:ext>
              </a:extLst>
            </p:cNvPr>
            <p:cNvSpPr/>
            <p:nvPr/>
          </p:nvSpPr>
          <p:spPr>
            <a:xfrm>
              <a:off x="8656043" y="3402044"/>
              <a:ext cx="487957" cy="507157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80C22F8-5CDD-BB26-FCDE-010DF324A3FC}"/>
              </a:ext>
            </a:extLst>
          </p:cNvPr>
          <p:cNvSpPr txBox="1"/>
          <p:nvPr/>
        </p:nvSpPr>
        <p:spPr>
          <a:xfrm>
            <a:off x="427121" y="210553"/>
            <a:ext cx="726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Symbol </a:t>
            </a:r>
            <a:r>
              <a:rPr lang="es-ES" sz="2400" b="1" dirty="0" err="1"/>
              <a:t>recognition</a:t>
            </a:r>
            <a:r>
              <a:rPr lang="es-ES" sz="2400" b="1" dirty="0"/>
              <a:t> in </a:t>
            </a:r>
            <a:r>
              <a:rPr lang="es-ES" sz="2400" b="1" dirty="0" err="1"/>
              <a:t>electronic</a:t>
            </a:r>
            <a:r>
              <a:rPr lang="es-ES" sz="2400" b="1" dirty="0"/>
              <a:t> </a:t>
            </a:r>
            <a:r>
              <a:rPr lang="es-ES" sz="2400" b="1" dirty="0" err="1"/>
              <a:t>circuits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06347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7A1D304-142F-C748-B617-692CA3BE8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36" y="1812410"/>
            <a:ext cx="2686050" cy="1704975"/>
          </a:xfrm>
          <a:prstGeom prst="rect">
            <a:avLst/>
          </a:prstGeom>
        </p:spPr>
      </p:pic>
      <p:pic>
        <p:nvPicPr>
          <p:cNvPr id="9" name="Imagen 8" descr="Diagrama, Esquemático&#10;&#10;Descripción generada automáticamente">
            <a:extLst>
              <a:ext uri="{FF2B5EF4-FFF2-40B4-BE49-F238E27FC236}">
                <a16:creationId xmlns:a16="http://schemas.microsoft.com/office/drawing/2014/main" id="{93E2D175-4292-C901-1D4F-914F7D598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06" y="3976938"/>
            <a:ext cx="2752725" cy="1657350"/>
          </a:xfrm>
          <a:prstGeom prst="rect">
            <a:avLst/>
          </a:prstGeom>
        </p:spPr>
      </p:pic>
      <p:pic>
        <p:nvPicPr>
          <p:cNvPr id="10" name="Imagen 9" descr="Diagrama, Esquemático&#10;&#10;Descripción generada automáticamente">
            <a:extLst>
              <a:ext uri="{FF2B5EF4-FFF2-40B4-BE49-F238E27FC236}">
                <a16:creationId xmlns:a16="http://schemas.microsoft.com/office/drawing/2014/main" id="{B7C74886-38F8-74CD-7436-BE7C892EE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36" y="3705294"/>
            <a:ext cx="3132639" cy="2269789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EF8D0159-A139-A896-2852-1C40B53B52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1" y="2081100"/>
            <a:ext cx="3371850" cy="135255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56957E1-5A49-B0DD-7F43-F1B5791099E5}"/>
              </a:ext>
            </a:extLst>
          </p:cNvPr>
          <p:cNvSpPr txBox="1"/>
          <p:nvPr/>
        </p:nvSpPr>
        <p:spPr>
          <a:xfrm>
            <a:off x="427121" y="210553"/>
            <a:ext cx="726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Dataset</a:t>
            </a:r>
            <a:endParaRPr lang="es-ES" sz="24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37368B7-F6F4-D086-C493-5AF7F7F7F027}"/>
              </a:ext>
            </a:extLst>
          </p:cNvPr>
          <p:cNvSpPr txBox="1"/>
          <p:nvPr/>
        </p:nvSpPr>
        <p:spPr>
          <a:xfrm>
            <a:off x="1096065" y="672218"/>
            <a:ext cx="3703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dataset consists of 20 circuit images.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3108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F63D1-5897-9D12-156E-94942DBD0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in Concepts | Rediscover the meaning of technology.">
            <a:extLst>
              <a:ext uri="{FF2B5EF4-FFF2-40B4-BE49-F238E27FC236}">
                <a16:creationId xmlns:a16="http://schemas.microsoft.com/office/drawing/2014/main" id="{B0C008D6-DBE1-40C2-79F0-53C30E1D5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910" y="6345678"/>
            <a:ext cx="986589" cy="36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325EEEF-95BE-AADB-0DF5-A3BB82BB46B6}"/>
              </a:ext>
            </a:extLst>
          </p:cNvPr>
          <p:cNvSpPr txBox="1"/>
          <p:nvPr/>
        </p:nvSpPr>
        <p:spPr>
          <a:xfrm>
            <a:off x="427121" y="210553"/>
            <a:ext cx="726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Objectives</a:t>
            </a:r>
            <a:endParaRPr lang="es-ES" sz="2400" b="1" dirty="0"/>
          </a:p>
        </p:txBody>
      </p:sp>
      <p:sp>
        <p:nvSpPr>
          <p:cNvPr id="2" name="CuadroTexto 4">
            <a:extLst>
              <a:ext uri="{FF2B5EF4-FFF2-40B4-BE49-F238E27FC236}">
                <a16:creationId xmlns:a16="http://schemas.microsoft.com/office/drawing/2014/main" id="{24CC7E10-6373-E9D0-4B63-7E97AF99BEE4}"/>
              </a:ext>
            </a:extLst>
          </p:cNvPr>
          <p:cNvSpPr txBox="1"/>
          <p:nvPr/>
        </p:nvSpPr>
        <p:spPr>
          <a:xfrm>
            <a:off x="860796" y="885060"/>
            <a:ext cx="48672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Exploratory</a:t>
            </a:r>
            <a:r>
              <a:rPr lang="es-ES" sz="2400" dirty="0"/>
              <a:t> </a:t>
            </a:r>
            <a:r>
              <a:rPr lang="es-ES" sz="2400" dirty="0" err="1"/>
              <a:t>Analysis</a:t>
            </a:r>
            <a:r>
              <a:rPr lang="es-ES" sz="2400" dirty="0"/>
              <a:t> (</a:t>
            </a:r>
            <a:r>
              <a:rPr lang="es-ES" sz="2400" dirty="0" err="1"/>
              <a:t>similarities</a:t>
            </a:r>
            <a:r>
              <a:rPr lang="es-ES" sz="2400" dirty="0"/>
              <a:t> and </a:t>
            </a:r>
            <a:r>
              <a:rPr lang="es-ES" sz="2400" dirty="0" err="1"/>
              <a:t>differences</a:t>
            </a:r>
            <a:r>
              <a:rPr lang="es-E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Cleaning</a:t>
            </a:r>
            <a:r>
              <a:rPr lang="es-ES" sz="2400" dirty="0"/>
              <a:t> </a:t>
            </a:r>
            <a:r>
              <a:rPr lang="es-ES" sz="2400" dirty="0" err="1"/>
              <a:t>techniques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Preprocessing</a:t>
            </a:r>
            <a:r>
              <a:rPr lang="es-ES" sz="2400" dirty="0"/>
              <a:t> </a:t>
            </a:r>
            <a:r>
              <a:rPr lang="es-ES" sz="2400" dirty="0" err="1"/>
              <a:t>techniques</a:t>
            </a:r>
            <a:r>
              <a:rPr lang="es-ES" sz="2400" dirty="0"/>
              <a:t>, data </a:t>
            </a:r>
            <a:r>
              <a:rPr lang="es-ES" sz="2400" dirty="0" err="1"/>
              <a:t>augmentation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Feature</a:t>
            </a:r>
            <a:r>
              <a:rPr lang="es-ES" sz="2400" dirty="0"/>
              <a:t> </a:t>
            </a:r>
            <a:r>
              <a:rPr lang="es-ES" sz="2400" dirty="0" err="1"/>
              <a:t>extraction</a:t>
            </a:r>
            <a:r>
              <a:rPr lang="es-ES" sz="2400" dirty="0"/>
              <a:t> and </a:t>
            </a:r>
            <a:r>
              <a:rPr lang="es-ES" sz="2400" dirty="0" err="1"/>
              <a:t>detection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Metrics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Deployment</a:t>
            </a: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7615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Francisco Silva Castro</dc:creator>
  <cp:lastModifiedBy>José Francisco Silva Castro</cp:lastModifiedBy>
  <cp:revision>6</cp:revision>
  <dcterms:created xsi:type="dcterms:W3CDTF">2025-01-27T12:52:51Z</dcterms:created>
  <dcterms:modified xsi:type="dcterms:W3CDTF">2025-01-28T09:38:12Z</dcterms:modified>
</cp:coreProperties>
</file>