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6" r:id="rId4"/>
    <p:sldId id="267" r:id="rId5"/>
    <p:sldId id="268" r:id="rId6"/>
    <p:sldId id="269" r:id="rId7"/>
    <p:sldId id="264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C19472"/>
    <a:srgbClr val="22B3D0"/>
    <a:srgbClr val="FFF6E8"/>
    <a:srgbClr val="23BCDB"/>
    <a:srgbClr val="1C94AC"/>
    <a:srgbClr val="6BCCCF"/>
    <a:srgbClr val="D2E3FC"/>
    <a:srgbClr val="1EAFCC"/>
    <a:srgbClr val="D0F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01BB-2DDF-9812-CB92-E39E285AF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E50BF-89AE-D693-DB99-69283CB2B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60359-C4D3-D941-85B8-C8862B69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1801-9E7C-4CEF-BA82-BF9DEBF63CF8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F7C1-87D0-1CB7-B61F-AF3F8938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3591F-B90F-4D4B-21BC-3FB63E20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0DD1-693B-4692-B397-CB296D0178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782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4171-A63D-3A1A-6D91-9318E726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C42ED-C833-E227-745C-D6C498336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186C-B347-79D7-8E49-B92C4A89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1801-9E7C-4CEF-BA82-BF9DEBF63CF8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AA31B-ABEC-897C-47D6-912AED3A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D7CE0-6391-4FB9-6AA6-AD2B019E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0DD1-693B-4692-B397-CB296D0178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74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AD1819-4B74-7D67-5363-2E9F2811B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D1343-326D-2C9B-9371-DF133F0E1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0A611-25F8-EB36-3C22-D1736B61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1801-9E7C-4CEF-BA82-BF9DEBF63CF8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84CA4-01AB-03FC-7343-01488178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C87E7-5E0E-F1C1-234C-DDAB3631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0DD1-693B-4692-B397-CB296D0178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736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+BODY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C024FC-2D97-977E-8B76-7C1A822E25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4306" y="4159005"/>
            <a:ext cx="10683387" cy="914400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Gotham Black" pitchFamily="50" charset="0"/>
              </a:defRPr>
            </a:lvl1pPr>
          </a:lstStyle>
          <a:p>
            <a:pPr lvl="0"/>
            <a:r>
              <a:rPr lang="id-ID" dirty="0"/>
              <a:t>Tuliskan Headline anda disini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D6AD36B-ECD9-05BD-DADB-7BCEF097E5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4306" y="5284421"/>
            <a:ext cx="10683387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Montserrat" pitchFamily="2" charset="0"/>
              </a:defRPr>
            </a:lvl1pPr>
          </a:lstStyle>
          <a:p>
            <a:pPr lvl="0"/>
            <a:r>
              <a:rPr lang="id-ID" dirty="0"/>
              <a:t>Tuliskan bagian bodytext</a:t>
            </a:r>
          </a:p>
        </p:txBody>
      </p:sp>
    </p:spTree>
    <p:extLst>
      <p:ext uri="{BB962C8B-B14F-4D97-AF65-F5344CB8AC3E}">
        <p14:creationId xmlns:p14="http://schemas.microsoft.com/office/powerpoint/2010/main" val="2223824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FC20-2FF8-B1AB-1C1B-1D498103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591A0-DF70-8F79-487A-78AA3379E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48208-06FE-919C-45FF-C88268B5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1801-9E7C-4CEF-BA82-BF9DEBF63CF8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FFF03-FB91-6477-4294-2CC087AF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F76F2-3A88-B87E-3643-6C4106A7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0DD1-693B-4692-B397-CB296D0178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584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B45C-7A11-FC4C-5EDA-25F26D818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E004D-B1F2-54D1-7877-59A08048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C9E8E-289D-28C1-0A30-3799C2B8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1801-9E7C-4CEF-BA82-BF9DEBF63CF8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38ECE-3FC9-65AF-814B-B452C143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4AA8-FD0D-C026-5A7D-97AC590E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0DD1-693B-4692-B397-CB296D0178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8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1D22-3299-4462-9ED8-E11F7234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9E06-4C1E-1043-E78A-FED6891DF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CE3CA-BD20-FDEC-A0FE-EAD9B96D4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26675-939C-AA87-36F5-32C9181A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1801-9E7C-4CEF-BA82-BF9DEBF63CF8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40EF0-5965-2ED8-9037-EF5F9A08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7809A-F296-29DA-E844-FA96053D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0DD1-693B-4692-B397-CB296D0178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316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05B1-017A-A0EC-5871-EA0736B9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4EAEB-6B3A-115D-5B53-1FF094672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26890-F753-573F-4CE5-8311534C8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EC5C7-2FA5-3562-1D61-77F6EA867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3C9B53-50F7-9568-0E85-A88F729C3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C7EB9-E9D0-3CC4-CA24-B4438954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1801-9E7C-4CEF-BA82-BF9DEBF63CF8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6C8AA-6DCF-7FE4-1B26-04C60D0A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7326B-9EE4-86EA-DFB7-65BA82B8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0DD1-693B-4692-B397-CB296D0178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228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5F54-19AB-157F-04B1-1AA5753D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CBBBD-47CD-5634-ED58-47A329AFE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1801-9E7C-4CEF-BA82-BF9DEBF63CF8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66E65-8541-AACB-357F-2CA480B8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3C028-838D-82E8-F097-DBF4C6D2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0DD1-693B-4692-B397-CB296D0178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599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C9A90-7F78-1105-7A36-AD936144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1801-9E7C-4CEF-BA82-BF9DEBF63CF8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E4495-DF9F-F1B1-B219-A891A459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3BCBF-94EE-FEF6-D288-2F6BD68F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0DD1-693B-4692-B397-CB296D0178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51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3853-BB91-1DC7-8691-C03D73AE7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99C4-8FF1-0D52-0FC4-0A66D3B65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FD60B-9EBF-3645-7412-727620C44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04BA-4A34-060C-305D-9B32EEB7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1801-9E7C-4CEF-BA82-BF9DEBF63CF8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D7495-4B61-CBCF-7581-089D5BEB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E3D74-C25D-3054-4C3F-C5384F07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0DD1-693B-4692-B397-CB296D0178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805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B772-485F-08C7-178C-80C13567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82286-440C-CE72-9966-B41734F57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9F9FE-9C20-8968-3F25-0F783FD19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1DDFC-4AF6-DEBE-ED98-7084570A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1801-9E7C-4CEF-BA82-BF9DEBF63CF8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1CE17-B4C0-6513-8477-13675A41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6315E-4269-C74E-B2F9-B29E3766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0DD1-693B-4692-B397-CB296D0178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89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306EE-7156-3321-7741-CB3479020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2C5FA-FA7A-2C66-79E8-979B90042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C63DD-81C8-D970-3162-53CE1353A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F1801-9E7C-4CEF-BA82-BF9DEBF63CF8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69C87-66C2-5914-6D53-1DAC479B0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3907E-D4FE-FDAC-E7FD-D7FC3BEE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C0DD1-693B-4692-B397-CB296D0178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195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120">
            <a:extLst>
              <a:ext uri="{FF2B5EF4-FFF2-40B4-BE49-F238E27FC236}">
                <a16:creationId xmlns:a16="http://schemas.microsoft.com/office/drawing/2014/main" id="{FD0FD131-9066-1B55-CFF5-9D2A81DF8CED}"/>
              </a:ext>
            </a:extLst>
          </p:cNvPr>
          <p:cNvSpPr/>
          <p:nvPr/>
        </p:nvSpPr>
        <p:spPr>
          <a:xfrm flipV="1">
            <a:off x="-738357" y="2321599"/>
            <a:ext cx="14110668" cy="3798784"/>
          </a:xfrm>
          <a:custGeom>
            <a:avLst/>
            <a:gdLst>
              <a:gd name="connsiteX0" fmla="*/ -591 w 1891368"/>
              <a:gd name="connsiteY0" fmla="*/ 156569 h 509182"/>
              <a:gd name="connsiteX1" fmla="*/ -1972 w 1891368"/>
              <a:gd name="connsiteY1" fmla="*/ -4365 h 509182"/>
              <a:gd name="connsiteX2" fmla="*/ 1889396 w 1891368"/>
              <a:gd name="connsiteY2" fmla="*/ -4365 h 509182"/>
              <a:gd name="connsiteX3" fmla="*/ 1888323 w 1891368"/>
              <a:gd name="connsiteY3" fmla="*/ 237824 h 509182"/>
              <a:gd name="connsiteX4" fmla="*/ 1873578 w 1891368"/>
              <a:gd name="connsiteY4" fmla="*/ 239508 h 509182"/>
              <a:gd name="connsiteX5" fmla="*/ 1872987 w 1891368"/>
              <a:gd name="connsiteY5" fmla="*/ 247819 h 509182"/>
              <a:gd name="connsiteX6" fmla="*/ 1861116 w 1891368"/>
              <a:gd name="connsiteY6" fmla="*/ 249798 h 509182"/>
              <a:gd name="connsiteX7" fmla="*/ 1807100 w 1891368"/>
              <a:gd name="connsiteY7" fmla="*/ 248609 h 509182"/>
              <a:gd name="connsiteX8" fmla="*/ 1806708 w 1891368"/>
              <a:gd name="connsiteY8" fmla="*/ 238319 h 509182"/>
              <a:gd name="connsiteX9" fmla="*/ 1791668 w 1891368"/>
              <a:gd name="connsiteY9" fmla="*/ 238717 h 509182"/>
              <a:gd name="connsiteX10" fmla="*/ 1791668 w 1891368"/>
              <a:gd name="connsiteY10" fmla="*/ 183320 h 509182"/>
              <a:gd name="connsiteX11" fmla="*/ 1769905 w 1891368"/>
              <a:gd name="connsiteY11" fmla="*/ 184502 h 509182"/>
              <a:gd name="connsiteX12" fmla="*/ 1769114 w 1891368"/>
              <a:gd name="connsiteY12" fmla="*/ 265622 h 509182"/>
              <a:gd name="connsiteX13" fmla="*/ 1762584 w 1891368"/>
              <a:gd name="connsiteY13" fmla="*/ 273142 h 509182"/>
              <a:gd name="connsiteX14" fmla="*/ 1761794 w 1891368"/>
              <a:gd name="connsiteY14" fmla="*/ 437156 h 509182"/>
              <a:gd name="connsiteX15" fmla="*/ 1749524 w 1891368"/>
              <a:gd name="connsiteY15" fmla="*/ 443686 h 509182"/>
              <a:gd name="connsiteX16" fmla="*/ 1748733 w 1891368"/>
              <a:gd name="connsiteY16" fmla="*/ 456740 h 509182"/>
              <a:gd name="connsiteX17" fmla="*/ 1737061 w 1891368"/>
              <a:gd name="connsiteY17" fmla="*/ 458328 h 509182"/>
              <a:gd name="connsiteX18" fmla="*/ 1736470 w 1891368"/>
              <a:gd name="connsiteY18" fmla="*/ 486614 h 509182"/>
              <a:gd name="connsiteX19" fmla="*/ 1731321 w 1891368"/>
              <a:gd name="connsiteY19" fmla="*/ 489385 h 509182"/>
              <a:gd name="connsiteX20" fmla="*/ 1731521 w 1891368"/>
              <a:gd name="connsiteY20" fmla="*/ 501654 h 509182"/>
              <a:gd name="connsiteX21" fmla="*/ 1724791 w 1891368"/>
              <a:gd name="connsiteY21" fmla="*/ 504817 h 509182"/>
              <a:gd name="connsiteX22" fmla="*/ 1717078 w 1891368"/>
              <a:gd name="connsiteY22" fmla="*/ 504418 h 509182"/>
              <a:gd name="connsiteX23" fmla="*/ 1716686 w 1891368"/>
              <a:gd name="connsiteY23" fmla="*/ 488993 h 509182"/>
              <a:gd name="connsiteX24" fmla="*/ 1711936 w 1891368"/>
              <a:gd name="connsiteY24" fmla="*/ 488594 h 509182"/>
              <a:gd name="connsiteX25" fmla="*/ 1711936 w 1891368"/>
              <a:gd name="connsiteY25" fmla="*/ 457826 h 509182"/>
              <a:gd name="connsiteX26" fmla="*/ 1702237 w 1891368"/>
              <a:gd name="connsiteY26" fmla="*/ 457531 h 509182"/>
              <a:gd name="connsiteX27" fmla="*/ 1702340 w 1891368"/>
              <a:gd name="connsiteY27" fmla="*/ 452389 h 509182"/>
              <a:gd name="connsiteX28" fmla="*/ 1692648 w 1891368"/>
              <a:gd name="connsiteY28" fmla="*/ 451791 h 509182"/>
              <a:gd name="connsiteX29" fmla="*/ 1692744 w 1891368"/>
              <a:gd name="connsiteY29" fmla="*/ 438930 h 509182"/>
              <a:gd name="connsiteX30" fmla="*/ 1686413 w 1891368"/>
              <a:gd name="connsiteY30" fmla="*/ 438833 h 509182"/>
              <a:gd name="connsiteX31" fmla="*/ 1686606 w 1891368"/>
              <a:gd name="connsiteY31" fmla="*/ 319824 h 509182"/>
              <a:gd name="connsiteX32" fmla="*/ 1666032 w 1891368"/>
              <a:gd name="connsiteY32" fmla="*/ 319824 h 509182"/>
              <a:gd name="connsiteX33" fmla="*/ 1666129 w 1891368"/>
              <a:gd name="connsiteY33" fmla="*/ 436359 h 509182"/>
              <a:gd name="connsiteX34" fmla="*/ 1658911 w 1891368"/>
              <a:gd name="connsiteY34" fmla="*/ 438339 h 509182"/>
              <a:gd name="connsiteX35" fmla="*/ 1658711 w 1891368"/>
              <a:gd name="connsiteY35" fmla="*/ 448822 h 509182"/>
              <a:gd name="connsiteX36" fmla="*/ 1650504 w 1891368"/>
              <a:gd name="connsiteY36" fmla="*/ 451688 h 509182"/>
              <a:gd name="connsiteX37" fmla="*/ 1650401 w 1891368"/>
              <a:gd name="connsiteY37" fmla="*/ 454760 h 509182"/>
              <a:gd name="connsiteX38" fmla="*/ 1643774 w 1891368"/>
              <a:gd name="connsiteY38" fmla="*/ 457229 h 509182"/>
              <a:gd name="connsiteX39" fmla="*/ 1641300 w 1891368"/>
              <a:gd name="connsiteY39" fmla="*/ 457132 h 509182"/>
              <a:gd name="connsiteX40" fmla="*/ 1640605 w 1891368"/>
              <a:gd name="connsiteY40" fmla="*/ 485618 h 509182"/>
              <a:gd name="connsiteX41" fmla="*/ 1637045 w 1891368"/>
              <a:gd name="connsiteY41" fmla="*/ 487598 h 509182"/>
              <a:gd name="connsiteX42" fmla="*/ 1636453 w 1891368"/>
              <a:gd name="connsiteY42" fmla="*/ 500260 h 509182"/>
              <a:gd name="connsiteX43" fmla="*/ 1629229 w 1891368"/>
              <a:gd name="connsiteY43" fmla="*/ 503229 h 509182"/>
              <a:gd name="connsiteX44" fmla="*/ 1620629 w 1891368"/>
              <a:gd name="connsiteY44" fmla="*/ 502927 h 509182"/>
              <a:gd name="connsiteX45" fmla="*/ 1620430 w 1891368"/>
              <a:gd name="connsiteY45" fmla="*/ 488292 h 509182"/>
              <a:gd name="connsiteX46" fmla="*/ 1615680 w 1891368"/>
              <a:gd name="connsiteY46" fmla="*/ 487694 h 509182"/>
              <a:gd name="connsiteX47" fmla="*/ 1615481 w 1891368"/>
              <a:gd name="connsiteY47" fmla="*/ 457029 h 509182"/>
              <a:gd name="connsiteX48" fmla="*/ 1605390 w 1891368"/>
              <a:gd name="connsiteY48" fmla="*/ 456830 h 509182"/>
              <a:gd name="connsiteX49" fmla="*/ 1604207 w 1891368"/>
              <a:gd name="connsiteY49" fmla="*/ 437638 h 509182"/>
              <a:gd name="connsiteX50" fmla="*/ 1592336 w 1891368"/>
              <a:gd name="connsiteY50" fmla="*/ 437047 h 509182"/>
              <a:gd name="connsiteX51" fmla="*/ 1592336 w 1891368"/>
              <a:gd name="connsiteY51" fmla="*/ 367997 h 509182"/>
              <a:gd name="connsiteX52" fmla="*/ 1589167 w 1891368"/>
              <a:gd name="connsiteY52" fmla="*/ 366616 h 509182"/>
              <a:gd name="connsiteX53" fmla="*/ 1589759 w 1891368"/>
              <a:gd name="connsiteY53" fmla="*/ 277584 h 509182"/>
              <a:gd name="connsiteX54" fmla="*/ 1584418 w 1891368"/>
              <a:gd name="connsiteY54" fmla="*/ 277185 h 509182"/>
              <a:gd name="connsiteX55" fmla="*/ 1582541 w 1891368"/>
              <a:gd name="connsiteY55" fmla="*/ 302708 h 509182"/>
              <a:gd name="connsiteX56" fmla="*/ 1564737 w 1891368"/>
              <a:gd name="connsiteY56" fmla="*/ 302708 h 509182"/>
              <a:gd name="connsiteX57" fmla="*/ 1564043 w 1891368"/>
              <a:gd name="connsiteY57" fmla="*/ 274518 h 509182"/>
              <a:gd name="connsiteX58" fmla="*/ 1557313 w 1891368"/>
              <a:gd name="connsiteY58" fmla="*/ 273329 h 509182"/>
              <a:gd name="connsiteX59" fmla="*/ 1557712 w 1891368"/>
              <a:gd name="connsiteY59" fmla="*/ 265217 h 509182"/>
              <a:gd name="connsiteX60" fmla="*/ 1552763 w 1891368"/>
              <a:gd name="connsiteY60" fmla="*/ 264427 h 509182"/>
              <a:gd name="connsiteX61" fmla="*/ 1552563 w 1891368"/>
              <a:gd name="connsiteY61" fmla="*/ 164706 h 509182"/>
              <a:gd name="connsiteX62" fmla="*/ 1539902 w 1891368"/>
              <a:gd name="connsiteY62" fmla="*/ 164706 h 509182"/>
              <a:gd name="connsiteX63" fmla="*/ 1536141 w 1891368"/>
              <a:gd name="connsiteY63" fmla="*/ 305183 h 509182"/>
              <a:gd name="connsiteX64" fmla="*/ 1523087 w 1891368"/>
              <a:gd name="connsiteY64" fmla="*/ 305774 h 509182"/>
              <a:gd name="connsiteX65" fmla="*/ 1522490 w 1891368"/>
              <a:gd name="connsiteY65" fmla="*/ 339801 h 509182"/>
              <a:gd name="connsiteX66" fmla="*/ 1510027 w 1891368"/>
              <a:gd name="connsiteY66" fmla="*/ 340199 h 509182"/>
              <a:gd name="connsiteX67" fmla="*/ 1509635 w 1891368"/>
              <a:gd name="connsiteY67" fmla="*/ 357810 h 509182"/>
              <a:gd name="connsiteX68" fmla="*/ 1494203 w 1891368"/>
              <a:gd name="connsiteY68" fmla="*/ 366114 h 509182"/>
              <a:gd name="connsiteX69" fmla="*/ 1465511 w 1891368"/>
              <a:gd name="connsiteY69" fmla="*/ 367702 h 509182"/>
              <a:gd name="connsiteX70" fmla="*/ 1465511 w 1891368"/>
              <a:gd name="connsiteY70" fmla="*/ 348510 h 509182"/>
              <a:gd name="connsiteX71" fmla="*/ 1452457 w 1891368"/>
              <a:gd name="connsiteY71" fmla="*/ 347121 h 509182"/>
              <a:gd name="connsiteX72" fmla="*/ 1451660 w 1891368"/>
              <a:gd name="connsiteY72" fmla="*/ 321206 h 509182"/>
              <a:gd name="connsiteX73" fmla="*/ 1425347 w 1891368"/>
              <a:gd name="connsiteY73" fmla="*/ 320808 h 509182"/>
              <a:gd name="connsiteX74" fmla="*/ 1425147 w 1891368"/>
              <a:gd name="connsiteY74" fmla="*/ 325358 h 509182"/>
              <a:gd name="connsiteX75" fmla="*/ 1391121 w 1891368"/>
              <a:gd name="connsiteY75" fmla="*/ 325557 h 509182"/>
              <a:gd name="connsiteX76" fmla="*/ 1390722 w 1891368"/>
              <a:gd name="connsiteY76" fmla="*/ 186868 h 509182"/>
              <a:gd name="connsiteX77" fmla="*/ 1380040 w 1891368"/>
              <a:gd name="connsiteY77" fmla="*/ 186071 h 509182"/>
              <a:gd name="connsiteX78" fmla="*/ 1378851 w 1891368"/>
              <a:gd name="connsiteY78" fmla="*/ 173017 h 509182"/>
              <a:gd name="connsiteX79" fmla="*/ 1367378 w 1891368"/>
              <a:gd name="connsiteY79" fmla="*/ 172618 h 509182"/>
              <a:gd name="connsiteX80" fmla="*/ 1366588 w 1891368"/>
              <a:gd name="connsiteY80" fmla="*/ 386695 h 509182"/>
              <a:gd name="connsiteX81" fmla="*/ 1336115 w 1891368"/>
              <a:gd name="connsiteY81" fmla="*/ 393019 h 509182"/>
              <a:gd name="connsiteX82" fmla="*/ 1253222 w 1891368"/>
              <a:gd name="connsiteY82" fmla="*/ 389857 h 509182"/>
              <a:gd name="connsiteX83" fmla="*/ 1253415 w 1891368"/>
              <a:gd name="connsiteY83" fmla="*/ 364533 h 509182"/>
              <a:gd name="connsiteX84" fmla="*/ 1251043 w 1891368"/>
              <a:gd name="connsiteY84" fmla="*/ 363344 h 509182"/>
              <a:gd name="connsiteX85" fmla="*/ 1250844 w 1891368"/>
              <a:gd name="connsiteY85" fmla="*/ 245029 h 509182"/>
              <a:gd name="connsiteX86" fmla="*/ 1224928 w 1891368"/>
              <a:gd name="connsiteY86" fmla="*/ 244438 h 509182"/>
              <a:gd name="connsiteX87" fmla="*/ 1224729 w 1891368"/>
              <a:gd name="connsiteY87" fmla="*/ 227817 h 509182"/>
              <a:gd name="connsiteX88" fmla="*/ 1214047 w 1891368"/>
              <a:gd name="connsiteY88" fmla="*/ 227026 h 509182"/>
              <a:gd name="connsiteX89" fmla="*/ 1214047 w 1891368"/>
              <a:gd name="connsiteY89" fmla="*/ 200912 h 509182"/>
              <a:gd name="connsiteX90" fmla="*/ 1211669 w 1891368"/>
              <a:gd name="connsiteY90" fmla="*/ 199723 h 509182"/>
              <a:gd name="connsiteX91" fmla="*/ 1211470 w 1891368"/>
              <a:gd name="connsiteY91" fmla="*/ 103569 h 509182"/>
              <a:gd name="connsiteX92" fmla="*/ 1189314 w 1891368"/>
              <a:gd name="connsiteY92" fmla="*/ 103961 h 509182"/>
              <a:gd name="connsiteX93" fmla="*/ 1187335 w 1891368"/>
              <a:gd name="connsiteY93" fmla="*/ 271934 h 509182"/>
              <a:gd name="connsiteX94" fmla="*/ 1107404 w 1891368"/>
              <a:gd name="connsiteY94" fmla="*/ 273123 h 509182"/>
              <a:gd name="connsiteX95" fmla="*/ 1107006 w 1891368"/>
              <a:gd name="connsiteY95" fmla="*/ 254721 h 509182"/>
              <a:gd name="connsiteX96" fmla="*/ 1080891 w 1891368"/>
              <a:gd name="connsiteY96" fmla="*/ 254323 h 509182"/>
              <a:gd name="connsiteX97" fmla="*/ 1080293 w 1891368"/>
              <a:gd name="connsiteY97" fmla="*/ 261052 h 509182"/>
              <a:gd name="connsiteX98" fmla="*/ 971279 w 1891368"/>
              <a:gd name="connsiteY98" fmla="*/ 261444 h 509182"/>
              <a:gd name="connsiteX99" fmla="*/ 962178 w 1891368"/>
              <a:gd name="connsiteY99" fmla="*/ 259272 h 509182"/>
              <a:gd name="connsiteX100" fmla="*/ 962621 w 1891368"/>
              <a:gd name="connsiteY100" fmla="*/ 172811 h 509182"/>
              <a:gd name="connsiteX101" fmla="*/ 951939 w 1891368"/>
              <a:gd name="connsiteY101" fmla="*/ 173010 h 509182"/>
              <a:gd name="connsiteX102" fmla="*/ 951347 w 1891368"/>
              <a:gd name="connsiteY102" fmla="*/ 159160 h 509182"/>
              <a:gd name="connsiteX103" fmla="*/ 940659 w 1891368"/>
              <a:gd name="connsiteY103" fmla="*/ 159950 h 509182"/>
              <a:gd name="connsiteX104" fmla="*/ 940659 w 1891368"/>
              <a:gd name="connsiteY104" fmla="*/ 310119 h 509182"/>
              <a:gd name="connsiteX105" fmla="*/ 931461 w 1891368"/>
              <a:gd name="connsiteY105" fmla="*/ 310511 h 509182"/>
              <a:gd name="connsiteX106" fmla="*/ 931262 w 1891368"/>
              <a:gd name="connsiteY106" fmla="*/ 313481 h 509182"/>
              <a:gd name="connsiteX107" fmla="*/ 923742 w 1891368"/>
              <a:gd name="connsiteY107" fmla="*/ 313577 h 509182"/>
              <a:gd name="connsiteX108" fmla="*/ 919783 w 1891368"/>
              <a:gd name="connsiteY108" fmla="*/ 375505 h 509182"/>
              <a:gd name="connsiteX109" fmla="*/ 877247 w 1891368"/>
              <a:gd name="connsiteY109" fmla="*/ 412899 h 509182"/>
              <a:gd name="connsiteX110" fmla="*/ 842224 w 1891368"/>
              <a:gd name="connsiteY110" fmla="*/ 448706 h 509182"/>
              <a:gd name="connsiteX111" fmla="*/ 836188 w 1891368"/>
              <a:gd name="connsiteY111" fmla="*/ 493126 h 509182"/>
              <a:gd name="connsiteX112" fmla="*/ 835102 w 1891368"/>
              <a:gd name="connsiteY112" fmla="*/ 496390 h 509182"/>
              <a:gd name="connsiteX113" fmla="*/ 833521 w 1891368"/>
              <a:gd name="connsiteY113" fmla="*/ 496783 h 509182"/>
              <a:gd name="connsiteX114" fmla="*/ 834511 w 1891368"/>
              <a:gd name="connsiteY114" fmla="*/ 195069 h 509182"/>
              <a:gd name="connsiteX115" fmla="*/ 815910 w 1891368"/>
              <a:gd name="connsiteY115" fmla="*/ 194870 h 509182"/>
              <a:gd name="connsiteX116" fmla="*/ 814130 w 1891368"/>
              <a:gd name="connsiteY116" fmla="*/ 243737 h 509182"/>
              <a:gd name="connsiteX117" fmla="*/ 805228 w 1891368"/>
              <a:gd name="connsiteY117" fmla="*/ 245518 h 509182"/>
              <a:gd name="connsiteX118" fmla="*/ 804977 w 1891368"/>
              <a:gd name="connsiteY118" fmla="*/ 257935 h 509182"/>
              <a:gd name="connsiteX119" fmla="*/ 794147 w 1891368"/>
              <a:gd name="connsiteY119" fmla="*/ 259465 h 509182"/>
              <a:gd name="connsiteX120" fmla="*/ 793749 w 1891368"/>
              <a:gd name="connsiteY120" fmla="*/ 272673 h 509182"/>
              <a:gd name="connsiteX121" fmla="*/ 757543 w 1891368"/>
              <a:gd name="connsiteY121" fmla="*/ 319066 h 509182"/>
              <a:gd name="connsiteX122" fmla="*/ 757440 w 1891368"/>
              <a:gd name="connsiteY122" fmla="*/ 324709 h 509182"/>
              <a:gd name="connsiteX123" fmla="*/ 755956 w 1891368"/>
              <a:gd name="connsiteY123" fmla="*/ 326091 h 509182"/>
              <a:gd name="connsiteX124" fmla="*/ 755216 w 1891368"/>
              <a:gd name="connsiteY124" fmla="*/ 342809 h 509182"/>
              <a:gd name="connsiteX125" fmla="*/ 755711 w 1891368"/>
              <a:gd name="connsiteY125" fmla="*/ 343355 h 509182"/>
              <a:gd name="connsiteX126" fmla="*/ 755756 w 1891368"/>
              <a:gd name="connsiteY126" fmla="*/ 346273 h 509182"/>
              <a:gd name="connsiteX127" fmla="*/ 754323 w 1891368"/>
              <a:gd name="connsiteY127" fmla="*/ 347064 h 509182"/>
              <a:gd name="connsiteX128" fmla="*/ 753436 w 1891368"/>
              <a:gd name="connsiteY128" fmla="*/ 351762 h 509182"/>
              <a:gd name="connsiteX129" fmla="*/ 753038 w 1891368"/>
              <a:gd name="connsiteY129" fmla="*/ 371102 h 509182"/>
              <a:gd name="connsiteX130" fmla="*/ 752298 w 1891368"/>
              <a:gd name="connsiteY130" fmla="*/ 371050 h 509182"/>
              <a:gd name="connsiteX131" fmla="*/ 752099 w 1891368"/>
              <a:gd name="connsiteY131" fmla="*/ 351659 h 509182"/>
              <a:gd name="connsiteX132" fmla="*/ 751302 w 1891368"/>
              <a:gd name="connsiteY132" fmla="*/ 347012 h 509182"/>
              <a:gd name="connsiteX133" fmla="*/ 749573 w 1891368"/>
              <a:gd name="connsiteY133" fmla="*/ 346665 h 509182"/>
              <a:gd name="connsiteX134" fmla="*/ 749226 w 1891368"/>
              <a:gd name="connsiteY134" fmla="*/ 345476 h 509182"/>
              <a:gd name="connsiteX135" fmla="*/ 750120 w 1891368"/>
              <a:gd name="connsiteY135" fmla="*/ 343696 h 509182"/>
              <a:gd name="connsiteX136" fmla="*/ 750120 w 1891368"/>
              <a:gd name="connsiteY136" fmla="*/ 325840 h 509182"/>
              <a:gd name="connsiteX137" fmla="*/ 748043 w 1891368"/>
              <a:gd name="connsiteY137" fmla="*/ 325153 h 509182"/>
              <a:gd name="connsiteX138" fmla="*/ 748043 w 1891368"/>
              <a:gd name="connsiteY138" fmla="*/ 320699 h 509182"/>
              <a:gd name="connsiteX139" fmla="*/ 739431 w 1891368"/>
              <a:gd name="connsiteY139" fmla="*/ 308429 h 509182"/>
              <a:gd name="connsiteX140" fmla="*/ 739334 w 1891368"/>
              <a:gd name="connsiteY140" fmla="*/ 340880 h 509182"/>
              <a:gd name="connsiteX141" fmla="*/ 732309 w 1891368"/>
              <a:gd name="connsiteY141" fmla="*/ 341568 h 509182"/>
              <a:gd name="connsiteX142" fmla="*/ 732213 w 1891368"/>
              <a:gd name="connsiteY142" fmla="*/ 360863 h 509182"/>
              <a:gd name="connsiteX143" fmla="*/ 733698 w 1891368"/>
              <a:gd name="connsiteY143" fmla="*/ 362643 h 509182"/>
              <a:gd name="connsiteX144" fmla="*/ 731120 w 1891368"/>
              <a:gd name="connsiteY144" fmla="*/ 366699 h 509182"/>
              <a:gd name="connsiteX145" fmla="*/ 724397 w 1891368"/>
              <a:gd name="connsiteY145" fmla="*/ 373821 h 509182"/>
              <a:gd name="connsiteX146" fmla="*/ 723902 w 1891368"/>
              <a:gd name="connsiteY146" fmla="*/ 378667 h 509182"/>
              <a:gd name="connsiteX147" fmla="*/ 715984 w 1891368"/>
              <a:gd name="connsiteY147" fmla="*/ 380351 h 509182"/>
              <a:gd name="connsiteX148" fmla="*/ 715045 w 1891368"/>
              <a:gd name="connsiteY148" fmla="*/ 387370 h 509182"/>
              <a:gd name="connsiteX149" fmla="*/ 716729 w 1891368"/>
              <a:gd name="connsiteY149" fmla="*/ 389105 h 509182"/>
              <a:gd name="connsiteX150" fmla="*/ 712770 w 1891368"/>
              <a:gd name="connsiteY150" fmla="*/ 389941 h 509182"/>
              <a:gd name="connsiteX151" fmla="*/ 705848 w 1891368"/>
              <a:gd name="connsiteY151" fmla="*/ 406266 h 509182"/>
              <a:gd name="connsiteX152" fmla="*/ 693231 w 1891368"/>
              <a:gd name="connsiteY152" fmla="*/ 416801 h 509182"/>
              <a:gd name="connsiteX153" fmla="*/ 693180 w 1891368"/>
              <a:gd name="connsiteY153" fmla="*/ 421846 h 509182"/>
              <a:gd name="connsiteX154" fmla="*/ 689124 w 1891368"/>
              <a:gd name="connsiteY154" fmla="*/ 426345 h 509182"/>
              <a:gd name="connsiteX155" fmla="*/ 685614 w 1891368"/>
              <a:gd name="connsiteY155" fmla="*/ 421743 h 509182"/>
              <a:gd name="connsiteX156" fmla="*/ 685216 w 1891368"/>
              <a:gd name="connsiteY156" fmla="*/ 416698 h 509182"/>
              <a:gd name="connsiteX157" fmla="*/ 671667 w 1891368"/>
              <a:gd name="connsiteY157" fmla="*/ 404730 h 509182"/>
              <a:gd name="connsiteX158" fmla="*/ 665433 w 1891368"/>
              <a:gd name="connsiteY158" fmla="*/ 389696 h 509182"/>
              <a:gd name="connsiteX159" fmla="*/ 660387 w 1891368"/>
              <a:gd name="connsiteY159" fmla="*/ 389099 h 509182"/>
              <a:gd name="connsiteX160" fmla="*/ 662264 w 1891368"/>
              <a:gd name="connsiteY160" fmla="*/ 387813 h 509182"/>
              <a:gd name="connsiteX161" fmla="*/ 662167 w 1891368"/>
              <a:gd name="connsiteY161" fmla="*/ 381083 h 509182"/>
              <a:gd name="connsiteX162" fmla="*/ 645945 w 1891368"/>
              <a:gd name="connsiteY162" fmla="*/ 379303 h 509182"/>
              <a:gd name="connsiteX163" fmla="*/ 640899 w 1891368"/>
              <a:gd name="connsiteY163" fmla="*/ 378712 h 509182"/>
              <a:gd name="connsiteX164" fmla="*/ 642577 w 1891368"/>
              <a:gd name="connsiteY164" fmla="*/ 376732 h 509182"/>
              <a:gd name="connsiteX165" fmla="*/ 642577 w 1891368"/>
              <a:gd name="connsiteY165" fmla="*/ 368524 h 509182"/>
              <a:gd name="connsiteX166" fmla="*/ 637531 w 1891368"/>
              <a:gd name="connsiteY166" fmla="*/ 368029 h 509182"/>
              <a:gd name="connsiteX167" fmla="*/ 637236 w 1891368"/>
              <a:gd name="connsiteY167" fmla="*/ 364167 h 509182"/>
              <a:gd name="connsiteX168" fmla="*/ 634716 w 1891368"/>
              <a:gd name="connsiteY168" fmla="*/ 363871 h 509182"/>
              <a:gd name="connsiteX169" fmla="*/ 634318 w 1891368"/>
              <a:gd name="connsiteY169" fmla="*/ 363177 h 509182"/>
              <a:gd name="connsiteX170" fmla="*/ 635854 w 1891368"/>
              <a:gd name="connsiteY170" fmla="*/ 360458 h 509182"/>
              <a:gd name="connsiteX171" fmla="*/ 636195 w 1891368"/>
              <a:gd name="connsiteY171" fmla="*/ 338894 h 509182"/>
              <a:gd name="connsiteX172" fmla="*/ 634517 w 1891368"/>
              <a:gd name="connsiteY172" fmla="*/ 338746 h 509182"/>
              <a:gd name="connsiteX173" fmla="*/ 633180 w 1891368"/>
              <a:gd name="connsiteY173" fmla="*/ 338001 h 509182"/>
              <a:gd name="connsiteX174" fmla="*/ 635899 w 1891368"/>
              <a:gd name="connsiteY174" fmla="*/ 335533 h 509182"/>
              <a:gd name="connsiteX175" fmla="*/ 636490 w 1891368"/>
              <a:gd name="connsiteY175" fmla="*/ 312928 h 509182"/>
              <a:gd name="connsiteX176" fmla="*/ 633919 w 1891368"/>
              <a:gd name="connsiteY176" fmla="*/ 312285 h 509182"/>
              <a:gd name="connsiteX177" fmla="*/ 636394 w 1891368"/>
              <a:gd name="connsiteY177" fmla="*/ 309708 h 509182"/>
              <a:gd name="connsiteX178" fmla="*/ 636786 w 1891368"/>
              <a:gd name="connsiteY178" fmla="*/ 188828 h 509182"/>
              <a:gd name="connsiteX179" fmla="*/ 635796 w 1891368"/>
              <a:gd name="connsiteY179" fmla="*/ 182195 h 509182"/>
              <a:gd name="connsiteX180" fmla="*/ 631940 w 1891368"/>
              <a:gd name="connsiteY180" fmla="*/ 176558 h 509182"/>
              <a:gd name="connsiteX181" fmla="*/ 618487 w 1891368"/>
              <a:gd name="connsiteY181" fmla="*/ 176558 h 509182"/>
              <a:gd name="connsiteX182" fmla="*/ 615518 w 1891368"/>
              <a:gd name="connsiteY182" fmla="*/ 264992 h 509182"/>
              <a:gd name="connsiteX183" fmla="*/ 611558 w 1891368"/>
              <a:gd name="connsiteY183" fmla="*/ 266580 h 509182"/>
              <a:gd name="connsiteX184" fmla="*/ 610369 w 1891368"/>
              <a:gd name="connsiteY184" fmla="*/ 279441 h 509182"/>
              <a:gd name="connsiteX185" fmla="*/ 607702 w 1891368"/>
              <a:gd name="connsiteY185" fmla="*/ 280624 h 509182"/>
              <a:gd name="connsiteX186" fmla="*/ 607008 w 1891368"/>
              <a:gd name="connsiteY186" fmla="*/ 296159 h 509182"/>
              <a:gd name="connsiteX187" fmla="*/ 582571 w 1891368"/>
              <a:gd name="connsiteY187" fmla="*/ 311096 h 509182"/>
              <a:gd name="connsiteX188" fmla="*/ 572776 w 1891368"/>
              <a:gd name="connsiteY188" fmla="*/ 311584 h 509182"/>
              <a:gd name="connsiteX189" fmla="*/ 572583 w 1891368"/>
              <a:gd name="connsiteY189" fmla="*/ 320094 h 509182"/>
              <a:gd name="connsiteX190" fmla="*/ 556457 w 1891368"/>
              <a:gd name="connsiteY190" fmla="*/ 321283 h 509182"/>
              <a:gd name="connsiteX191" fmla="*/ 555268 w 1891368"/>
              <a:gd name="connsiteY191" fmla="*/ 354718 h 509182"/>
              <a:gd name="connsiteX192" fmla="*/ 526383 w 1891368"/>
              <a:gd name="connsiteY192" fmla="*/ 356100 h 509182"/>
              <a:gd name="connsiteX193" fmla="*/ 526081 w 1891368"/>
              <a:gd name="connsiteY193" fmla="*/ 371141 h 509182"/>
              <a:gd name="connsiteX194" fmla="*/ 521138 w 1891368"/>
              <a:gd name="connsiteY194" fmla="*/ 372921 h 509182"/>
              <a:gd name="connsiteX195" fmla="*/ 493732 w 1891368"/>
              <a:gd name="connsiteY195" fmla="*/ 372227 h 509182"/>
              <a:gd name="connsiteX196" fmla="*/ 492941 w 1891368"/>
              <a:gd name="connsiteY196" fmla="*/ 369161 h 509182"/>
              <a:gd name="connsiteX197" fmla="*/ 464352 w 1891368"/>
              <a:gd name="connsiteY197" fmla="*/ 369257 h 509182"/>
              <a:gd name="connsiteX198" fmla="*/ 463658 w 1891368"/>
              <a:gd name="connsiteY198" fmla="*/ 360355 h 509182"/>
              <a:gd name="connsiteX199" fmla="*/ 446054 w 1891368"/>
              <a:gd name="connsiteY199" fmla="*/ 359957 h 509182"/>
              <a:gd name="connsiteX200" fmla="*/ 445854 w 1891368"/>
              <a:gd name="connsiteY200" fmla="*/ 361936 h 509182"/>
              <a:gd name="connsiteX201" fmla="*/ 423892 w 1891368"/>
              <a:gd name="connsiteY201" fmla="*/ 361641 h 509182"/>
              <a:gd name="connsiteX202" fmla="*/ 423892 w 1891368"/>
              <a:gd name="connsiteY202" fmla="*/ 353922 h 509182"/>
              <a:gd name="connsiteX203" fmla="*/ 409347 w 1891368"/>
              <a:gd name="connsiteY203" fmla="*/ 353626 h 509182"/>
              <a:gd name="connsiteX204" fmla="*/ 408556 w 1891368"/>
              <a:gd name="connsiteY204" fmla="*/ 357778 h 509182"/>
              <a:gd name="connsiteX205" fmla="*/ 386401 w 1891368"/>
              <a:gd name="connsiteY205" fmla="*/ 357778 h 509182"/>
              <a:gd name="connsiteX206" fmla="*/ 386202 w 1891368"/>
              <a:gd name="connsiteY206" fmla="*/ 347096 h 509182"/>
              <a:gd name="connsiteX207" fmla="*/ 380263 w 1891368"/>
              <a:gd name="connsiteY207" fmla="*/ 346305 h 509182"/>
              <a:gd name="connsiteX208" fmla="*/ 379871 w 1891368"/>
              <a:gd name="connsiteY208" fmla="*/ 281806 h 509182"/>
              <a:gd name="connsiteX209" fmla="*/ 312994 w 1891368"/>
              <a:gd name="connsiteY209" fmla="*/ 279036 h 509182"/>
              <a:gd name="connsiteX210" fmla="*/ 312403 w 1891368"/>
              <a:gd name="connsiteY210" fmla="*/ 296249 h 509182"/>
              <a:gd name="connsiteX211" fmla="*/ 291630 w 1891368"/>
              <a:gd name="connsiteY211" fmla="*/ 296448 h 509182"/>
              <a:gd name="connsiteX212" fmla="*/ 291032 w 1891368"/>
              <a:gd name="connsiteY212" fmla="*/ 308711 h 509182"/>
              <a:gd name="connsiteX213" fmla="*/ 113369 w 1891368"/>
              <a:gd name="connsiteY213" fmla="*/ 308319 h 509182"/>
              <a:gd name="connsiteX214" fmla="*/ 112774 w 1891368"/>
              <a:gd name="connsiteY214" fmla="*/ 295060 h 509182"/>
              <a:gd name="connsiteX215" fmla="*/ 107828 w 1891368"/>
              <a:gd name="connsiteY215" fmla="*/ 294668 h 509182"/>
              <a:gd name="connsiteX216" fmla="*/ 107434 w 1891368"/>
              <a:gd name="connsiteY216" fmla="*/ 227000 h 509182"/>
              <a:gd name="connsiteX217" fmla="*/ 57971 w 1891368"/>
              <a:gd name="connsiteY217" fmla="*/ 225811 h 509182"/>
              <a:gd name="connsiteX218" fmla="*/ 55992 w 1891368"/>
              <a:gd name="connsiteY218" fmla="*/ 156569 h 509182"/>
              <a:gd name="connsiteX219" fmla="*/ -591 w 1891368"/>
              <a:gd name="connsiteY219" fmla="*/ 156569 h 50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</a:cxnLst>
            <a:rect l="l" t="t" r="r" b="b"/>
            <a:pathLst>
              <a:path w="1891368" h="509182">
                <a:moveTo>
                  <a:pt x="-591" y="156569"/>
                </a:moveTo>
                <a:lnTo>
                  <a:pt x="-1972" y="-4365"/>
                </a:lnTo>
                <a:lnTo>
                  <a:pt x="1889396" y="-4365"/>
                </a:lnTo>
                <a:lnTo>
                  <a:pt x="1888323" y="237824"/>
                </a:lnTo>
                <a:lnTo>
                  <a:pt x="1873578" y="239508"/>
                </a:lnTo>
                <a:lnTo>
                  <a:pt x="1872987" y="247819"/>
                </a:lnTo>
                <a:lnTo>
                  <a:pt x="1861116" y="249798"/>
                </a:lnTo>
                <a:lnTo>
                  <a:pt x="1807100" y="248609"/>
                </a:lnTo>
                <a:lnTo>
                  <a:pt x="1806708" y="238319"/>
                </a:lnTo>
                <a:lnTo>
                  <a:pt x="1791668" y="238717"/>
                </a:lnTo>
                <a:lnTo>
                  <a:pt x="1791668" y="183320"/>
                </a:lnTo>
                <a:lnTo>
                  <a:pt x="1769905" y="184502"/>
                </a:lnTo>
                <a:lnTo>
                  <a:pt x="1769114" y="265622"/>
                </a:lnTo>
                <a:lnTo>
                  <a:pt x="1762584" y="273142"/>
                </a:lnTo>
                <a:lnTo>
                  <a:pt x="1761794" y="437156"/>
                </a:lnTo>
                <a:lnTo>
                  <a:pt x="1749524" y="443686"/>
                </a:lnTo>
                <a:lnTo>
                  <a:pt x="1748733" y="456740"/>
                </a:lnTo>
                <a:lnTo>
                  <a:pt x="1737061" y="458328"/>
                </a:lnTo>
                <a:lnTo>
                  <a:pt x="1736470" y="486614"/>
                </a:lnTo>
                <a:lnTo>
                  <a:pt x="1731321" y="489385"/>
                </a:lnTo>
                <a:lnTo>
                  <a:pt x="1731521" y="501654"/>
                </a:lnTo>
                <a:lnTo>
                  <a:pt x="1724791" y="504817"/>
                </a:lnTo>
                <a:lnTo>
                  <a:pt x="1717078" y="504418"/>
                </a:lnTo>
                <a:lnTo>
                  <a:pt x="1716686" y="488993"/>
                </a:lnTo>
                <a:lnTo>
                  <a:pt x="1711936" y="488594"/>
                </a:lnTo>
                <a:lnTo>
                  <a:pt x="1711936" y="457826"/>
                </a:lnTo>
                <a:lnTo>
                  <a:pt x="1702237" y="457531"/>
                </a:lnTo>
                <a:lnTo>
                  <a:pt x="1702340" y="452389"/>
                </a:lnTo>
                <a:lnTo>
                  <a:pt x="1692648" y="451791"/>
                </a:lnTo>
                <a:lnTo>
                  <a:pt x="1692744" y="438930"/>
                </a:lnTo>
                <a:lnTo>
                  <a:pt x="1686413" y="438833"/>
                </a:lnTo>
                <a:lnTo>
                  <a:pt x="1686606" y="319824"/>
                </a:lnTo>
                <a:lnTo>
                  <a:pt x="1666032" y="319824"/>
                </a:lnTo>
                <a:lnTo>
                  <a:pt x="1666129" y="436359"/>
                </a:lnTo>
                <a:lnTo>
                  <a:pt x="1658911" y="438339"/>
                </a:lnTo>
                <a:lnTo>
                  <a:pt x="1658711" y="448822"/>
                </a:lnTo>
                <a:lnTo>
                  <a:pt x="1650504" y="451688"/>
                </a:lnTo>
                <a:lnTo>
                  <a:pt x="1650401" y="454760"/>
                </a:lnTo>
                <a:lnTo>
                  <a:pt x="1643774" y="457229"/>
                </a:lnTo>
                <a:lnTo>
                  <a:pt x="1641300" y="457132"/>
                </a:lnTo>
                <a:lnTo>
                  <a:pt x="1640605" y="485618"/>
                </a:lnTo>
                <a:lnTo>
                  <a:pt x="1637045" y="487598"/>
                </a:lnTo>
                <a:lnTo>
                  <a:pt x="1636453" y="500260"/>
                </a:lnTo>
                <a:lnTo>
                  <a:pt x="1629229" y="503229"/>
                </a:lnTo>
                <a:lnTo>
                  <a:pt x="1620629" y="502927"/>
                </a:lnTo>
                <a:lnTo>
                  <a:pt x="1620430" y="488292"/>
                </a:lnTo>
                <a:lnTo>
                  <a:pt x="1615680" y="487694"/>
                </a:lnTo>
                <a:lnTo>
                  <a:pt x="1615481" y="457029"/>
                </a:lnTo>
                <a:lnTo>
                  <a:pt x="1605390" y="456830"/>
                </a:lnTo>
                <a:lnTo>
                  <a:pt x="1604207" y="437638"/>
                </a:lnTo>
                <a:lnTo>
                  <a:pt x="1592336" y="437047"/>
                </a:lnTo>
                <a:lnTo>
                  <a:pt x="1592336" y="367997"/>
                </a:lnTo>
                <a:lnTo>
                  <a:pt x="1589167" y="366616"/>
                </a:lnTo>
                <a:lnTo>
                  <a:pt x="1589759" y="277584"/>
                </a:lnTo>
                <a:lnTo>
                  <a:pt x="1584418" y="277185"/>
                </a:lnTo>
                <a:lnTo>
                  <a:pt x="1582541" y="302708"/>
                </a:lnTo>
                <a:lnTo>
                  <a:pt x="1564737" y="302708"/>
                </a:lnTo>
                <a:lnTo>
                  <a:pt x="1564043" y="274518"/>
                </a:lnTo>
                <a:lnTo>
                  <a:pt x="1557313" y="273329"/>
                </a:lnTo>
                <a:lnTo>
                  <a:pt x="1557712" y="265217"/>
                </a:lnTo>
                <a:lnTo>
                  <a:pt x="1552763" y="264427"/>
                </a:lnTo>
                <a:lnTo>
                  <a:pt x="1552563" y="164706"/>
                </a:lnTo>
                <a:lnTo>
                  <a:pt x="1539902" y="164706"/>
                </a:lnTo>
                <a:lnTo>
                  <a:pt x="1536141" y="305183"/>
                </a:lnTo>
                <a:lnTo>
                  <a:pt x="1523087" y="305774"/>
                </a:lnTo>
                <a:lnTo>
                  <a:pt x="1522490" y="339801"/>
                </a:lnTo>
                <a:lnTo>
                  <a:pt x="1510027" y="340199"/>
                </a:lnTo>
                <a:lnTo>
                  <a:pt x="1509635" y="357810"/>
                </a:lnTo>
                <a:cubicBezTo>
                  <a:pt x="1509635" y="357810"/>
                  <a:pt x="1505277" y="362753"/>
                  <a:pt x="1494203" y="366114"/>
                </a:cubicBezTo>
                <a:cubicBezTo>
                  <a:pt x="1483122" y="369482"/>
                  <a:pt x="1466302" y="368685"/>
                  <a:pt x="1465511" y="367702"/>
                </a:cubicBezTo>
                <a:cubicBezTo>
                  <a:pt x="1464721" y="366712"/>
                  <a:pt x="1465511" y="348510"/>
                  <a:pt x="1465511" y="348510"/>
                </a:cubicBezTo>
                <a:lnTo>
                  <a:pt x="1452457" y="347121"/>
                </a:lnTo>
                <a:lnTo>
                  <a:pt x="1451660" y="321206"/>
                </a:lnTo>
                <a:lnTo>
                  <a:pt x="1425347" y="320808"/>
                </a:lnTo>
                <a:lnTo>
                  <a:pt x="1425147" y="325358"/>
                </a:lnTo>
                <a:lnTo>
                  <a:pt x="1391121" y="325557"/>
                </a:lnTo>
                <a:lnTo>
                  <a:pt x="1390722" y="186868"/>
                </a:lnTo>
                <a:lnTo>
                  <a:pt x="1380040" y="186071"/>
                </a:lnTo>
                <a:lnTo>
                  <a:pt x="1378851" y="173017"/>
                </a:lnTo>
                <a:lnTo>
                  <a:pt x="1367378" y="172618"/>
                </a:lnTo>
                <a:lnTo>
                  <a:pt x="1366588" y="386695"/>
                </a:lnTo>
                <a:lnTo>
                  <a:pt x="1336115" y="393019"/>
                </a:lnTo>
                <a:lnTo>
                  <a:pt x="1253222" y="389857"/>
                </a:lnTo>
                <a:lnTo>
                  <a:pt x="1253415" y="364533"/>
                </a:lnTo>
                <a:lnTo>
                  <a:pt x="1251043" y="363344"/>
                </a:lnTo>
                <a:lnTo>
                  <a:pt x="1250844" y="245029"/>
                </a:lnTo>
                <a:lnTo>
                  <a:pt x="1224928" y="244438"/>
                </a:lnTo>
                <a:lnTo>
                  <a:pt x="1224729" y="227817"/>
                </a:lnTo>
                <a:lnTo>
                  <a:pt x="1214047" y="227026"/>
                </a:lnTo>
                <a:lnTo>
                  <a:pt x="1214047" y="200912"/>
                </a:lnTo>
                <a:lnTo>
                  <a:pt x="1211669" y="199723"/>
                </a:lnTo>
                <a:lnTo>
                  <a:pt x="1211470" y="103569"/>
                </a:lnTo>
                <a:lnTo>
                  <a:pt x="1189314" y="103961"/>
                </a:lnTo>
                <a:lnTo>
                  <a:pt x="1187335" y="271934"/>
                </a:lnTo>
                <a:lnTo>
                  <a:pt x="1107404" y="273123"/>
                </a:lnTo>
                <a:lnTo>
                  <a:pt x="1107006" y="254721"/>
                </a:lnTo>
                <a:lnTo>
                  <a:pt x="1080891" y="254323"/>
                </a:lnTo>
                <a:lnTo>
                  <a:pt x="1080293" y="261052"/>
                </a:lnTo>
                <a:lnTo>
                  <a:pt x="971279" y="261444"/>
                </a:lnTo>
                <a:lnTo>
                  <a:pt x="962178" y="259272"/>
                </a:lnTo>
                <a:lnTo>
                  <a:pt x="962621" y="172811"/>
                </a:lnTo>
                <a:lnTo>
                  <a:pt x="951939" y="173010"/>
                </a:lnTo>
                <a:lnTo>
                  <a:pt x="951347" y="159160"/>
                </a:lnTo>
                <a:lnTo>
                  <a:pt x="940659" y="159950"/>
                </a:lnTo>
                <a:lnTo>
                  <a:pt x="940659" y="310119"/>
                </a:lnTo>
                <a:lnTo>
                  <a:pt x="931461" y="310511"/>
                </a:lnTo>
                <a:lnTo>
                  <a:pt x="931262" y="313481"/>
                </a:lnTo>
                <a:lnTo>
                  <a:pt x="923742" y="313577"/>
                </a:lnTo>
                <a:cubicBezTo>
                  <a:pt x="923742" y="313577"/>
                  <a:pt x="925522" y="363042"/>
                  <a:pt x="919783" y="375505"/>
                </a:cubicBezTo>
                <a:cubicBezTo>
                  <a:pt x="914050" y="387967"/>
                  <a:pt x="895057" y="402609"/>
                  <a:pt x="877247" y="412899"/>
                </a:cubicBezTo>
                <a:cubicBezTo>
                  <a:pt x="859443" y="423183"/>
                  <a:pt x="849744" y="434662"/>
                  <a:pt x="842224" y="448706"/>
                </a:cubicBezTo>
                <a:cubicBezTo>
                  <a:pt x="834710" y="462756"/>
                  <a:pt x="836188" y="493126"/>
                  <a:pt x="836188" y="493126"/>
                </a:cubicBezTo>
                <a:cubicBezTo>
                  <a:pt x="836188" y="493126"/>
                  <a:pt x="835501" y="495793"/>
                  <a:pt x="835102" y="496390"/>
                </a:cubicBezTo>
                <a:cubicBezTo>
                  <a:pt x="834710" y="496982"/>
                  <a:pt x="833521" y="496783"/>
                  <a:pt x="833521" y="496783"/>
                </a:cubicBezTo>
                <a:lnTo>
                  <a:pt x="834511" y="195069"/>
                </a:lnTo>
                <a:lnTo>
                  <a:pt x="815910" y="194870"/>
                </a:lnTo>
                <a:lnTo>
                  <a:pt x="814130" y="243737"/>
                </a:lnTo>
                <a:lnTo>
                  <a:pt x="805228" y="245518"/>
                </a:lnTo>
                <a:lnTo>
                  <a:pt x="804977" y="257935"/>
                </a:lnTo>
                <a:lnTo>
                  <a:pt x="794147" y="259465"/>
                </a:lnTo>
                <a:lnTo>
                  <a:pt x="793749" y="272673"/>
                </a:lnTo>
                <a:lnTo>
                  <a:pt x="757543" y="319066"/>
                </a:lnTo>
                <a:lnTo>
                  <a:pt x="757440" y="324709"/>
                </a:lnTo>
                <a:lnTo>
                  <a:pt x="755956" y="326091"/>
                </a:lnTo>
                <a:lnTo>
                  <a:pt x="755216" y="342809"/>
                </a:lnTo>
                <a:lnTo>
                  <a:pt x="755711" y="343355"/>
                </a:lnTo>
                <a:cubicBezTo>
                  <a:pt x="755711" y="343355"/>
                  <a:pt x="755808" y="345926"/>
                  <a:pt x="755756" y="346273"/>
                </a:cubicBezTo>
                <a:cubicBezTo>
                  <a:pt x="755711" y="346620"/>
                  <a:pt x="754323" y="347064"/>
                  <a:pt x="754323" y="347064"/>
                </a:cubicBezTo>
                <a:lnTo>
                  <a:pt x="753436" y="351762"/>
                </a:lnTo>
                <a:lnTo>
                  <a:pt x="753038" y="371102"/>
                </a:lnTo>
                <a:lnTo>
                  <a:pt x="752298" y="371050"/>
                </a:lnTo>
                <a:lnTo>
                  <a:pt x="752099" y="351659"/>
                </a:lnTo>
                <a:lnTo>
                  <a:pt x="751302" y="347012"/>
                </a:lnTo>
                <a:cubicBezTo>
                  <a:pt x="751302" y="347012"/>
                  <a:pt x="749824" y="346761"/>
                  <a:pt x="749573" y="346665"/>
                </a:cubicBezTo>
                <a:cubicBezTo>
                  <a:pt x="749329" y="346569"/>
                  <a:pt x="749226" y="345727"/>
                  <a:pt x="749226" y="345476"/>
                </a:cubicBezTo>
                <a:cubicBezTo>
                  <a:pt x="749226" y="345232"/>
                  <a:pt x="750120" y="343696"/>
                  <a:pt x="750120" y="343696"/>
                </a:cubicBezTo>
                <a:lnTo>
                  <a:pt x="750120" y="325840"/>
                </a:lnTo>
                <a:lnTo>
                  <a:pt x="748043" y="325153"/>
                </a:lnTo>
                <a:lnTo>
                  <a:pt x="748043" y="320699"/>
                </a:lnTo>
                <a:lnTo>
                  <a:pt x="739431" y="308429"/>
                </a:lnTo>
                <a:lnTo>
                  <a:pt x="739334" y="340880"/>
                </a:lnTo>
                <a:lnTo>
                  <a:pt x="732309" y="341568"/>
                </a:lnTo>
                <a:lnTo>
                  <a:pt x="732213" y="360863"/>
                </a:lnTo>
                <a:cubicBezTo>
                  <a:pt x="732213" y="360863"/>
                  <a:pt x="733396" y="361358"/>
                  <a:pt x="733698" y="362643"/>
                </a:cubicBezTo>
                <a:cubicBezTo>
                  <a:pt x="733993" y="363929"/>
                  <a:pt x="732014" y="364816"/>
                  <a:pt x="731120" y="366699"/>
                </a:cubicBezTo>
                <a:cubicBezTo>
                  <a:pt x="730233" y="368576"/>
                  <a:pt x="724397" y="373821"/>
                  <a:pt x="724397" y="373821"/>
                </a:cubicBezTo>
                <a:cubicBezTo>
                  <a:pt x="724397" y="373821"/>
                  <a:pt x="724102" y="377876"/>
                  <a:pt x="723902" y="378667"/>
                </a:cubicBezTo>
                <a:cubicBezTo>
                  <a:pt x="723703" y="379458"/>
                  <a:pt x="715984" y="380351"/>
                  <a:pt x="715984" y="380351"/>
                </a:cubicBezTo>
                <a:lnTo>
                  <a:pt x="715045" y="387370"/>
                </a:lnTo>
                <a:cubicBezTo>
                  <a:pt x="715045" y="387370"/>
                  <a:pt x="717025" y="388507"/>
                  <a:pt x="716729" y="389105"/>
                </a:cubicBezTo>
                <a:cubicBezTo>
                  <a:pt x="716434" y="389696"/>
                  <a:pt x="712770" y="389941"/>
                  <a:pt x="712770" y="389941"/>
                </a:cubicBezTo>
                <a:cubicBezTo>
                  <a:pt x="712770" y="389941"/>
                  <a:pt x="712378" y="395584"/>
                  <a:pt x="705848" y="406266"/>
                </a:cubicBezTo>
                <a:cubicBezTo>
                  <a:pt x="699318" y="416948"/>
                  <a:pt x="693231" y="416801"/>
                  <a:pt x="693231" y="416801"/>
                </a:cubicBezTo>
                <a:lnTo>
                  <a:pt x="693180" y="421846"/>
                </a:lnTo>
                <a:cubicBezTo>
                  <a:pt x="693180" y="421846"/>
                  <a:pt x="689574" y="426544"/>
                  <a:pt x="689124" y="426345"/>
                </a:cubicBezTo>
                <a:cubicBezTo>
                  <a:pt x="688680" y="426146"/>
                  <a:pt x="685614" y="421743"/>
                  <a:pt x="685614" y="421743"/>
                </a:cubicBezTo>
                <a:lnTo>
                  <a:pt x="685216" y="416698"/>
                </a:lnTo>
                <a:cubicBezTo>
                  <a:pt x="685216" y="416698"/>
                  <a:pt x="677400" y="412841"/>
                  <a:pt x="671667" y="404730"/>
                </a:cubicBezTo>
                <a:cubicBezTo>
                  <a:pt x="665928" y="396618"/>
                  <a:pt x="665433" y="389696"/>
                  <a:pt x="665433" y="389696"/>
                </a:cubicBezTo>
                <a:cubicBezTo>
                  <a:pt x="665433" y="389696"/>
                  <a:pt x="661081" y="389696"/>
                  <a:pt x="660387" y="389099"/>
                </a:cubicBezTo>
                <a:cubicBezTo>
                  <a:pt x="659693" y="388507"/>
                  <a:pt x="662264" y="387813"/>
                  <a:pt x="662264" y="387813"/>
                </a:cubicBezTo>
                <a:lnTo>
                  <a:pt x="662167" y="381083"/>
                </a:lnTo>
                <a:lnTo>
                  <a:pt x="645945" y="379303"/>
                </a:lnTo>
                <a:cubicBezTo>
                  <a:pt x="645945" y="379303"/>
                  <a:pt x="641099" y="379303"/>
                  <a:pt x="640899" y="378712"/>
                </a:cubicBezTo>
                <a:cubicBezTo>
                  <a:pt x="640700" y="378121"/>
                  <a:pt x="642577" y="376732"/>
                  <a:pt x="642577" y="376732"/>
                </a:cubicBezTo>
                <a:lnTo>
                  <a:pt x="642577" y="368524"/>
                </a:lnTo>
                <a:lnTo>
                  <a:pt x="637531" y="368029"/>
                </a:lnTo>
                <a:lnTo>
                  <a:pt x="637236" y="364167"/>
                </a:lnTo>
                <a:cubicBezTo>
                  <a:pt x="637236" y="364167"/>
                  <a:pt x="635012" y="364070"/>
                  <a:pt x="634716" y="363871"/>
                </a:cubicBezTo>
                <a:cubicBezTo>
                  <a:pt x="634421" y="363672"/>
                  <a:pt x="634466" y="363524"/>
                  <a:pt x="634318" y="363177"/>
                </a:cubicBezTo>
                <a:cubicBezTo>
                  <a:pt x="634170" y="362836"/>
                  <a:pt x="635854" y="360458"/>
                  <a:pt x="635854" y="360458"/>
                </a:cubicBezTo>
                <a:lnTo>
                  <a:pt x="636195" y="338894"/>
                </a:lnTo>
                <a:lnTo>
                  <a:pt x="634517" y="338746"/>
                </a:lnTo>
                <a:cubicBezTo>
                  <a:pt x="634517" y="338746"/>
                  <a:pt x="633276" y="338444"/>
                  <a:pt x="633180" y="338001"/>
                </a:cubicBezTo>
                <a:cubicBezTo>
                  <a:pt x="633084" y="337558"/>
                  <a:pt x="635899" y="335533"/>
                  <a:pt x="635899" y="335533"/>
                </a:cubicBezTo>
                <a:lnTo>
                  <a:pt x="636490" y="312928"/>
                </a:lnTo>
                <a:cubicBezTo>
                  <a:pt x="636490" y="312928"/>
                  <a:pt x="634022" y="312876"/>
                  <a:pt x="633919" y="312285"/>
                </a:cubicBezTo>
                <a:cubicBezTo>
                  <a:pt x="633823" y="311687"/>
                  <a:pt x="636394" y="309708"/>
                  <a:pt x="636394" y="309708"/>
                </a:cubicBezTo>
                <a:lnTo>
                  <a:pt x="636786" y="188828"/>
                </a:lnTo>
                <a:lnTo>
                  <a:pt x="635796" y="182195"/>
                </a:lnTo>
                <a:lnTo>
                  <a:pt x="631940" y="176558"/>
                </a:lnTo>
                <a:lnTo>
                  <a:pt x="618487" y="176558"/>
                </a:lnTo>
                <a:lnTo>
                  <a:pt x="615518" y="264992"/>
                </a:lnTo>
                <a:lnTo>
                  <a:pt x="611558" y="266580"/>
                </a:lnTo>
                <a:lnTo>
                  <a:pt x="610369" y="279441"/>
                </a:lnTo>
                <a:lnTo>
                  <a:pt x="607702" y="280624"/>
                </a:lnTo>
                <a:lnTo>
                  <a:pt x="607008" y="296159"/>
                </a:lnTo>
                <a:lnTo>
                  <a:pt x="582571" y="311096"/>
                </a:lnTo>
                <a:lnTo>
                  <a:pt x="572776" y="311584"/>
                </a:lnTo>
                <a:lnTo>
                  <a:pt x="572583" y="320094"/>
                </a:lnTo>
                <a:lnTo>
                  <a:pt x="556457" y="321283"/>
                </a:lnTo>
                <a:lnTo>
                  <a:pt x="555268" y="354718"/>
                </a:lnTo>
                <a:lnTo>
                  <a:pt x="526383" y="356100"/>
                </a:lnTo>
                <a:lnTo>
                  <a:pt x="526081" y="371141"/>
                </a:lnTo>
                <a:lnTo>
                  <a:pt x="521138" y="372921"/>
                </a:lnTo>
                <a:lnTo>
                  <a:pt x="493732" y="372227"/>
                </a:lnTo>
                <a:lnTo>
                  <a:pt x="492941" y="369161"/>
                </a:lnTo>
                <a:lnTo>
                  <a:pt x="464352" y="369257"/>
                </a:lnTo>
                <a:lnTo>
                  <a:pt x="463658" y="360355"/>
                </a:lnTo>
                <a:lnTo>
                  <a:pt x="446054" y="359957"/>
                </a:lnTo>
                <a:lnTo>
                  <a:pt x="445854" y="361936"/>
                </a:lnTo>
                <a:lnTo>
                  <a:pt x="423892" y="361641"/>
                </a:lnTo>
                <a:lnTo>
                  <a:pt x="423892" y="353922"/>
                </a:lnTo>
                <a:lnTo>
                  <a:pt x="409347" y="353626"/>
                </a:lnTo>
                <a:lnTo>
                  <a:pt x="408556" y="357778"/>
                </a:lnTo>
                <a:lnTo>
                  <a:pt x="386401" y="357778"/>
                </a:lnTo>
                <a:lnTo>
                  <a:pt x="386202" y="347096"/>
                </a:lnTo>
                <a:lnTo>
                  <a:pt x="380263" y="346305"/>
                </a:lnTo>
                <a:lnTo>
                  <a:pt x="379871" y="281806"/>
                </a:lnTo>
                <a:lnTo>
                  <a:pt x="312994" y="279036"/>
                </a:lnTo>
                <a:lnTo>
                  <a:pt x="312403" y="296249"/>
                </a:lnTo>
                <a:lnTo>
                  <a:pt x="291630" y="296448"/>
                </a:lnTo>
                <a:lnTo>
                  <a:pt x="291032" y="308711"/>
                </a:lnTo>
                <a:lnTo>
                  <a:pt x="113369" y="308319"/>
                </a:lnTo>
                <a:lnTo>
                  <a:pt x="112774" y="295060"/>
                </a:lnTo>
                <a:lnTo>
                  <a:pt x="107828" y="294668"/>
                </a:lnTo>
                <a:lnTo>
                  <a:pt x="107434" y="227000"/>
                </a:lnTo>
                <a:lnTo>
                  <a:pt x="57971" y="225811"/>
                </a:lnTo>
                <a:lnTo>
                  <a:pt x="55992" y="156569"/>
                </a:lnTo>
                <a:lnTo>
                  <a:pt x="-591" y="156569"/>
                </a:lnTo>
              </a:path>
            </a:pathLst>
          </a:custGeom>
          <a:solidFill>
            <a:srgbClr val="D0F1F8">
              <a:alpha val="38824"/>
            </a:srgbClr>
          </a:solidFill>
          <a:ln w="6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600EBE7-3C70-8172-E200-82B235C3D67A}"/>
              </a:ext>
            </a:extLst>
          </p:cNvPr>
          <p:cNvSpPr>
            <a:spLocks/>
          </p:cNvSpPr>
          <p:nvPr/>
        </p:nvSpPr>
        <p:spPr>
          <a:xfrm flipV="1">
            <a:off x="2030161" y="1378947"/>
            <a:ext cx="2129449" cy="3831715"/>
          </a:xfrm>
          <a:custGeom>
            <a:avLst/>
            <a:gdLst>
              <a:gd name="connsiteX0" fmla="*/ 2120924 w 2129449"/>
              <a:gd name="connsiteY0" fmla="*/ 2027980 h 3831715"/>
              <a:gd name="connsiteX1" fmla="*/ 1551440 w 2129449"/>
              <a:gd name="connsiteY1" fmla="*/ 1072692 h 3831715"/>
              <a:gd name="connsiteX2" fmla="*/ 1224297 w 2129449"/>
              <a:gd name="connsiteY2" fmla="*/ 736696 h 3831715"/>
              <a:gd name="connsiteX3" fmla="*/ 979813 w 2129449"/>
              <a:gd name="connsiteY3" fmla="*/ 514184 h 3831715"/>
              <a:gd name="connsiteX4" fmla="*/ 725301 w 2129449"/>
              <a:gd name="connsiteY4" fmla="*/ -8296 h 3831715"/>
              <a:gd name="connsiteX5" fmla="*/ -8525 w 2129449"/>
              <a:gd name="connsiteY5" fmla="*/ 1101904 h 3831715"/>
              <a:gd name="connsiteX6" fmla="*/ 104625 w 2129449"/>
              <a:gd name="connsiteY6" fmla="*/ 2368638 h 3831715"/>
              <a:gd name="connsiteX7" fmla="*/ 344405 w 2129449"/>
              <a:gd name="connsiteY7" fmla="*/ 3274088 h 3831715"/>
              <a:gd name="connsiteX8" fmla="*/ 495542 w 2129449"/>
              <a:gd name="connsiteY8" fmla="*/ 3790755 h 3831715"/>
              <a:gd name="connsiteX9" fmla="*/ 579832 w 2129449"/>
              <a:gd name="connsiteY9" fmla="*/ 3823420 h 3831715"/>
              <a:gd name="connsiteX10" fmla="*/ 693127 w 2129449"/>
              <a:gd name="connsiteY10" fmla="*/ 3716398 h 3831715"/>
              <a:gd name="connsiteX11" fmla="*/ 678214 w 2129449"/>
              <a:gd name="connsiteY11" fmla="*/ 3101915 h 3831715"/>
              <a:gd name="connsiteX12" fmla="*/ 681032 w 2129449"/>
              <a:gd name="connsiteY12" fmla="*/ 2559754 h 3831715"/>
              <a:gd name="connsiteX13" fmla="*/ 692947 w 2129449"/>
              <a:gd name="connsiteY13" fmla="*/ 2562321 h 3831715"/>
              <a:gd name="connsiteX14" fmla="*/ 1499331 w 2129449"/>
              <a:gd name="connsiteY14" fmla="*/ 3562430 h 3831715"/>
              <a:gd name="connsiteX15" fmla="*/ 2120924 w 2129449"/>
              <a:gd name="connsiteY15" fmla="*/ 2027980 h 383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29449" h="3831715">
                <a:moveTo>
                  <a:pt x="2120924" y="2027980"/>
                </a:moveTo>
                <a:cubicBezTo>
                  <a:pt x="2120924" y="2027980"/>
                  <a:pt x="1838425" y="1462803"/>
                  <a:pt x="1551440" y="1072692"/>
                </a:cubicBezTo>
                <a:cubicBezTo>
                  <a:pt x="1437248" y="917397"/>
                  <a:pt x="1322378" y="789897"/>
                  <a:pt x="1224297" y="736696"/>
                </a:cubicBezTo>
                <a:cubicBezTo>
                  <a:pt x="1128310" y="684646"/>
                  <a:pt x="1047054" y="603797"/>
                  <a:pt x="979813" y="514184"/>
                </a:cubicBezTo>
                <a:cubicBezTo>
                  <a:pt x="805666" y="282171"/>
                  <a:pt x="725301" y="-8296"/>
                  <a:pt x="725301" y="-8296"/>
                </a:cubicBezTo>
                <a:lnTo>
                  <a:pt x="-8525" y="1101904"/>
                </a:lnTo>
                <a:cubicBezTo>
                  <a:pt x="-8525" y="1101904"/>
                  <a:pt x="16514" y="2187111"/>
                  <a:pt x="104625" y="2368638"/>
                </a:cubicBezTo>
                <a:cubicBezTo>
                  <a:pt x="233039" y="2633197"/>
                  <a:pt x="295072" y="3167686"/>
                  <a:pt x="344405" y="3274088"/>
                </a:cubicBezTo>
                <a:cubicBezTo>
                  <a:pt x="381002" y="3353020"/>
                  <a:pt x="485519" y="3760776"/>
                  <a:pt x="495542" y="3790755"/>
                </a:cubicBezTo>
                <a:cubicBezTo>
                  <a:pt x="499895" y="3803650"/>
                  <a:pt x="534674" y="3823449"/>
                  <a:pt x="579832" y="3823420"/>
                </a:cubicBezTo>
                <a:cubicBezTo>
                  <a:pt x="616075" y="3823420"/>
                  <a:pt x="677609" y="3788395"/>
                  <a:pt x="693127" y="3716398"/>
                </a:cubicBezTo>
                <a:cubicBezTo>
                  <a:pt x="771601" y="3352577"/>
                  <a:pt x="677143" y="3112567"/>
                  <a:pt x="678214" y="3101915"/>
                </a:cubicBezTo>
                <a:cubicBezTo>
                  <a:pt x="705894" y="2822278"/>
                  <a:pt x="622676" y="2614696"/>
                  <a:pt x="681032" y="2559754"/>
                </a:cubicBezTo>
                <a:cubicBezTo>
                  <a:pt x="683209" y="2557718"/>
                  <a:pt x="687237" y="2558663"/>
                  <a:pt x="692947" y="2562321"/>
                </a:cubicBezTo>
                <a:cubicBezTo>
                  <a:pt x="794112" y="2627266"/>
                  <a:pt x="1421993" y="3542661"/>
                  <a:pt x="1499331" y="3562430"/>
                </a:cubicBezTo>
                <a:cubicBezTo>
                  <a:pt x="1581006" y="3583262"/>
                  <a:pt x="2120924" y="2027980"/>
                  <a:pt x="2120924" y="2027980"/>
                </a:cubicBezTo>
              </a:path>
            </a:pathLst>
          </a:custGeom>
          <a:solidFill>
            <a:srgbClr val="FFB27D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C779868-BD50-3842-450B-5B660536EF90}"/>
              </a:ext>
            </a:extLst>
          </p:cNvPr>
          <p:cNvSpPr>
            <a:spLocks/>
          </p:cNvSpPr>
          <p:nvPr/>
        </p:nvSpPr>
        <p:spPr>
          <a:xfrm flipV="1">
            <a:off x="1095138" y="4487093"/>
            <a:ext cx="1889617" cy="1661655"/>
          </a:xfrm>
          <a:custGeom>
            <a:avLst/>
            <a:gdLst>
              <a:gd name="connsiteX0" fmla="*/ 1884191 w 1889617"/>
              <a:gd name="connsiteY0" fmla="*/ 1157269 h 1661655"/>
              <a:gd name="connsiteX1" fmla="*/ 1845587 w 1889617"/>
              <a:gd name="connsiteY1" fmla="*/ -525 h 1661655"/>
              <a:gd name="connsiteX2" fmla="*/ -5427 w 1889617"/>
              <a:gd name="connsiteY2" fmla="*/ -525 h 1661655"/>
              <a:gd name="connsiteX3" fmla="*/ 785522 w 1889617"/>
              <a:gd name="connsiteY3" fmla="*/ 1661130 h 1661655"/>
              <a:gd name="connsiteX4" fmla="*/ 1884191 w 1889617"/>
              <a:gd name="connsiteY4" fmla="*/ 1157269 h 1661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9617" h="1661655">
                <a:moveTo>
                  <a:pt x="1884191" y="1157269"/>
                </a:moveTo>
                <a:cubicBezTo>
                  <a:pt x="1884191" y="1157269"/>
                  <a:pt x="1874197" y="663942"/>
                  <a:pt x="1845587" y="-525"/>
                </a:cubicBezTo>
                <a:lnTo>
                  <a:pt x="-5427" y="-525"/>
                </a:lnTo>
                <a:cubicBezTo>
                  <a:pt x="417683" y="901739"/>
                  <a:pt x="785522" y="1661130"/>
                  <a:pt x="785522" y="1661130"/>
                </a:cubicBezTo>
                <a:cubicBezTo>
                  <a:pt x="785522" y="1661130"/>
                  <a:pt x="1839467" y="1628938"/>
                  <a:pt x="1884191" y="1157269"/>
                </a:cubicBezTo>
              </a:path>
            </a:pathLst>
          </a:custGeom>
          <a:solidFill>
            <a:srgbClr val="D2E3FC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F42DAA84-E88D-9C03-74F8-FACA4D6B02C2}"/>
              </a:ext>
            </a:extLst>
          </p:cNvPr>
          <p:cNvSpPr>
            <a:spLocks/>
          </p:cNvSpPr>
          <p:nvPr/>
        </p:nvSpPr>
        <p:spPr>
          <a:xfrm flipV="1">
            <a:off x="4070030" y="994627"/>
            <a:ext cx="767836" cy="947813"/>
          </a:xfrm>
          <a:custGeom>
            <a:avLst/>
            <a:gdLst>
              <a:gd name="connsiteX0" fmla="*/ 718663 w 767836"/>
              <a:gd name="connsiteY0" fmla="*/ 665504 h 947813"/>
              <a:gd name="connsiteX1" fmla="*/ 491400 w 767836"/>
              <a:gd name="connsiteY1" fmla="*/ 332370 h 947813"/>
              <a:gd name="connsiteX2" fmla="*/ 268416 w 767836"/>
              <a:gd name="connsiteY2" fmla="*/ 5433 h 947813"/>
              <a:gd name="connsiteX3" fmla="*/ 222060 w 767836"/>
              <a:gd name="connsiteY3" fmla="*/ -15045 h 947813"/>
              <a:gd name="connsiteX4" fmla="*/ 50743 w 767836"/>
              <a:gd name="connsiteY4" fmla="*/ 109947 h 947813"/>
              <a:gd name="connsiteX5" fmla="*/ 45520 w 767836"/>
              <a:gd name="connsiteY5" fmla="*/ 114254 h 947813"/>
              <a:gd name="connsiteX6" fmla="*/ 24128 w 767836"/>
              <a:gd name="connsiteY6" fmla="*/ 340248 h 947813"/>
              <a:gd name="connsiteX7" fmla="*/ 364962 w 767836"/>
              <a:gd name="connsiteY7" fmla="*/ 752254 h 947813"/>
              <a:gd name="connsiteX8" fmla="*/ 364962 w 767836"/>
              <a:gd name="connsiteY8" fmla="*/ 752284 h 947813"/>
              <a:gd name="connsiteX9" fmla="*/ 466054 w 767836"/>
              <a:gd name="connsiteY9" fmla="*/ 874472 h 947813"/>
              <a:gd name="connsiteX10" fmla="*/ 692047 w 767836"/>
              <a:gd name="connsiteY10" fmla="*/ 895835 h 947813"/>
              <a:gd name="connsiteX11" fmla="*/ 697299 w 767836"/>
              <a:gd name="connsiteY11" fmla="*/ 891527 h 947813"/>
              <a:gd name="connsiteX12" fmla="*/ 718663 w 767836"/>
              <a:gd name="connsiteY12" fmla="*/ 665504 h 947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7836" h="947813">
                <a:moveTo>
                  <a:pt x="718663" y="665504"/>
                </a:moveTo>
                <a:lnTo>
                  <a:pt x="491400" y="332370"/>
                </a:lnTo>
                <a:lnTo>
                  <a:pt x="268416" y="5433"/>
                </a:lnTo>
                <a:cubicBezTo>
                  <a:pt x="254813" y="-10973"/>
                  <a:pt x="239086" y="-16668"/>
                  <a:pt x="222060" y="-15045"/>
                </a:cubicBezTo>
                <a:cubicBezTo>
                  <a:pt x="168535" y="-9970"/>
                  <a:pt x="102351" y="67220"/>
                  <a:pt x="50743" y="109947"/>
                </a:cubicBezTo>
                <a:lnTo>
                  <a:pt x="45520" y="114254"/>
                </a:lnTo>
                <a:cubicBezTo>
                  <a:pt x="-22523" y="170524"/>
                  <a:pt x="-32142" y="272235"/>
                  <a:pt x="24128" y="340248"/>
                </a:cubicBezTo>
                <a:lnTo>
                  <a:pt x="364962" y="752254"/>
                </a:lnTo>
                <a:lnTo>
                  <a:pt x="364962" y="752284"/>
                </a:lnTo>
                <a:lnTo>
                  <a:pt x="466054" y="874472"/>
                </a:lnTo>
                <a:cubicBezTo>
                  <a:pt x="522353" y="942515"/>
                  <a:pt x="624063" y="952134"/>
                  <a:pt x="692047" y="895835"/>
                </a:cubicBezTo>
                <a:lnTo>
                  <a:pt x="697299" y="891527"/>
                </a:lnTo>
                <a:cubicBezTo>
                  <a:pt x="765343" y="835257"/>
                  <a:pt x="774932" y="733547"/>
                  <a:pt x="718663" y="665504"/>
                </a:cubicBezTo>
              </a:path>
            </a:pathLst>
          </a:custGeom>
          <a:solidFill>
            <a:srgbClr val="FFB27D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E9427C5F-67EF-DE18-0890-AAC3E8CE2905}"/>
              </a:ext>
            </a:extLst>
          </p:cNvPr>
          <p:cNvSpPr>
            <a:spLocks/>
          </p:cNvSpPr>
          <p:nvPr/>
        </p:nvSpPr>
        <p:spPr>
          <a:xfrm flipV="1">
            <a:off x="4304607" y="1174877"/>
            <a:ext cx="269339" cy="767564"/>
          </a:xfrm>
          <a:custGeom>
            <a:avLst/>
            <a:gdLst>
              <a:gd name="connsiteX0" fmla="*/ 256866 w 269339"/>
              <a:gd name="connsiteY0" fmla="*/ 332716 h 767564"/>
              <a:gd name="connsiteX1" fmla="*/ 33881 w 269339"/>
              <a:gd name="connsiteY1" fmla="*/ 5779 h 767564"/>
              <a:gd name="connsiteX2" fmla="*/ -12474 w 269339"/>
              <a:gd name="connsiteY2" fmla="*/ -14699 h 767564"/>
              <a:gd name="connsiteX3" fmla="*/ 130428 w 269339"/>
              <a:gd name="connsiteY3" fmla="*/ 752600 h 767564"/>
              <a:gd name="connsiteX4" fmla="*/ 256866 w 269339"/>
              <a:gd name="connsiteY4" fmla="*/ 332716 h 76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339" h="767564">
                <a:moveTo>
                  <a:pt x="256866" y="332716"/>
                </a:moveTo>
                <a:lnTo>
                  <a:pt x="33881" y="5779"/>
                </a:lnTo>
                <a:cubicBezTo>
                  <a:pt x="20279" y="-10627"/>
                  <a:pt x="4552" y="-16322"/>
                  <a:pt x="-12474" y="-14699"/>
                </a:cubicBezTo>
                <a:lnTo>
                  <a:pt x="130428" y="752600"/>
                </a:lnTo>
                <a:cubicBezTo>
                  <a:pt x="130753" y="748292"/>
                  <a:pt x="155037" y="404034"/>
                  <a:pt x="256866" y="332716"/>
                </a:cubicBezTo>
              </a:path>
            </a:pathLst>
          </a:custGeom>
          <a:solidFill>
            <a:srgbClr val="EFA26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321CB68-EFE6-07A2-B7EB-EEA838499613}"/>
              </a:ext>
            </a:extLst>
          </p:cNvPr>
          <p:cNvSpPr>
            <a:spLocks/>
          </p:cNvSpPr>
          <p:nvPr/>
        </p:nvSpPr>
        <p:spPr>
          <a:xfrm flipV="1">
            <a:off x="2685792" y="4061396"/>
            <a:ext cx="904333" cy="626786"/>
          </a:xfrm>
          <a:custGeom>
            <a:avLst/>
            <a:gdLst>
              <a:gd name="connsiteX0" fmla="*/ 895682 w 904333"/>
              <a:gd name="connsiteY0" fmla="*/ 554360 h 626786"/>
              <a:gd name="connsiteX1" fmla="*/ 568539 w 904333"/>
              <a:gd name="connsiteY1" fmla="*/ 218364 h 626786"/>
              <a:gd name="connsiteX2" fmla="*/ 324056 w 904333"/>
              <a:gd name="connsiteY2" fmla="*/ -4148 h 626786"/>
              <a:gd name="connsiteX3" fmla="*/ 72379 w 904333"/>
              <a:gd name="connsiteY3" fmla="*/ 116093 h 626786"/>
              <a:gd name="connsiteX4" fmla="*/ 66197 w 904333"/>
              <a:gd name="connsiteY4" fmla="*/ 371299 h 626786"/>
              <a:gd name="connsiteX5" fmla="*/ 69151 w 904333"/>
              <a:gd name="connsiteY5" fmla="*/ 372951 h 626786"/>
              <a:gd name="connsiteX6" fmla="*/ 264151 w 904333"/>
              <a:gd name="connsiteY6" fmla="*/ 622639 h 626786"/>
              <a:gd name="connsiteX7" fmla="*/ 895682 w 904333"/>
              <a:gd name="connsiteY7" fmla="*/ 554360 h 62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4333" h="626786">
                <a:moveTo>
                  <a:pt x="895682" y="554360"/>
                </a:moveTo>
                <a:cubicBezTo>
                  <a:pt x="781490" y="399065"/>
                  <a:pt x="666620" y="271565"/>
                  <a:pt x="568539" y="218364"/>
                </a:cubicBezTo>
                <a:cubicBezTo>
                  <a:pt x="472552" y="166314"/>
                  <a:pt x="391296" y="85465"/>
                  <a:pt x="324056" y="-4148"/>
                </a:cubicBezTo>
                <a:cubicBezTo>
                  <a:pt x="246712" y="31910"/>
                  <a:pt x="158551" y="74193"/>
                  <a:pt x="72379" y="116093"/>
                </a:cubicBezTo>
                <a:cubicBezTo>
                  <a:pt x="-32557" y="167081"/>
                  <a:pt x="-36581" y="316091"/>
                  <a:pt x="66197" y="371299"/>
                </a:cubicBezTo>
                <a:cubicBezTo>
                  <a:pt x="67200" y="371830"/>
                  <a:pt x="68186" y="372391"/>
                  <a:pt x="69151" y="372951"/>
                </a:cubicBezTo>
                <a:cubicBezTo>
                  <a:pt x="165462" y="428041"/>
                  <a:pt x="264151" y="622639"/>
                  <a:pt x="264151" y="622639"/>
                </a:cubicBezTo>
                <a:lnTo>
                  <a:pt x="895682" y="554360"/>
                </a:lnTo>
              </a:path>
            </a:pathLst>
          </a:custGeom>
          <a:solidFill>
            <a:srgbClr val="EFA26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2BDB217-D461-A5B2-5046-AF7A0EB69AE7}"/>
              </a:ext>
            </a:extLst>
          </p:cNvPr>
          <p:cNvSpPr>
            <a:spLocks/>
          </p:cNvSpPr>
          <p:nvPr/>
        </p:nvSpPr>
        <p:spPr>
          <a:xfrm flipV="1">
            <a:off x="2469658" y="1428489"/>
            <a:ext cx="117371" cy="251093"/>
          </a:xfrm>
          <a:custGeom>
            <a:avLst/>
            <a:gdLst>
              <a:gd name="connsiteX0" fmla="*/ 52598 w 117371"/>
              <a:gd name="connsiteY0" fmla="*/ 236111 h 251093"/>
              <a:gd name="connsiteX1" fmla="*/ -6861 w 117371"/>
              <a:gd name="connsiteY1" fmla="*/ -3957 h 251093"/>
              <a:gd name="connsiteX2" fmla="*/ 78497 w 117371"/>
              <a:gd name="connsiteY2" fmla="*/ -8708 h 251093"/>
              <a:gd name="connsiteX3" fmla="*/ 52598 w 117371"/>
              <a:gd name="connsiteY3" fmla="*/ 236111 h 251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371" h="251093">
                <a:moveTo>
                  <a:pt x="52598" y="236111"/>
                </a:moveTo>
                <a:lnTo>
                  <a:pt x="-6861" y="-3957"/>
                </a:lnTo>
                <a:cubicBezTo>
                  <a:pt x="-6861" y="-3957"/>
                  <a:pt x="45118" y="-25202"/>
                  <a:pt x="78497" y="-8708"/>
                </a:cubicBezTo>
                <a:cubicBezTo>
                  <a:pt x="111878" y="7816"/>
                  <a:pt x="139116" y="223187"/>
                  <a:pt x="52598" y="236111"/>
                </a:cubicBezTo>
              </a:path>
            </a:pathLst>
          </a:custGeom>
          <a:solidFill>
            <a:srgbClr val="FFC197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76FE799-3F1E-5359-7367-E41A6D9A1F73}"/>
              </a:ext>
            </a:extLst>
          </p:cNvPr>
          <p:cNvSpPr>
            <a:spLocks/>
          </p:cNvSpPr>
          <p:nvPr/>
        </p:nvSpPr>
        <p:spPr>
          <a:xfrm flipV="1">
            <a:off x="2731818" y="975469"/>
            <a:ext cx="1735844" cy="3267630"/>
          </a:xfrm>
          <a:custGeom>
            <a:avLst/>
            <a:gdLst>
              <a:gd name="connsiteX0" fmla="*/ 1497187 w 1735844"/>
              <a:gd name="connsiteY0" fmla="*/ -10929 h 3267630"/>
              <a:gd name="connsiteX1" fmla="*/ 218648 w 1735844"/>
              <a:gd name="connsiteY1" fmla="*/ -10929 h 3267630"/>
              <a:gd name="connsiteX2" fmla="*/ -10008 w 1735844"/>
              <a:gd name="connsiteY2" fmla="*/ 217721 h 3267630"/>
              <a:gd name="connsiteX3" fmla="*/ -10008 w 1735844"/>
              <a:gd name="connsiteY3" fmla="*/ 3028023 h 3267630"/>
              <a:gd name="connsiteX4" fmla="*/ 218648 w 1735844"/>
              <a:gd name="connsiteY4" fmla="*/ 3256702 h 3267630"/>
              <a:gd name="connsiteX5" fmla="*/ 1497187 w 1735844"/>
              <a:gd name="connsiteY5" fmla="*/ 3256702 h 3267630"/>
              <a:gd name="connsiteX6" fmla="*/ 1725837 w 1735844"/>
              <a:gd name="connsiteY6" fmla="*/ 3028023 h 3267630"/>
              <a:gd name="connsiteX7" fmla="*/ 1725837 w 1735844"/>
              <a:gd name="connsiteY7" fmla="*/ 217721 h 3267630"/>
              <a:gd name="connsiteX8" fmla="*/ 1497187 w 1735844"/>
              <a:gd name="connsiteY8" fmla="*/ -10929 h 326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5844" h="3267630">
                <a:moveTo>
                  <a:pt x="1497187" y="-10929"/>
                </a:moveTo>
                <a:lnTo>
                  <a:pt x="218648" y="-10929"/>
                </a:lnTo>
                <a:cubicBezTo>
                  <a:pt x="92889" y="-10929"/>
                  <a:pt x="-10008" y="91962"/>
                  <a:pt x="-10008" y="217721"/>
                </a:cubicBezTo>
                <a:lnTo>
                  <a:pt x="-10008" y="3028023"/>
                </a:lnTo>
                <a:cubicBezTo>
                  <a:pt x="-10008" y="3153782"/>
                  <a:pt x="92889" y="3256702"/>
                  <a:pt x="218648" y="3256702"/>
                </a:cubicBezTo>
                <a:lnTo>
                  <a:pt x="1497187" y="3256702"/>
                </a:lnTo>
                <a:cubicBezTo>
                  <a:pt x="1622946" y="3256702"/>
                  <a:pt x="1725837" y="3153782"/>
                  <a:pt x="1725837" y="3028023"/>
                </a:cubicBezTo>
                <a:lnTo>
                  <a:pt x="1725837" y="217721"/>
                </a:lnTo>
                <a:cubicBezTo>
                  <a:pt x="1725837" y="91962"/>
                  <a:pt x="1622946" y="-10929"/>
                  <a:pt x="1497187" y="-10929"/>
                </a:cubicBezTo>
              </a:path>
            </a:pathLst>
          </a:custGeom>
          <a:solidFill>
            <a:srgbClr val="2B478B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BD299D09-3517-E2B7-FC43-D9AA8C9EF0B1}"/>
              </a:ext>
            </a:extLst>
          </p:cNvPr>
          <p:cNvSpPr>
            <a:spLocks/>
          </p:cNvSpPr>
          <p:nvPr/>
        </p:nvSpPr>
        <p:spPr>
          <a:xfrm flipV="1">
            <a:off x="2817866" y="1056466"/>
            <a:ext cx="1563783" cy="3083802"/>
          </a:xfrm>
          <a:custGeom>
            <a:avLst/>
            <a:gdLst>
              <a:gd name="connsiteX0" fmla="*/ 1553775 w 1563783"/>
              <a:gd name="connsiteY0" fmla="*/ 2903521 h 3083802"/>
              <a:gd name="connsiteX1" fmla="*/ 1553775 w 1563783"/>
              <a:gd name="connsiteY1" fmla="*/ 158340 h 3083802"/>
              <a:gd name="connsiteX2" fmla="*/ 1385704 w 1563783"/>
              <a:gd name="connsiteY2" fmla="*/ -10971 h 3083802"/>
              <a:gd name="connsiteX3" fmla="*/ 158037 w 1563783"/>
              <a:gd name="connsiteY3" fmla="*/ -10971 h 3083802"/>
              <a:gd name="connsiteX4" fmla="*/ -10008 w 1563783"/>
              <a:gd name="connsiteY4" fmla="*/ 158340 h 3083802"/>
              <a:gd name="connsiteX5" fmla="*/ -10008 w 1563783"/>
              <a:gd name="connsiteY5" fmla="*/ 2903521 h 3083802"/>
              <a:gd name="connsiteX6" fmla="*/ 158037 w 1563783"/>
              <a:gd name="connsiteY6" fmla="*/ 3072831 h 3083802"/>
              <a:gd name="connsiteX7" fmla="*/ 1385704 w 1563783"/>
              <a:gd name="connsiteY7" fmla="*/ 3072831 h 3083802"/>
              <a:gd name="connsiteX8" fmla="*/ 1553775 w 1563783"/>
              <a:gd name="connsiteY8" fmla="*/ 2903521 h 308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3783" h="3083802">
                <a:moveTo>
                  <a:pt x="1553775" y="2903521"/>
                </a:moveTo>
                <a:lnTo>
                  <a:pt x="1553775" y="158340"/>
                </a:lnTo>
                <a:cubicBezTo>
                  <a:pt x="1553775" y="65216"/>
                  <a:pt x="1478120" y="-10971"/>
                  <a:pt x="1385704" y="-10971"/>
                </a:cubicBezTo>
                <a:lnTo>
                  <a:pt x="158037" y="-10971"/>
                </a:lnTo>
                <a:cubicBezTo>
                  <a:pt x="65615" y="-10971"/>
                  <a:pt x="-10008" y="65216"/>
                  <a:pt x="-10008" y="158340"/>
                </a:cubicBezTo>
                <a:lnTo>
                  <a:pt x="-10008" y="2903521"/>
                </a:lnTo>
                <a:cubicBezTo>
                  <a:pt x="-10008" y="2996645"/>
                  <a:pt x="65615" y="3072831"/>
                  <a:pt x="158037" y="3072831"/>
                </a:cubicBezTo>
                <a:lnTo>
                  <a:pt x="1385704" y="3072831"/>
                </a:lnTo>
                <a:cubicBezTo>
                  <a:pt x="1478120" y="3072831"/>
                  <a:pt x="1553775" y="2996645"/>
                  <a:pt x="1553775" y="2903521"/>
                </a:cubicBezTo>
              </a:path>
            </a:pathLst>
          </a:custGeom>
          <a:solidFill>
            <a:srgbClr val="C0D8FB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C7EA1B1-5DA6-6B7D-C781-52ACA37ADAF4}"/>
              </a:ext>
            </a:extLst>
          </p:cNvPr>
          <p:cNvSpPr>
            <a:spLocks/>
          </p:cNvSpPr>
          <p:nvPr/>
        </p:nvSpPr>
        <p:spPr>
          <a:xfrm flipV="1">
            <a:off x="2817866" y="1056466"/>
            <a:ext cx="1395711" cy="3083802"/>
          </a:xfrm>
          <a:custGeom>
            <a:avLst/>
            <a:gdLst>
              <a:gd name="connsiteX0" fmla="*/ 1385951 w 1395711"/>
              <a:gd name="connsiteY0" fmla="*/ 3072831 h 3083802"/>
              <a:gd name="connsiteX1" fmla="*/ 173471 w 1395711"/>
              <a:gd name="connsiteY1" fmla="*/ -10971 h 3083802"/>
              <a:gd name="connsiteX2" fmla="*/ 158284 w 1395711"/>
              <a:gd name="connsiteY2" fmla="*/ -10971 h 3083802"/>
              <a:gd name="connsiteX3" fmla="*/ -9761 w 1395711"/>
              <a:gd name="connsiteY3" fmla="*/ 158340 h 3083802"/>
              <a:gd name="connsiteX4" fmla="*/ -9761 w 1395711"/>
              <a:gd name="connsiteY4" fmla="*/ 2903521 h 3083802"/>
              <a:gd name="connsiteX5" fmla="*/ 158284 w 1395711"/>
              <a:gd name="connsiteY5" fmla="*/ 3072831 h 3083802"/>
              <a:gd name="connsiteX6" fmla="*/ 1385951 w 1395711"/>
              <a:gd name="connsiteY6" fmla="*/ 3072831 h 308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5711" h="3083802">
                <a:moveTo>
                  <a:pt x="1385951" y="3072831"/>
                </a:moveTo>
                <a:lnTo>
                  <a:pt x="173471" y="-10971"/>
                </a:lnTo>
                <a:lnTo>
                  <a:pt x="158284" y="-10971"/>
                </a:lnTo>
                <a:cubicBezTo>
                  <a:pt x="65862" y="-10971"/>
                  <a:pt x="-9761" y="65216"/>
                  <a:pt x="-9761" y="158340"/>
                </a:cubicBezTo>
                <a:lnTo>
                  <a:pt x="-9761" y="2903521"/>
                </a:lnTo>
                <a:cubicBezTo>
                  <a:pt x="-9761" y="2996645"/>
                  <a:pt x="65862" y="3072831"/>
                  <a:pt x="158284" y="3072831"/>
                </a:cubicBezTo>
                <a:lnTo>
                  <a:pt x="1385951" y="3072831"/>
                </a:lnTo>
              </a:path>
            </a:pathLst>
          </a:custGeom>
          <a:solidFill>
            <a:srgbClr val="CBE1FD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150D7B3-5CF6-1208-8E7A-3839DE79ECE8}"/>
              </a:ext>
            </a:extLst>
          </p:cNvPr>
          <p:cNvSpPr>
            <a:spLocks/>
          </p:cNvSpPr>
          <p:nvPr/>
        </p:nvSpPr>
        <p:spPr>
          <a:xfrm flipV="1">
            <a:off x="3267231" y="994649"/>
            <a:ext cx="665057" cy="163911"/>
          </a:xfrm>
          <a:custGeom>
            <a:avLst/>
            <a:gdLst>
              <a:gd name="connsiteX0" fmla="*/ 579069 w 665057"/>
              <a:gd name="connsiteY0" fmla="*/ -16816 h 163911"/>
              <a:gd name="connsiteX1" fmla="*/ 65972 w 665057"/>
              <a:gd name="connsiteY1" fmla="*/ -16816 h 163911"/>
              <a:gd name="connsiteX2" fmla="*/ -10008 w 665057"/>
              <a:gd name="connsiteY2" fmla="*/ 59165 h 163911"/>
              <a:gd name="connsiteX3" fmla="*/ -10008 w 665057"/>
              <a:gd name="connsiteY3" fmla="*/ 71115 h 163911"/>
              <a:gd name="connsiteX4" fmla="*/ 65972 w 665057"/>
              <a:gd name="connsiteY4" fmla="*/ 147095 h 163911"/>
              <a:gd name="connsiteX5" fmla="*/ 579069 w 665057"/>
              <a:gd name="connsiteY5" fmla="*/ 147095 h 163911"/>
              <a:gd name="connsiteX6" fmla="*/ 655050 w 665057"/>
              <a:gd name="connsiteY6" fmla="*/ 71115 h 163911"/>
              <a:gd name="connsiteX7" fmla="*/ 655050 w 665057"/>
              <a:gd name="connsiteY7" fmla="*/ 59165 h 163911"/>
              <a:gd name="connsiteX8" fmla="*/ 579069 w 665057"/>
              <a:gd name="connsiteY8" fmla="*/ -16816 h 16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5057" h="163911">
                <a:moveTo>
                  <a:pt x="579069" y="-16816"/>
                </a:moveTo>
                <a:lnTo>
                  <a:pt x="65972" y="-16816"/>
                </a:lnTo>
                <a:cubicBezTo>
                  <a:pt x="24161" y="-16816"/>
                  <a:pt x="-10008" y="17383"/>
                  <a:pt x="-10008" y="59165"/>
                </a:cubicBezTo>
                <a:lnTo>
                  <a:pt x="-10008" y="71115"/>
                </a:lnTo>
                <a:cubicBezTo>
                  <a:pt x="-10008" y="112927"/>
                  <a:pt x="24161" y="147095"/>
                  <a:pt x="65972" y="147095"/>
                </a:cubicBezTo>
                <a:lnTo>
                  <a:pt x="579069" y="147095"/>
                </a:lnTo>
                <a:cubicBezTo>
                  <a:pt x="620851" y="147095"/>
                  <a:pt x="655050" y="112927"/>
                  <a:pt x="655050" y="71115"/>
                </a:cubicBezTo>
                <a:lnTo>
                  <a:pt x="655050" y="59165"/>
                </a:lnTo>
                <a:cubicBezTo>
                  <a:pt x="655050" y="17383"/>
                  <a:pt x="620851" y="-16816"/>
                  <a:pt x="579069" y="-16816"/>
                </a:cubicBezTo>
              </a:path>
            </a:pathLst>
          </a:custGeom>
          <a:solidFill>
            <a:srgbClr val="2B478B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26745A20-FB35-5BB6-59F8-5D4C8BF8F10B}"/>
              </a:ext>
            </a:extLst>
          </p:cNvPr>
          <p:cNvSpPr>
            <a:spLocks/>
          </p:cNvSpPr>
          <p:nvPr/>
        </p:nvSpPr>
        <p:spPr>
          <a:xfrm flipV="1">
            <a:off x="4212706" y="2210673"/>
            <a:ext cx="575406" cy="418547"/>
          </a:xfrm>
          <a:custGeom>
            <a:avLst/>
            <a:gdLst>
              <a:gd name="connsiteX0" fmla="*/ 462720 w 575406"/>
              <a:gd name="connsiteY0" fmla="*/ 97879 h 418547"/>
              <a:gd name="connsiteX1" fmla="*/ 428846 w 575406"/>
              <a:gd name="connsiteY1" fmla="*/ 85013 h 418547"/>
              <a:gd name="connsiteX2" fmla="*/ 200964 w 575406"/>
              <a:gd name="connsiteY2" fmla="*/ -1590 h 418547"/>
              <a:gd name="connsiteX3" fmla="*/ 184794 w 575406"/>
              <a:gd name="connsiteY3" fmla="*/ -6724 h 418547"/>
              <a:gd name="connsiteX4" fmla="*/ 759 w 575406"/>
              <a:gd name="connsiteY4" fmla="*/ 88348 h 418547"/>
              <a:gd name="connsiteX5" fmla="*/ -2575 w 575406"/>
              <a:gd name="connsiteY5" fmla="*/ 97111 h 418547"/>
              <a:gd name="connsiteX6" fmla="*/ 87362 w 575406"/>
              <a:gd name="connsiteY6" fmla="*/ 297346 h 418547"/>
              <a:gd name="connsiteX7" fmla="*/ 299812 w 575406"/>
              <a:gd name="connsiteY7" fmla="*/ 378047 h 418547"/>
              <a:gd name="connsiteX8" fmla="*/ 315245 w 575406"/>
              <a:gd name="connsiteY8" fmla="*/ 383949 h 418547"/>
              <a:gd name="connsiteX9" fmla="*/ 349148 w 575406"/>
              <a:gd name="connsiteY9" fmla="*/ 396813 h 418547"/>
              <a:gd name="connsiteX10" fmla="*/ 549323 w 575406"/>
              <a:gd name="connsiteY10" fmla="*/ 306847 h 418547"/>
              <a:gd name="connsiteX11" fmla="*/ 552687 w 575406"/>
              <a:gd name="connsiteY11" fmla="*/ 298113 h 418547"/>
              <a:gd name="connsiteX12" fmla="*/ 462720 w 575406"/>
              <a:gd name="connsiteY12" fmla="*/ 97879 h 418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5406" h="418547">
                <a:moveTo>
                  <a:pt x="462720" y="97879"/>
                </a:moveTo>
                <a:lnTo>
                  <a:pt x="428846" y="85013"/>
                </a:lnTo>
                <a:lnTo>
                  <a:pt x="200964" y="-1590"/>
                </a:lnTo>
                <a:cubicBezTo>
                  <a:pt x="195624" y="-3625"/>
                  <a:pt x="190194" y="-5366"/>
                  <a:pt x="184794" y="-6724"/>
                </a:cubicBezTo>
                <a:cubicBezTo>
                  <a:pt x="109345" y="-26316"/>
                  <a:pt x="29057" y="13902"/>
                  <a:pt x="759" y="88348"/>
                </a:cubicBezTo>
                <a:lnTo>
                  <a:pt x="-2575" y="97111"/>
                </a:lnTo>
                <a:cubicBezTo>
                  <a:pt x="-32908" y="176898"/>
                  <a:pt x="7575" y="267012"/>
                  <a:pt x="87362" y="297346"/>
                </a:cubicBezTo>
                <a:lnTo>
                  <a:pt x="299812" y="378047"/>
                </a:lnTo>
                <a:lnTo>
                  <a:pt x="315245" y="383949"/>
                </a:lnTo>
                <a:lnTo>
                  <a:pt x="349148" y="396813"/>
                </a:lnTo>
                <a:cubicBezTo>
                  <a:pt x="428935" y="427147"/>
                  <a:pt x="519020" y="386663"/>
                  <a:pt x="549323" y="306847"/>
                </a:cubicBezTo>
                <a:lnTo>
                  <a:pt x="552687" y="298113"/>
                </a:lnTo>
                <a:cubicBezTo>
                  <a:pt x="582991" y="218296"/>
                  <a:pt x="542537" y="128212"/>
                  <a:pt x="462720" y="97879"/>
                </a:cubicBezTo>
              </a:path>
            </a:pathLst>
          </a:custGeom>
          <a:solidFill>
            <a:srgbClr val="FFB27D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DC479ABB-4B30-859C-8F17-0F6AE7EADE49}"/>
              </a:ext>
            </a:extLst>
          </p:cNvPr>
          <p:cNvSpPr>
            <a:spLocks/>
          </p:cNvSpPr>
          <p:nvPr/>
        </p:nvSpPr>
        <p:spPr>
          <a:xfrm flipV="1">
            <a:off x="4274508" y="2337599"/>
            <a:ext cx="268897" cy="232824"/>
          </a:xfrm>
          <a:custGeom>
            <a:avLst/>
            <a:gdLst>
              <a:gd name="connsiteX0" fmla="*/ 216120 w 268897"/>
              <a:gd name="connsiteY0" fmla="*/ 33990 h 232824"/>
              <a:gd name="connsiteX1" fmla="*/ 72421 w 268897"/>
              <a:gd name="connsiteY1" fmla="*/ -11304 h 232824"/>
              <a:gd name="connsiteX2" fmla="*/ 24885 w 268897"/>
              <a:gd name="connsiteY2" fmla="*/ 12509 h 232824"/>
              <a:gd name="connsiteX3" fmla="*/ -3766 w 268897"/>
              <a:gd name="connsiteY3" fmla="*/ 64175 h 232824"/>
              <a:gd name="connsiteX4" fmla="*/ -11556 w 268897"/>
              <a:gd name="connsiteY4" fmla="*/ 97164 h 232824"/>
              <a:gd name="connsiteX5" fmla="*/ -10287 w 268897"/>
              <a:gd name="connsiteY5" fmla="*/ 136408 h 232824"/>
              <a:gd name="connsiteX6" fmla="*/ 11430 w 268897"/>
              <a:gd name="connsiteY6" fmla="*/ 164410 h 232824"/>
              <a:gd name="connsiteX7" fmla="*/ 11607 w 268897"/>
              <a:gd name="connsiteY7" fmla="*/ 164499 h 232824"/>
              <a:gd name="connsiteX8" fmla="*/ 149818 w 268897"/>
              <a:gd name="connsiteY8" fmla="*/ 218674 h 232824"/>
              <a:gd name="connsiteX9" fmla="*/ 224293 w 268897"/>
              <a:gd name="connsiteY9" fmla="*/ 185390 h 232824"/>
              <a:gd name="connsiteX10" fmla="*/ 229073 w 268897"/>
              <a:gd name="connsiteY10" fmla="*/ 172318 h 232824"/>
              <a:gd name="connsiteX11" fmla="*/ 253535 w 268897"/>
              <a:gd name="connsiteY11" fmla="*/ 105337 h 232824"/>
              <a:gd name="connsiteX12" fmla="*/ 216120 w 268897"/>
              <a:gd name="connsiteY12" fmla="*/ 33990 h 23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897" h="232824">
                <a:moveTo>
                  <a:pt x="216120" y="33990"/>
                </a:moveTo>
                <a:cubicBezTo>
                  <a:pt x="178115" y="19561"/>
                  <a:pt x="109246" y="-5992"/>
                  <a:pt x="72421" y="-11304"/>
                </a:cubicBezTo>
                <a:cubicBezTo>
                  <a:pt x="62005" y="-12779"/>
                  <a:pt x="42796" y="-7114"/>
                  <a:pt x="24885" y="12509"/>
                </a:cubicBezTo>
                <a:cubicBezTo>
                  <a:pt x="14145" y="24252"/>
                  <a:pt x="3876" y="40983"/>
                  <a:pt x="-3766" y="64175"/>
                </a:cubicBezTo>
                <a:cubicBezTo>
                  <a:pt x="-7337" y="75093"/>
                  <a:pt x="-10287" y="85981"/>
                  <a:pt x="-11556" y="97164"/>
                </a:cubicBezTo>
                <a:cubicBezTo>
                  <a:pt x="-12972" y="110294"/>
                  <a:pt x="-12589" y="123425"/>
                  <a:pt x="-10287" y="136408"/>
                </a:cubicBezTo>
                <a:cubicBezTo>
                  <a:pt x="-8222" y="148122"/>
                  <a:pt x="-225" y="158775"/>
                  <a:pt x="11430" y="164410"/>
                </a:cubicBezTo>
                <a:cubicBezTo>
                  <a:pt x="11489" y="164440"/>
                  <a:pt x="11578" y="164440"/>
                  <a:pt x="11607" y="164499"/>
                </a:cubicBezTo>
                <a:cubicBezTo>
                  <a:pt x="50763" y="183206"/>
                  <a:pt x="103551" y="205986"/>
                  <a:pt x="149818" y="218674"/>
                </a:cubicBezTo>
                <a:cubicBezTo>
                  <a:pt x="181803" y="227526"/>
                  <a:pt x="214172" y="213392"/>
                  <a:pt x="224293" y="185390"/>
                </a:cubicBezTo>
                <a:lnTo>
                  <a:pt x="229073" y="172318"/>
                </a:lnTo>
                <a:lnTo>
                  <a:pt x="253535" y="105337"/>
                </a:lnTo>
                <a:cubicBezTo>
                  <a:pt x="263656" y="77512"/>
                  <a:pt x="247191" y="45704"/>
                  <a:pt x="216120" y="33990"/>
                </a:cubicBezTo>
              </a:path>
            </a:pathLst>
          </a:custGeom>
          <a:solidFill>
            <a:srgbClr val="FFD3B6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839121C4-26D6-48E5-C051-BE1D2FB71381}"/>
              </a:ext>
            </a:extLst>
          </p:cNvPr>
          <p:cNvSpPr>
            <a:spLocks/>
          </p:cNvSpPr>
          <p:nvPr/>
        </p:nvSpPr>
        <p:spPr>
          <a:xfrm flipV="1">
            <a:off x="4297846" y="2375073"/>
            <a:ext cx="245559" cy="195350"/>
          </a:xfrm>
          <a:custGeom>
            <a:avLst/>
            <a:gdLst>
              <a:gd name="connsiteX0" fmla="*/ 192747 w 245559"/>
              <a:gd name="connsiteY0" fmla="*/ 34062 h 195350"/>
              <a:gd name="connsiteX1" fmla="*/ 49048 w 245559"/>
              <a:gd name="connsiteY1" fmla="*/ -11232 h 195350"/>
              <a:gd name="connsiteX2" fmla="*/ 1513 w 245559"/>
              <a:gd name="connsiteY2" fmla="*/ 12581 h 195350"/>
              <a:gd name="connsiteX3" fmla="*/ -3799 w 245559"/>
              <a:gd name="connsiteY3" fmla="*/ 26773 h 195350"/>
              <a:gd name="connsiteX4" fmla="*/ -11588 w 245559"/>
              <a:gd name="connsiteY4" fmla="*/ 59762 h 195350"/>
              <a:gd name="connsiteX5" fmla="*/ -10349 w 245559"/>
              <a:gd name="connsiteY5" fmla="*/ 99006 h 195350"/>
              <a:gd name="connsiteX6" fmla="*/ 11397 w 245559"/>
              <a:gd name="connsiteY6" fmla="*/ 126979 h 195350"/>
              <a:gd name="connsiteX7" fmla="*/ 11575 w 245559"/>
              <a:gd name="connsiteY7" fmla="*/ 127068 h 195350"/>
              <a:gd name="connsiteX8" fmla="*/ 149785 w 245559"/>
              <a:gd name="connsiteY8" fmla="*/ 181272 h 195350"/>
              <a:gd name="connsiteX9" fmla="*/ 205701 w 245559"/>
              <a:gd name="connsiteY9" fmla="*/ 172390 h 195350"/>
              <a:gd name="connsiteX10" fmla="*/ 230162 w 245559"/>
              <a:gd name="connsiteY10" fmla="*/ 105409 h 195350"/>
              <a:gd name="connsiteX11" fmla="*/ 192747 w 245559"/>
              <a:gd name="connsiteY11" fmla="*/ 34062 h 1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5559" h="195350">
                <a:moveTo>
                  <a:pt x="192747" y="34062"/>
                </a:moveTo>
                <a:cubicBezTo>
                  <a:pt x="154742" y="19633"/>
                  <a:pt x="85873" y="-5920"/>
                  <a:pt x="49048" y="-11232"/>
                </a:cubicBezTo>
                <a:cubicBezTo>
                  <a:pt x="38632" y="-12707"/>
                  <a:pt x="19423" y="-7042"/>
                  <a:pt x="1513" y="12581"/>
                </a:cubicBezTo>
                <a:cubicBezTo>
                  <a:pt x="-376" y="17036"/>
                  <a:pt x="-2146" y="21728"/>
                  <a:pt x="-3799" y="26773"/>
                </a:cubicBezTo>
                <a:cubicBezTo>
                  <a:pt x="-7399" y="37691"/>
                  <a:pt x="-10349" y="48549"/>
                  <a:pt x="-11588" y="59762"/>
                </a:cubicBezTo>
                <a:cubicBezTo>
                  <a:pt x="-13005" y="72893"/>
                  <a:pt x="-12621" y="85994"/>
                  <a:pt x="-10349" y="99006"/>
                </a:cubicBezTo>
                <a:cubicBezTo>
                  <a:pt x="-8254" y="110691"/>
                  <a:pt x="-258" y="121373"/>
                  <a:pt x="11397" y="126979"/>
                </a:cubicBezTo>
                <a:cubicBezTo>
                  <a:pt x="11427" y="127038"/>
                  <a:pt x="11515" y="127038"/>
                  <a:pt x="11575" y="127068"/>
                </a:cubicBezTo>
                <a:cubicBezTo>
                  <a:pt x="50730" y="145775"/>
                  <a:pt x="103489" y="168554"/>
                  <a:pt x="149785" y="181272"/>
                </a:cubicBezTo>
                <a:cubicBezTo>
                  <a:pt x="170263" y="186937"/>
                  <a:pt x="190888" y="183190"/>
                  <a:pt x="205701" y="172390"/>
                </a:cubicBezTo>
                <a:lnTo>
                  <a:pt x="230162" y="105409"/>
                </a:lnTo>
                <a:cubicBezTo>
                  <a:pt x="240283" y="77584"/>
                  <a:pt x="223818" y="45776"/>
                  <a:pt x="192747" y="34062"/>
                </a:cubicBezTo>
              </a:path>
            </a:pathLst>
          </a:custGeom>
          <a:solidFill>
            <a:srgbClr val="FFC197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4F1D40E-055D-FCDB-C52D-3CCCACAE734F}"/>
              </a:ext>
            </a:extLst>
          </p:cNvPr>
          <p:cNvSpPr>
            <a:spLocks/>
          </p:cNvSpPr>
          <p:nvPr/>
        </p:nvSpPr>
        <p:spPr>
          <a:xfrm flipV="1">
            <a:off x="4276483" y="2622474"/>
            <a:ext cx="382370" cy="268955"/>
          </a:xfrm>
          <a:custGeom>
            <a:avLst/>
            <a:gdLst>
              <a:gd name="connsiteX0" fmla="*/ 295648 w 382370"/>
              <a:gd name="connsiteY0" fmla="*/ 40995 h 268955"/>
              <a:gd name="connsiteX1" fmla="*/ 119904 w 382370"/>
              <a:gd name="connsiteY1" fmla="*/ -6836 h 268955"/>
              <a:gd name="connsiteX2" fmla="*/ -3612 w 382370"/>
              <a:gd name="connsiteY2" fmla="*/ 63804 h 268955"/>
              <a:gd name="connsiteX3" fmla="*/ -9042 w 382370"/>
              <a:gd name="connsiteY3" fmla="*/ 83721 h 268955"/>
              <a:gd name="connsiteX4" fmla="*/ 61628 w 382370"/>
              <a:gd name="connsiteY4" fmla="*/ 207237 h 268955"/>
              <a:gd name="connsiteX5" fmla="*/ 237371 w 382370"/>
              <a:gd name="connsiteY5" fmla="*/ 255068 h 268955"/>
              <a:gd name="connsiteX6" fmla="*/ 360887 w 382370"/>
              <a:gd name="connsiteY6" fmla="*/ 184399 h 268955"/>
              <a:gd name="connsiteX7" fmla="*/ 366287 w 382370"/>
              <a:gd name="connsiteY7" fmla="*/ 164511 h 268955"/>
              <a:gd name="connsiteX8" fmla="*/ 295648 w 382370"/>
              <a:gd name="connsiteY8" fmla="*/ 40995 h 26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370" h="268955">
                <a:moveTo>
                  <a:pt x="295648" y="40995"/>
                </a:moveTo>
                <a:lnTo>
                  <a:pt x="119904" y="-6836"/>
                </a:lnTo>
                <a:cubicBezTo>
                  <a:pt x="66496" y="-21382"/>
                  <a:pt x="10935" y="10426"/>
                  <a:pt x="-3612" y="63804"/>
                </a:cubicBezTo>
                <a:lnTo>
                  <a:pt x="-9042" y="83721"/>
                </a:lnTo>
                <a:cubicBezTo>
                  <a:pt x="-23559" y="137099"/>
                  <a:pt x="8220" y="192691"/>
                  <a:pt x="61628" y="207237"/>
                </a:cubicBezTo>
                <a:lnTo>
                  <a:pt x="237371" y="255068"/>
                </a:lnTo>
                <a:cubicBezTo>
                  <a:pt x="290749" y="269615"/>
                  <a:pt x="346340" y="237807"/>
                  <a:pt x="360887" y="184399"/>
                </a:cubicBezTo>
                <a:lnTo>
                  <a:pt x="366287" y="164511"/>
                </a:lnTo>
                <a:cubicBezTo>
                  <a:pt x="380834" y="111133"/>
                  <a:pt x="349026" y="55542"/>
                  <a:pt x="295648" y="40995"/>
                </a:cubicBezTo>
              </a:path>
            </a:pathLst>
          </a:custGeom>
          <a:solidFill>
            <a:srgbClr val="FFB27D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2AFB847A-B5BB-18EC-3207-FF2F2516E690}"/>
              </a:ext>
            </a:extLst>
          </p:cNvPr>
          <p:cNvSpPr>
            <a:spLocks/>
          </p:cNvSpPr>
          <p:nvPr/>
        </p:nvSpPr>
        <p:spPr>
          <a:xfrm flipV="1">
            <a:off x="4307566" y="2684349"/>
            <a:ext cx="219438" cy="172603"/>
          </a:xfrm>
          <a:custGeom>
            <a:avLst/>
            <a:gdLst>
              <a:gd name="connsiteX0" fmla="*/ 169670 w 219438"/>
              <a:gd name="connsiteY0" fmla="*/ 15186 h 172603"/>
              <a:gd name="connsiteX1" fmla="*/ 48455 w 219438"/>
              <a:gd name="connsiteY1" fmla="*/ -10278 h 172603"/>
              <a:gd name="connsiteX2" fmla="*/ 536 w 219438"/>
              <a:gd name="connsiteY2" fmla="*/ 27727 h 172603"/>
              <a:gd name="connsiteX3" fmla="*/ -8463 w 219438"/>
              <a:gd name="connsiteY3" fmla="*/ 52513 h 172603"/>
              <a:gd name="connsiteX4" fmla="*/ -12388 w 219438"/>
              <a:gd name="connsiteY4" fmla="*/ 78361 h 172603"/>
              <a:gd name="connsiteX5" fmla="*/ -8463 w 219438"/>
              <a:gd name="connsiteY5" fmla="*/ 108428 h 172603"/>
              <a:gd name="connsiteX6" fmla="*/ 11395 w 219438"/>
              <a:gd name="connsiteY6" fmla="*/ 128493 h 172603"/>
              <a:gd name="connsiteX7" fmla="*/ 11572 w 219438"/>
              <a:gd name="connsiteY7" fmla="*/ 128582 h 172603"/>
              <a:gd name="connsiteX8" fmla="*/ 128950 w 219438"/>
              <a:gd name="connsiteY8" fmla="*/ 161335 h 172603"/>
              <a:gd name="connsiteX9" fmla="*/ 187581 w 219438"/>
              <a:gd name="connsiteY9" fmla="*/ 130943 h 172603"/>
              <a:gd name="connsiteX10" fmla="*/ 192125 w 219438"/>
              <a:gd name="connsiteY10" fmla="*/ 115127 h 172603"/>
              <a:gd name="connsiteX11" fmla="*/ 205668 w 219438"/>
              <a:gd name="connsiteY11" fmla="*/ 67591 h 172603"/>
              <a:gd name="connsiteX12" fmla="*/ 169670 w 219438"/>
              <a:gd name="connsiteY12" fmla="*/ 15186 h 172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438" h="172603">
                <a:moveTo>
                  <a:pt x="169670" y="15186"/>
                </a:moveTo>
                <a:cubicBezTo>
                  <a:pt x="137389" y="6571"/>
                  <a:pt x="79054" y="-8625"/>
                  <a:pt x="48455" y="-10278"/>
                </a:cubicBezTo>
                <a:cubicBezTo>
                  <a:pt x="37331" y="-10927"/>
                  <a:pt x="15053" y="-1514"/>
                  <a:pt x="536" y="27727"/>
                </a:cubicBezTo>
                <a:cubicBezTo>
                  <a:pt x="-3064" y="34809"/>
                  <a:pt x="-6103" y="43012"/>
                  <a:pt x="-8463" y="52513"/>
                </a:cubicBezTo>
                <a:cubicBezTo>
                  <a:pt x="-10588" y="61159"/>
                  <a:pt x="-12241" y="69686"/>
                  <a:pt x="-12388" y="78361"/>
                </a:cubicBezTo>
                <a:cubicBezTo>
                  <a:pt x="-12594" y="88541"/>
                  <a:pt x="-11296" y="98603"/>
                  <a:pt x="-8463" y="108428"/>
                </a:cubicBezTo>
                <a:cubicBezTo>
                  <a:pt x="-5926" y="117281"/>
                  <a:pt x="1451" y="124952"/>
                  <a:pt x="11395" y="128493"/>
                </a:cubicBezTo>
                <a:cubicBezTo>
                  <a:pt x="11483" y="128552"/>
                  <a:pt x="11513" y="128552"/>
                  <a:pt x="11572" y="128582"/>
                </a:cubicBezTo>
                <a:cubicBezTo>
                  <a:pt x="45062" y="140414"/>
                  <a:pt x="90031" y="154548"/>
                  <a:pt x="128950" y="161335"/>
                </a:cubicBezTo>
                <a:cubicBezTo>
                  <a:pt x="155802" y="166026"/>
                  <a:pt x="181296" y="153132"/>
                  <a:pt x="187581" y="130943"/>
                </a:cubicBezTo>
                <a:lnTo>
                  <a:pt x="192125" y="115127"/>
                </a:lnTo>
                <a:lnTo>
                  <a:pt x="205668" y="67591"/>
                </a:lnTo>
                <a:cubicBezTo>
                  <a:pt x="211924" y="45608"/>
                  <a:pt x="196049" y="22209"/>
                  <a:pt x="169670" y="15186"/>
                </a:cubicBezTo>
              </a:path>
            </a:pathLst>
          </a:custGeom>
          <a:solidFill>
            <a:srgbClr val="FFD3B6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3B7F49E-6F45-2787-B55F-3A31809A4FA6}"/>
              </a:ext>
            </a:extLst>
          </p:cNvPr>
          <p:cNvSpPr>
            <a:spLocks/>
          </p:cNvSpPr>
          <p:nvPr/>
        </p:nvSpPr>
        <p:spPr>
          <a:xfrm flipV="1">
            <a:off x="4316920" y="2710756"/>
            <a:ext cx="210084" cy="146196"/>
          </a:xfrm>
          <a:custGeom>
            <a:avLst/>
            <a:gdLst>
              <a:gd name="connsiteX0" fmla="*/ 160302 w 210084"/>
              <a:gd name="connsiteY0" fmla="*/ 15237 h 146196"/>
              <a:gd name="connsiteX1" fmla="*/ 39088 w 210084"/>
              <a:gd name="connsiteY1" fmla="*/ -10227 h 146196"/>
              <a:gd name="connsiteX2" fmla="*/ -8831 w 210084"/>
              <a:gd name="connsiteY2" fmla="*/ 27778 h 146196"/>
              <a:gd name="connsiteX3" fmla="*/ -12402 w 210084"/>
              <a:gd name="connsiteY3" fmla="*/ 52032 h 146196"/>
              <a:gd name="connsiteX4" fmla="*/ -8477 w 210084"/>
              <a:gd name="connsiteY4" fmla="*/ 82100 h 146196"/>
              <a:gd name="connsiteX5" fmla="*/ 11410 w 210084"/>
              <a:gd name="connsiteY5" fmla="*/ 102194 h 146196"/>
              <a:gd name="connsiteX6" fmla="*/ 11558 w 210084"/>
              <a:gd name="connsiteY6" fmla="*/ 102253 h 146196"/>
              <a:gd name="connsiteX7" fmla="*/ 128937 w 210084"/>
              <a:gd name="connsiteY7" fmla="*/ 134977 h 146196"/>
              <a:gd name="connsiteX8" fmla="*/ 182757 w 210084"/>
              <a:gd name="connsiteY8" fmla="*/ 115177 h 146196"/>
              <a:gd name="connsiteX9" fmla="*/ 196301 w 210084"/>
              <a:gd name="connsiteY9" fmla="*/ 67642 h 146196"/>
              <a:gd name="connsiteX10" fmla="*/ 160302 w 210084"/>
              <a:gd name="connsiteY10" fmla="*/ 15237 h 14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0084" h="146196">
                <a:moveTo>
                  <a:pt x="160302" y="15237"/>
                </a:moveTo>
                <a:cubicBezTo>
                  <a:pt x="128022" y="6621"/>
                  <a:pt x="69687" y="-8575"/>
                  <a:pt x="39088" y="-10227"/>
                </a:cubicBezTo>
                <a:cubicBezTo>
                  <a:pt x="27964" y="-10876"/>
                  <a:pt x="5686" y="-1464"/>
                  <a:pt x="-8831" y="27778"/>
                </a:cubicBezTo>
                <a:cubicBezTo>
                  <a:pt x="-10808" y="35833"/>
                  <a:pt x="-12225" y="43859"/>
                  <a:pt x="-12402" y="52032"/>
                </a:cubicBezTo>
                <a:cubicBezTo>
                  <a:pt x="-12608" y="62183"/>
                  <a:pt x="-11310" y="72274"/>
                  <a:pt x="-8477" y="82100"/>
                </a:cubicBezTo>
                <a:cubicBezTo>
                  <a:pt x="-5940" y="90923"/>
                  <a:pt x="1437" y="98653"/>
                  <a:pt x="11410" y="102194"/>
                </a:cubicBezTo>
                <a:cubicBezTo>
                  <a:pt x="11470" y="102224"/>
                  <a:pt x="11529" y="102224"/>
                  <a:pt x="11558" y="102253"/>
                </a:cubicBezTo>
                <a:cubicBezTo>
                  <a:pt x="45048" y="114086"/>
                  <a:pt x="90047" y="128219"/>
                  <a:pt x="128937" y="134977"/>
                </a:cubicBezTo>
                <a:cubicBezTo>
                  <a:pt x="151185" y="138871"/>
                  <a:pt x="172518" y="130669"/>
                  <a:pt x="182757" y="115177"/>
                </a:cubicBezTo>
                <a:lnTo>
                  <a:pt x="196301" y="67642"/>
                </a:lnTo>
                <a:cubicBezTo>
                  <a:pt x="202556" y="45659"/>
                  <a:pt x="186682" y="22260"/>
                  <a:pt x="160302" y="15237"/>
                </a:cubicBezTo>
              </a:path>
            </a:pathLst>
          </a:custGeom>
          <a:solidFill>
            <a:srgbClr val="FFC197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34B545E9-5D73-4F92-4747-478139BFAA7A}"/>
              </a:ext>
            </a:extLst>
          </p:cNvPr>
          <p:cNvSpPr>
            <a:spLocks/>
          </p:cNvSpPr>
          <p:nvPr/>
        </p:nvSpPr>
        <p:spPr>
          <a:xfrm flipV="1">
            <a:off x="1705885" y="4365789"/>
            <a:ext cx="1267790" cy="1066562"/>
          </a:xfrm>
          <a:custGeom>
            <a:avLst/>
            <a:gdLst>
              <a:gd name="connsiteX0" fmla="*/ -6307 w 1267790"/>
              <a:gd name="connsiteY0" fmla="*/ 568829 h 1066562"/>
              <a:gd name="connsiteX1" fmla="*/ 599249 w 1267790"/>
              <a:gd name="connsiteY1" fmla="*/ 88633 h 1066562"/>
              <a:gd name="connsiteX2" fmla="*/ 783868 w 1267790"/>
              <a:gd name="connsiteY2" fmla="*/ 219585 h 1066562"/>
              <a:gd name="connsiteX3" fmla="*/ 783868 w 1267790"/>
              <a:gd name="connsiteY3" fmla="*/ 26403 h 1066562"/>
              <a:gd name="connsiteX4" fmla="*/ 1261483 w 1267790"/>
              <a:gd name="connsiteY4" fmla="*/ 26403 h 1066562"/>
              <a:gd name="connsiteX5" fmla="*/ 1261483 w 1267790"/>
              <a:gd name="connsiteY5" fmla="*/ 553190 h 1066562"/>
              <a:gd name="connsiteX6" fmla="*/ 241669 w 1267790"/>
              <a:gd name="connsiteY6" fmla="*/ 1064428 h 1066562"/>
              <a:gd name="connsiteX7" fmla="*/ -6307 w 1267790"/>
              <a:gd name="connsiteY7" fmla="*/ 568829 h 106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7790" h="1066562">
                <a:moveTo>
                  <a:pt x="-6307" y="568829"/>
                </a:moveTo>
                <a:cubicBezTo>
                  <a:pt x="-6307" y="568829"/>
                  <a:pt x="355407" y="222388"/>
                  <a:pt x="599249" y="88633"/>
                </a:cubicBezTo>
                <a:lnTo>
                  <a:pt x="783868" y="219585"/>
                </a:lnTo>
                <a:lnTo>
                  <a:pt x="783868" y="26403"/>
                </a:lnTo>
                <a:cubicBezTo>
                  <a:pt x="783868" y="26403"/>
                  <a:pt x="1146955" y="-37805"/>
                  <a:pt x="1261483" y="26403"/>
                </a:cubicBezTo>
                <a:lnTo>
                  <a:pt x="1261483" y="553190"/>
                </a:lnTo>
                <a:lnTo>
                  <a:pt x="241669" y="1064428"/>
                </a:lnTo>
                <a:lnTo>
                  <a:pt x="-6307" y="568829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CABCF327-B34B-E9B7-6380-A787F1B27945}"/>
              </a:ext>
            </a:extLst>
          </p:cNvPr>
          <p:cNvSpPr>
            <a:spLocks/>
          </p:cNvSpPr>
          <p:nvPr/>
        </p:nvSpPr>
        <p:spPr>
          <a:xfrm flipV="1">
            <a:off x="1572168" y="4061366"/>
            <a:ext cx="1478543" cy="1305322"/>
          </a:xfrm>
          <a:custGeom>
            <a:avLst/>
            <a:gdLst>
              <a:gd name="connsiteX0" fmla="*/ 1472320 w 1478543"/>
              <a:gd name="connsiteY0" fmla="*/ 1958 h 1305322"/>
              <a:gd name="connsiteX1" fmla="*/ 1029060 w 1478543"/>
              <a:gd name="connsiteY1" fmla="*/ 83486 h 1305322"/>
              <a:gd name="connsiteX2" fmla="*/ 1077894 w 1478543"/>
              <a:gd name="connsiteY2" fmla="*/ 555185 h 1305322"/>
              <a:gd name="connsiteX3" fmla="*/ 735746 w 1478543"/>
              <a:gd name="connsiteY3" fmla="*/ 163362 h 1305322"/>
              <a:gd name="connsiteX4" fmla="*/ 127504 w 1478543"/>
              <a:gd name="connsiteY4" fmla="*/ 502456 h 1305322"/>
              <a:gd name="connsiteX5" fmla="*/ -6224 w 1478543"/>
              <a:gd name="connsiteY5" fmla="*/ 591419 h 1305322"/>
              <a:gd name="connsiteX6" fmla="*/ 451771 w 1478543"/>
              <a:gd name="connsiteY6" fmla="*/ 1302478 h 1305322"/>
              <a:gd name="connsiteX7" fmla="*/ 851694 w 1478543"/>
              <a:gd name="connsiteY7" fmla="*/ 956833 h 1305322"/>
              <a:gd name="connsiteX8" fmla="*/ 1463547 w 1478543"/>
              <a:gd name="connsiteY8" fmla="*/ 710214 h 1305322"/>
              <a:gd name="connsiteX9" fmla="*/ 1472320 w 1478543"/>
              <a:gd name="connsiteY9" fmla="*/ 1958 h 130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78543" h="1305322">
                <a:moveTo>
                  <a:pt x="1472320" y="1958"/>
                </a:moveTo>
                <a:cubicBezTo>
                  <a:pt x="1331840" y="-26870"/>
                  <a:pt x="1029060" y="83486"/>
                  <a:pt x="1029060" y="83486"/>
                </a:cubicBezTo>
                <a:lnTo>
                  <a:pt x="1077894" y="555185"/>
                </a:lnTo>
                <a:lnTo>
                  <a:pt x="735746" y="163362"/>
                </a:lnTo>
                <a:cubicBezTo>
                  <a:pt x="561626" y="228159"/>
                  <a:pt x="289306" y="397234"/>
                  <a:pt x="127504" y="502456"/>
                </a:cubicBezTo>
                <a:cubicBezTo>
                  <a:pt x="46950" y="554860"/>
                  <a:pt x="-6224" y="591419"/>
                  <a:pt x="-6224" y="591419"/>
                </a:cubicBezTo>
                <a:cubicBezTo>
                  <a:pt x="222098" y="958840"/>
                  <a:pt x="451771" y="1302478"/>
                  <a:pt x="451771" y="1302478"/>
                </a:cubicBezTo>
                <a:cubicBezTo>
                  <a:pt x="519183" y="1167602"/>
                  <a:pt x="678733" y="1050518"/>
                  <a:pt x="851694" y="956833"/>
                </a:cubicBezTo>
                <a:cubicBezTo>
                  <a:pt x="1139112" y="801155"/>
                  <a:pt x="1463547" y="710214"/>
                  <a:pt x="1463547" y="710214"/>
                </a:cubicBezTo>
                <a:cubicBezTo>
                  <a:pt x="1463447" y="429869"/>
                  <a:pt x="1472320" y="1958"/>
                  <a:pt x="1472320" y="1958"/>
                </a:cubicBezTo>
              </a:path>
            </a:pathLst>
          </a:custGeom>
          <a:solidFill>
            <a:srgbClr val="DCEA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52E10F0A-542E-00F1-C9CF-DAF4C7A45479}"/>
              </a:ext>
            </a:extLst>
          </p:cNvPr>
          <p:cNvSpPr>
            <a:spLocks/>
          </p:cNvSpPr>
          <p:nvPr/>
        </p:nvSpPr>
        <p:spPr>
          <a:xfrm flipV="1">
            <a:off x="4195562" y="1795279"/>
            <a:ext cx="613142" cy="454520"/>
          </a:xfrm>
          <a:custGeom>
            <a:avLst/>
            <a:gdLst>
              <a:gd name="connsiteX0" fmla="*/ 474312 w 613142"/>
              <a:gd name="connsiteY0" fmla="*/ 53723 h 454520"/>
              <a:gd name="connsiteX1" fmla="*/ 470535 w 613142"/>
              <a:gd name="connsiteY1" fmla="*/ 52425 h 454520"/>
              <a:gd name="connsiteX2" fmla="*/ 240145 w 613142"/>
              <a:gd name="connsiteY2" fmla="*/ -6707 h 454520"/>
              <a:gd name="connsiteX3" fmla="*/ 7335 w 613142"/>
              <a:gd name="connsiteY3" fmla="*/ 115098 h 454520"/>
              <a:gd name="connsiteX4" fmla="*/ -6356 w 613142"/>
              <a:gd name="connsiteY4" fmla="*/ 162751 h 454520"/>
              <a:gd name="connsiteX5" fmla="*/ 117308 w 613142"/>
              <a:gd name="connsiteY5" fmla="*/ 375703 h 454520"/>
              <a:gd name="connsiteX6" fmla="*/ 193377 w 613142"/>
              <a:gd name="connsiteY6" fmla="*/ 395237 h 454520"/>
              <a:gd name="connsiteX7" fmla="*/ 347698 w 613142"/>
              <a:gd name="connsiteY7" fmla="*/ 434865 h 454520"/>
              <a:gd name="connsiteX8" fmla="*/ 580478 w 613142"/>
              <a:gd name="connsiteY8" fmla="*/ 313060 h 454520"/>
              <a:gd name="connsiteX9" fmla="*/ 594199 w 613142"/>
              <a:gd name="connsiteY9" fmla="*/ 265406 h 454520"/>
              <a:gd name="connsiteX10" fmla="*/ 474312 w 613142"/>
              <a:gd name="connsiteY10" fmla="*/ 53723 h 45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3142" h="454520">
                <a:moveTo>
                  <a:pt x="474312" y="53723"/>
                </a:moveTo>
                <a:cubicBezTo>
                  <a:pt x="473073" y="53281"/>
                  <a:pt x="471804" y="52838"/>
                  <a:pt x="470535" y="52425"/>
                </a:cubicBezTo>
                <a:lnTo>
                  <a:pt x="240145" y="-6707"/>
                </a:lnTo>
                <a:cubicBezTo>
                  <a:pt x="138848" y="-32732"/>
                  <a:pt x="34068" y="22062"/>
                  <a:pt x="7335" y="115098"/>
                </a:cubicBezTo>
                <a:lnTo>
                  <a:pt x="-6356" y="162751"/>
                </a:lnTo>
                <a:cubicBezTo>
                  <a:pt x="-32057" y="252040"/>
                  <a:pt x="23151" y="345429"/>
                  <a:pt x="117308" y="375703"/>
                </a:cubicBezTo>
                <a:lnTo>
                  <a:pt x="193377" y="395237"/>
                </a:lnTo>
                <a:lnTo>
                  <a:pt x="347698" y="434865"/>
                </a:lnTo>
                <a:cubicBezTo>
                  <a:pt x="448995" y="460890"/>
                  <a:pt x="553745" y="406066"/>
                  <a:pt x="580478" y="313060"/>
                </a:cubicBezTo>
                <a:lnTo>
                  <a:pt x="594199" y="265406"/>
                </a:lnTo>
                <a:cubicBezTo>
                  <a:pt x="619516" y="177299"/>
                  <a:pt x="566109" y="85296"/>
                  <a:pt x="474312" y="53723"/>
                </a:cubicBezTo>
              </a:path>
            </a:pathLst>
          </a:custGeom>
          <a:solidFill>
            <a:srgbClr val="FFB27D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2D75ABA-DC25-E171-82C8-5FC6998B6597}"/>
              </a:ext>
            </a:extLst>
          </p:cNvPr>
          <p:cNvSpPr>
            <a:spLocks/>
          </p:cNvSpPr>
          <p:nvPr/>
        </p:nvSpPr>
        <p:spPr>
          <a:xfrm flipV="1">
            <a:off x="4360822" y="1885025"/>
            <a:ext cx="248624" cy="287730"/>
          </a:xfrm>
          <a:custGeom>
            <a:avLst/>
            <a:gdLst>
              <a:gd name="connsiteX0" fmla="*/ 203526 w 248624"/>
              <a:gd name="connsiteY0" fmla="*/ 41028 h 287730"/>
              <a:gd name="connsiteX1" fmla="*/ 91606 w 248624"/>
              <a:gd name="connsiteY1" fmla="*/ -9429 h 287730"/>
              <a:gd name="connsiteX2" fmla="*/ 90898 w 248624"/>
              <a:gd name="connsiteY2" fmla="*/ -9576 h 287730"/>
              <a:gd name="connsiteX3" fmla="*/ 77354 w 248624"/>
              <a:gd name="connsiteY3" fmla="*/ -12379 h 287730"/>
              <a:gd name="connsiteX4" fmla="*/ 71689 w 248624"/>
              <a:gd name="connsiteY4" fmla="*/ -13087 h 287730"/>
              <a:gd name="connsiteX5" fmla="*/ 69328 w 248624"/>
              <a:gd name="connsiteY5" fmla="*/ -13117 h 287730"/>
              <a:gd name="connsiteX6" fmla="*/ 53866 w 248624"/>
              <a:gd name="connsiteY6" fmla="*/ 12023 h 287730"/>
              <a:gd name="connsiteX7" fmla="*/ 60210 w 248624"/>
              <a:gd name="connsiteY7" fmla="*/ 87915 h 287730"/>
              <a:gd name="connsiteX8" fmla="*/ 57525 w 248624"/>
              <a:gd name="connsiteY8" fmla="*/ 97682 h 287730"/>
              <a:gd name="connsiteX9" fmla="*/ 57437 w 248624"/>
              <a:gd name="connsiteY9" fmla="*/ 97977 h 287730"/>
              <a:gd name="connsiteX10" fmla="*/ 48791 w 248624"/>
              <a:gd name="connsiteY10" fmla="*/ 129756 h 287730"/>
              <a:gd name="connsiteX11" fmla="*/ 8219 w 248624"/>
              <a:gd name="connsiteY11" fmla="*/ 191602 h 287730"/>
              <a:gd name="connsiteX12" fmla="*/ 1137 w 248624"/>
              <a:gd name="connsiteY12" fmla="*/ 196884 h 287730"/>
              <a:gd name="connsiteX13" fmla="*/ 10550 w 248624"/>
              <a:gd name="connsiteY13" fmla="*/ 254127 h 287730"/>
              <a:gd name="connsiteX14" fmla="*/ 11259 w 248624"/>
              <a:gd name="connsiteY14" fmla="*/ 254334 h 287730"/>
              <a:gd name="connsiteX15" fmla="*/ 134096 w 248624"/>
              <a:gd name="connsiteY15" fmla="*/ 272894 h 287730"/>
              <a:gd name="connsiteX16" fmla="*/ 201991 w 248624"/>
              <a:gd name="connsiteY16" fmla="*/ 227424 h 287730"/>
              <a:gd name="connsiteX17" fmla="*/ 211847 w 248624"/>
              <a:gd name="connsiteY17" fmla="*/ 191219 h 287730"/>
              <a:gd name="connsiteX18" fmla="*/ 232856 w 248624"/>
              <a:gd name="connsiteY18" fmla="*/ 114028 h 287730"/>
              <a:gd name="connsiteX19" fmla="*/ 203526 w 248624"/>
              <a:gd name="connsiteY19" fmla="*/ 41028 h 287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8624" h="287730">
                <a:moveTo>
                  <a:pt x="203526" y="41028"/>
                </a:moveTo>
                <a:lnTo>
                  <a:pt x="91606" y="-9429"/>
                </a:lnTo>
                <a:cubicBezTo>
                  <a:pt x="91429" y="-9458"/>
                  <a:pt x="91222" y="-9517"/>
                  <a:pt x="90898" y="-9576"/>
                </a:cubicBezTo>
                <a:cubicBezTo>
                  <a:pt x="86413" y="-10786"/>
                  <a:pt x="81869" y="-11701"/>
                  <a:pt x="77354" y="-12379"/>
                </a:cubicBezTo>
                <a:cubicBezTo>
                  <a:pt x="75495" y="-12675"/>
                  <a:pt x="73577" y="-12881"/>
                  <a:pt x="71689" y="-13087"/>
                </a:cubicBezTo>
                <a:cubicBezTo>
                  <a:pt x="70892" y="-13176"/>
                  <a:pt x="70125" y="-13176"/>
                  <a:pt x="69328" y="-13117"/>
                </a:cubicBezTo>
                <a:cubicBezTo>
                  <a:pt x="56994" y="-12704"/>
                  <a:pt x="48526" y="368"/>
                  <a:pt x="53866" y="12023"/>
                </a:cubicBezTo>
                <a:cubicBezTo>
                  <a:pt x="64460" y="35068"/>
                  <a:pt x="67322" y="61713"/>
                  <a:pt x="60210" y="87915"/>
                </a:cubicBezTo>
                <a:lnTo>
                  <a:pt x="57525" y="97682"/>
                </a:lnTo>
                <a:cubicBezTo>
                  <a:pt x="57525" y="97741"/>
                  <a:pt x="57496" y="97888"/>
                  <a:pt x="57437" y="97977"/>
                </a:cubicBezTo>
                <a:lnTo>
                  <a:pt x="48791" y="129756"/>
                </a:lnTo>
                <a:cubicBezTo>
                  <a:pt x="41916" y="155073"/>
                  <a:pt x="27281" y="176259"/>
                  <a:pt x="8219" y="191602"/>
                </a:cubicBezTo>
                <a:cubicBezTo>
                  <a:pt x="5918" y="193461"/>
                  <a:pt x="3557" y="195232"/>
                  <a:pt x="1137" y="196884"/>
                </a:cubicBezTo>
                <a:cubicBezTo>
                  <a:pt x="-20993" y="212228"/>
                  <a:pt x="-15357" y="246928"/>
                  <a:pt x="10550" y="254127"/>
                </a:cubicBezTo>
                <a:cubicBezTo>
                  <a:pt x="10786" y="254216"/>
                  <a:pt x="10993" y="254246"/>
                  <a:pt x="11259" y="254334"/>
                </a:cubicBezTo>
                <a:lnTo>
                  <a:pt x="134096" y="272894"/>
                </a:lnTo>
                <a:cubicBezTo>
                  <a:pt x="164459" y="281156"/>
                  <a:pt x="193700" y="257786"/>
                  <a:pt x="201991" y="227424"/>
                </a:cubicBezTo>
                <a:lnTo>
                  <a:pt x="211847" y="191219"/>
                </a:lnTo>
                <a:lnTo>
                  <a:pt x="232856" y="114028"/>
                </a:lnTo>
                <a:cubicBezTo>
                  <a:pt x="241088" y="83636"/>
                  <a:pt x="233889" y="49261"/>
                  <a:pt x="203526" y="41028"/>
                </a:cubicBezTo>
              </a:path>
            </a:pathLst>
          </a:custGeom>
          <a:solidFill>
            <a:srgbClr val="FFD3B6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60D2DC58-690B-9ECD-FDC4-0FCD4E422C30}"/>
              </a:ext>
            </a:extLst>
          </p:cNvPr>
          <p:cNvSpPr>
            <a:spLocks/>
          </p:cNvSpPr>
          <p:nvPr/>
        </p:nvSpPr>
        <p:spPr>
          <a:xfrm flipV="1">
            <a:off x="4381650" y="1934991"/>
            <a:ext cx="227796" cy="237722"/>
          </a:xfrm>
          <a:custGeom>
            <a:avLst/>
            <a:gdLst>
              <a:gd name="connsiteX0" fmla="*/ 182668 w 227796"/>
              <a:gd name="connsiteY0" fmla="*/ 41083 h 237722"/>
              <a:gd name="connsiteX1" fmla="*/ 70748 w 227796"/>
              <a:gd name="connsiteY1" fmla="*/ -9374 h 237722"/>
              <a:gd name="connsiteX2" fmla="*/ 70039 w 227796"/>
              <a:gd name="connsiteY2" fmla="*/ -9521 h 237722"/>
              <a:gd name="connsiteX3" fmla="*/ 48470 w 227796"/>
              <a:gd name="connsiteY3" fmla="*/ -13062 h 237722"/>
              <a:gd name="connsiteX4" fmla="*/ 33008 w 227796"/>
              <a:gd name="connsiteY4" fmla="*/ 12078 h 237722"/>
              <a:gd name="connsiteX5" fmla="*/ 39352 w 227796"/>
              <a:gd name="connsiteY5" fmla="*/ 87970 h 237722"/>
              <a:gd name="connsiteX6" fmla="*/ 36667 w 227796"/>
              <a:gd name="connsiteY6" fmla="*/ 97736 h 237722"/>
              <a:gd name="connsiteX7" fmla="*/ 36579 w 227796"/>
              <a:gd name="connsiteY7" fmla="*/ 98032 h 237722"/>
              <a:gd name="connsiteX8" fmla="*/ 27933 w 227796"/>
              <a:gd name="connsiteY8" fmla="*/ 129811 h 237722"/>
              <a:gd name="connsiteX9" fmla="*/ -12639 w 227796"/>
              <a:gd name="connsiteY9" fmla="*/ 191657 h 237722"/>
              <a:gd name="connsiteX10" fmla="*/ 4977 w 227796"/>
              <a:gd name="connsiteY10" fmla="*/ 204198 h 237722"/>
              <a:gd name="connsiteX11" fmla="*/ 5685 w 227796"/>
              <a:gd name="connsiteY11" fmla="*/ 204404 h 237722"/>
              <a:gd name="connsiteX12" fmla="*/ 128522 w 227796"/>
              <a:gd name="connsiteY12" fmla="*/ 222994 h 237722"/>
              <a:gd name="connsiteX13" fmla="*/ 190989 w 227796"/>
              <a:gd name="connsiteY13" fmla="*/ 191274 h 237722"/>
              <a:gd name="connsiteX14" fmla="*/ 211998 w 227796"/>
              <a:gd name="connsiteY14" fmla="*/ 114083 h 237722"/>
              <a:gd name="connsiteX15" fmla="*/ 182668 w 227796"/>
              <a:gd name="connsiteY15" fmla="*/ 41083 h 23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7796" h="237722">
                <a:moveTo>
                  <a:pt x="182668" y="41083"/>
                </a:moveTo>
                <a:lnTo>
                  <a:pt x="70748" y="-9374"/>
                </a:lnTo>
                <a:cubicBezTo>
                  <a:pt x="70571" y="-9403"/>
                  <a:pt x="70364" y="-9462"/>
                  <a:pt x="70039" y="-9521"/>
                </a:cubicBezTo>
                <a:cubicBezTo>
                  <a:pt x="67413" y="-10023"/>
                  <a:pt x="59210" y="-11410"/>
                  <a:pt x="48470" y="-13062"/>
                </a:cubicBezTo>
                <a:cubicBezTo>
                  <a:pt x="36136" y="-12649"/>
                  <a:pt x="27668" y="423"/>
                  <a:pt x="33008" y="12078"/>
                </a:cubicBezTo>
                <a:cubicBezTo>
                  <a:pt x="43601" y="35123"/>
                  <a:pt x="46464" y="61768"/>
                  <a:pt x="39352" y="87970"/>
                </a:cubicBezTo>
                <a:lnTo>
                  <a:pt x="36667" y="97736"/>
                </a:lnTo>
                <a:cubicBezTo>
                  <a:pt x="36667" y="97796"/>
                  <a:pt x="36638" y="97943"/>
                  <a:pt x="36579" y="98032"/>
                </a:cubicBezTo>
                <a:lnTo>
                  <a:pt x="27933" y="129811"/>
                </a:lnTo>
                <a:cubicBezTo>
                  <a:pt x="21058" y="155127"/>
                  <a:pt x="6423" y="176314"/>
                  <a:pt x="-12639" y="191657"/>
                </a:cubicBezTo>
                <a:cubicBezTo>
                  <a:pt x="-8685" y="197441"/>
                  <a:pt x="-2784" y="202014"/>
                  <a:pt x="4977" y="204198"/>
                </a:cubicBezTo>
                <a:cubicBezTo>
                  <a:pt x="5183" y="204286"/>
                  <a:pt x="5419" y="204316"/>
                  <a:pt x="5685" y="204404"/>
                </a:cubicBezTo>
                <a:lnTo>
                  <a:pt x="128522" y="222994"/>
                </a:lnTo>
                <a:cubicBezTo>
                  <a:pt x="154105" y="229928"/>
                  <a:pt x="178832" y="214436"/>
                  <a:pt x="190989" y="191274"/>
                </a:cubicBezTo>
                <a:lnTo>
                  <a:pt x="211998" y="114083"/>
                </a:lnTo>
                <a:cubicBezTo>
                  <a:pt x="220230" y="83691"/>
                  <a:pt x="213030" y="49316"/>
                  <a:pt x="182668" y="41083"/>
                </a:cubicBezTo>
              </a:path>
            </a:pathLst>
          </a:custGeom>
          <a:solidFill>
            <a:srgbClr val="FFC197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479F9751-0416-D88C-74D6-4761EB495FA0}"/>
              </a:ext>
            </a:extLst>
          </p:cNvPr>
          <p:cNvSpPr>
            <a:spLocks/>
          </p:cNvSpPr>
          <p:nvPr/>
        </p:nvSpPr>
        <p:spPr>
          <a:xfrm flipV="1">
            <a:off x="2581752" y="2100451"/>
            <a:ext cx="150060" cy="1280808"/>
          </a:xfrm>
          <a:custGeom>
            <a:avLst/>
            <a:gdLst>
              <a:gd name="connsiteX0" fmla="*/ 142822 w 150060"/>
              <a:gd name="connsiteY0" fmla="*/ -10423 h 1280808"/>
              <a:gd name="connsiteX1" fmla="*/ 46186 w 150060"/>
              <a:gd name="connsiteY1" fmla="*/ 513856 h 1280808"/>
              <a:gd name="connsiteX2" fmla="*/ 31920 w 150060"/>
              <a:gd name="connsiteY2" fmla="*/ 898067 h 1280808"/>
              <a:gd name="connsiteX3" fmla="*/ 127909 w 150060"/>
              <a:gd name="connsiteY3" fmla="*/ 1270385 h 1280808"/>
              <a:gd name="connsiteX4" fmla="*/ 130727 w 150060"/>
              <a:gd name="connsiteY4" fmla="*/ 728224 h 1280808"/>
              <a:gd name="connsiteX5" fmla="*/ 142642 w 150060"/>
              <a:gd name="connsiteY5" fmla="*/ 730791 h 1280808"/>
              <a:gd name="connsiteX6" fmla="*/ 142822 w 150060"/>
              <a:gd name="connsiteY6" fmla="*/ -10423 h 128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060" h="1280808">
                <a:moveTo>
                  <a:pt x="142822" y="-10423"/>
                </a:moveTo>
                <a:cubicBezTo>
                  <a:pt x="142822" y="-10423"/>
                  <a:pt x="92560" y="428316"/>
                  <a:pt x="46186" y="513856"/>
                </a:cubicBezTo>
                <a:cubicBezTo>
                  <a:pt x="-187" y="599426"/>
                  <a:pt x="-39425" y="770773"/>
                  <a:pt x="31920" y="898067"/>
                </a:cubicBezTo>
                <a:cubicBezTo>
                  <a:pt x="103262" y="1025418"/>
                  <a:pt x="127909" y="1270385"/>
                  <a:pt x="127909" y="1270385"/>
                </a:cubicBezTo>
                <a:cubicBezTo>
                  <a:pt x="155589" y="990748"/>
                  <a:pt x="72371" y="783166"/>
                  <a:pt x="130727" y="728224"/>
                </a:cubicBezTo>
                <a:cubicBezTo>
                  <a:pt x="132904" y="726188"/>
                  <a:pt x="136932" y="727133"/>
                  <a:pt x="142642" y="730791"/>
                </a:cubicBezTo>
                <a:lnTo>
                  <a:pt x="142822" y="-10423"/>
                </a:lnTo>
              </a:path>
            </a:pathLst>
          </a:custGeom>
          <a:solidFill>
            <a:srgbClr val="EFA26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8FF1441B-E38D-E592-D6B1-DC1A3EB159EF}"/>
              </a:ext>
            </a:extLst>
          </p:cNvPr>
          <p:cNvSpPr>
            <a:spLocks/>
          </p:cNvSpPr>
          <p:nvPr/>
        </p:nvSpPr>
        <p:spPr>
          <a:xfrm flipV="1">
            <a:off x="1999196" y="1748138"/>
            <a:ext cx="1964960" cy="918522"/>
          </a:xfrm>
          <a:custGeom>
            <a:avLst/>
            <a:gdLst>
              <a:gd name="connsiteX0" fmla="*/ 101526 w 1964960"/>
              <a:gd name="connsiteY0" fmla="*/ -12472 h 918522"/>
              <a:gd name="connsiteX1" fmla="*/ 1847031 w 1964960"/>
              <a:gd name="connsiteY1" fmla="*/ -12472 h 918522"/>
              <a:gd name="connsiteX2" fmla="*/ 1956768 w 1964960"/>
              <a:gd name="connsiteY2" fmla="*/ 97235 h 918522"/>
              <a:gd name="connsiteX3" fmla="*/ 1956768 w 1964960"/>
              <a:gd name="connsiteY3" fmla="*/ 796313 h 918522"/>
              <a:gd name="connsiteX4" fmla="*/ 1847031 w 1964960"/>
              <a:gd name="connsiteY4" fmla="*/ 906050 h 918522"/>
              <a:gd name="connsiteX5" fmla="*/ 101526 w 1964960"/>
              <a:gd name="connsiteY5" fmla="*/ 906050 h 918522"/>
              <a:gd name="connsiteX6" fmla="*/ -8193 w 1964960"/>
              <a:gd name="connsiteY6" fmla="*/ 796313 h 918522"/>
              <a:gd name="connsiteX7" fmla="*/ -8193 w 1964960"/>
              <a:gd name="connsiteY7" fmla="*/ 97235 h 918522"/>
              <a:gd name="connsiteX8" fmla="*/ 101526 w 1964960"/>
              <a:gd name="connsiteY8" fmla="*/ -12472 h 91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64960" h="918522">
                <a:moveTo>
                  <a:pt x="101526" y="-12472"/>
                </a:moveTo>
                <a:lnTo>
                  <a:pt x="1847031" y="-12472"/>
                </a:lnTo>
                <a:cubicBezTo>
                  <a:pt x="1907638" y="-12472"/>
                  <a:pt x="1956768" y="36657"/>
                  <a:pt x="1956768" y="97235"/>
                </a:cubicBezTo>
                <a:lnTo>
                  <a:pt x="1956768" y="796313"/>
                </a:lnTo>
                <a:cubicBezTo>
                  <a:pt x="1956768" y="856921"/>
                  <a:pt x="1907638" y="906050"/>
                  <a:pt x="1847031" y="906050"/>
                </a:cubicBezTo>
                <a:lnTo>
                  <a:pt x="101526" y="906050"/>
                </a:lnTo>
                <a:cubicBezTo>
                  <a:pt x="40931" y="906050"/>
                  <a:pt x="-8193" y="856921"/>
                  <a:pt x="-8193" y="796313"/>
                </a:cubicBezTo>
                <a:lnTo>
                  <a:pt x="-8193" y="97235"/>
                </a:lnTo>
                <a:cubicBezTo>
                  <a:pt x="-8193" y="36657"/>
                  <a:pt x="40931" y="-12472"/>
                  <a:pt x="101526" y="-12472"/>
                </a:cubicBezTo>
              </a:path>
            </a:pathLst>
          </a:custGeom>
          <a:solidFill>
            <a:srgbClr val="699DEE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15E81ED5-8120-70DA-4554-B4DAE50A40F0}"/>
              </a:ext>
            </a:extLst>
          </p:cNvPr>
          <p:cNvSpPr>
            <a:spLocks/>
          </p:cNvSpPr>
          <p:nvPr/>
        </p:nvSpPr>
        <p:spPr>
          <a:xfrm flipV="1">
            <a:off x="3091665" y="1318694"/>
            <a:ext cx="866767" cy="313127"/>
          </a:xfrm>
          <a:custGeom>
            <a:avLst/>
            <a:gdLst>
              <a:gd name="connsiteX0" fmla="*/ 765212 w 866767"/>
              <a:gd name="connsiteY0" fmla="*/ -15285 h 313127"/>
              <a:gd name="connsiteX1" fmla="*/ 81978 w 866767"/>
              <a:gd name="connsiteY1" fmla="*/ -15285 h 313127"/>
              <a:gd name="connsiteX2" fmla="*/ -9789 w 866767"/>
              <a:gd name="connsiteY2" fmla="*/ 76512 h 313127"/>
              <a:gd name="connsiteX3" fmla="*/ -9789 w 866767"/>
              <a:gd name="connsiteY3" fmla="*/ 206077 h 313127"/>
              <a:gd name="connsiteX4" fmla="*/ 81978 w 866767"/>
              <a:gd name="connsiteY4" fmla="*/ 297843 h 313127"/>
              <a:gd name="connsiteX5" fmla="*/ 765212 w 866767"/>
              <a:gd name="connsiteY5" fmla="*/ 297843 h 313127"/>
              <a:gd name="connsiteX6" fmla="*/ 856978 w 866767"/>
              <a:gd name="connsiteY6" fmla="*/ 206077 h 313127"/>
              <a:gd name="connsiteX7" fmla="*/ 856978 w 866767"/>
              <a:gd name="connsiteY7" fmla="*/ 76512 h 313127"/>
              <a:gd name="connsiteX8" fmla="*/ 765212 w 866767"/>
              <a:gd name="connsiteY8" fmla="*/ -15285 h 313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6767" h="313127">
                <a:moveTo>
                  <a:pt x="765212" y="-15285"/>
                </a:moveTo>
                <a:lnTo>
                  <a:pt x="81978" y="-15285"/>
                </a:lnTo>
                <a:cubicBezTo>
                  <a:pt x="31300" y="-15285"/>
                  <a:pt x="-9789" y="25819"/>
                  <a:pt x="-9789" y="76512"/>
                </a:cubicBezTo>
                <a:lnTo>
                  <a:pt x="-9789" y="206077"/>
                </a:lnTo>
                <a:cubicBezTo>
                  <a:pt x="-9789" y="256770"/>
                  <a:pt x="31300" y="297843"/>
                  <a:pt x="81978" y="297843"/>
                </a:cubicBezTo>
                <a:lnTo>
                  <a:pt x="765212" y="297843"/>
                </a:lnTo>
                <a:cubicBezTo>
                  <a:pt x="815905" y="297843"/>
                  <a:pt x="856978" y="256770"/>
                  <a:pt x="856978" y="206077"/>
                </a:cubicBezTo>
                <a:lnTo>
                  <a:pt x="856978" y="76512"/>
                </a:lnTo>
                <a:cubicBezTo>
                  <a:pt x="856978" y="25819"/>
                  <a:pt x="815905" y="-15285"/>
                  <a:pt x="765212" y="-15285"/>
                </a:cubicBezTo>
              </a:path>
            </a:pathLst>
          </a:custGeom>
          <a:solidFill>
            <a:srgbClr val="9ABFF6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B2C561AA-E7DD-7EA2-601B-A8C7FFBE5BB2}"/>
              </a:ext>
            </a:extLst>
          </p:cNvPr>
          <p:cNvSpPr>
            <a:spLocks/>
          </p:cNvSpPr>
          <p:nvPr/>
        </p:nvSpPr>
        <p:spPr>
          <a:xfrm flipV="1">
            <a:off x="2939125" y="3541365"/>
            <a:ext cx="1007474" cy="386305"/>
          </a:xfrm>
          <a:custGeom>
            <a:avLst/>
            <a:gdLst>
              <a:gd name="connsiteX0" fmla="*/ 888013 w 1007474"/>
              <a:gd name="connsiteY0" fmla="*/ -6607 h 386305"/>
              <a:gd name="connsiteX1" fmla="*/ 100357 w 1007474"/>
              <a:gd name="connsiteY1" fmla="*/ -6607 h 386305"/>
              <a:gd name="connsiteX2" fmla="*/ -9547 w 1007474"/>
              <a:gd name="connsiteY2" fmla="*/ 103306 h 386305"/>
              <a:gd name="connsiteX3" fmla="*/ -9547 w 1007474"/>
              <a:gd name="connsiteY3" fmla="*/ 269814 h 386305"/>
              <a:gd name="connsiteX4" fmla="*/ 100357 w 1007474"/>
              <a:gd name="connsiteY4" fmla="*/ 379698 h 386305"/>
              <a:gd name="connsiteX5" fmla="*/ 888013 w 1007474"/>
              <a:gd name="connsiteY5" fmla="*/ 379698 h 386305"/>
              <a:gd name="connsiteX6" fmla="*/ 997927 w 1007474"/>
              <a:gd name="connsiteY6" fmla="*/ 269814 h 386305"/>
              <a:gd name="connsiteX7" fmla="*/ 997927 w 1007474"/>
              <a:gd name="connsiteY7" fmla="*/ 103306 h 386305"/>
              <a:gd name="connsiteX8" fmla="*/ 888013 w 1007474"/>
              <a:gd name="connsiteY8" fmla="*/ -6607 h 38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74" h="386305">
                <a:moveTo>
                  <a:pt x="888013" y="-6607"/>
                </a:moveTo>
                <a:lnTo>
                  <a:pt x="100357" y="-6607"/>
                </a:lnTo>
                <a:cubicBezTo>
                  <a:pt x="39659" y="-6607"/>
                  <a:pt x="-9547" y="42611"/>
                  <a:pt x="-9547" y="103306"/>
                </a:cubicBezTo>
                <a:lnTo>
                  <a:pt x="-9547" y="269814"/>
                </a:lnTo>
                <a:cubicBezTo>
                  <a:pt x="-9547" y="330510"/>
                  <a:pt x="39659" y="379698"/>
                  <a:pt x="100357" y="379698"/>
                </a:cubicBezTo>
                <a:lnTo>
                  <a:pt x="888013" y="379698"/>
                </a:lnTo>
                <a:cubicBezTo>
                  <a:pt x="948739" y="379698"/>
                  <a:pt x="997927" y="330510"/>
                  <a:pt x="997927" y="269814"/>
                </a:cubicBezTo>
                <a:lnTo>
                  <a:pt x="997927" y="103306"/>
                </a:lnTo>
                <a:cubicBezTo>
                  <a:pt x="997927" y="42611"/>
                  <a:pt x="948739" y="-6607"/>
                  <a:pt x="888013" y="-6607"/>
                </a:cubicBezTo>
              </a:path>
            </a:pathLst>
          </a:custGeom>
          <a:solidFill>
            <a:srgbClr val="9ABFF6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819C9EA6-FB01-9568-0AF1-D83186806820}"/>
              </a:ext>
            </a:extLst>
          </p:cNvPr>
          <p:cNvSpPr>
            <a:spLocks/>
          </p:cNvSpPr>
          <p:nvPr/>
        </p:nvSpPr>
        <p:spPr>
          <a:xfrm flipV="1">
            <a:off x="3267024" y="2826736"/>
            <a:ext cx="1007485" cy="554524"/>
          </a:xfrm>
          <a:custGeom>
            <a:avLst/>
            <a:gdLst>
              <a:gd name="connsiteX0" fmla="*/ 865315 w 1007485"/>
              <a:gd name="connsiteY0" fmla="*/ -9029 h 554524"/>
              <a:gd name="connsiteX1" fmla="*/ 121179 w 1007485"/>
              <a:gd name="connsiteY1" fmla="*/ -9029 h 554524"/>
              <a:gd name="connsiteX2" fmla="*/ -10510 w 1007485"/>
              <a:gd name="connsiteY2" fmla="*/ 122631 h 554524"/>
              <a:gd name="connsiteX3" fmla="*/ -10510 w 1007485"/>
              <a:gd name="connsiteY3" fmla="*/ 413806 h 554524"/>
              <a:gd name="connsiteX4" fmla="*/ 121179 w 1007485"/>
              <a:gd name="connsiteY4" fmla="*/ 545496 h 554524"/>
              <a:gd name="connsiteX5" fmla="*/ 865315 w 1007485"/>
              <a:gd name="connsiteY5" fmla="*/ 545496 h 554524"/>
              <a:gd name="connsiteX6" fmla="*/ 996976 w 1007485"/>
              <a:gd name="connsiteY6" fmla="*/ 413806 h 554524"/>
              <a:gd name="connsiteX7" fmla="*/ 996976 w 1007485"/>
              <a:gd name="connsiteY7" fmla="*/ 122631 h 554524"/>
              <a:gd name="connsiteX8" fmla="*/ 865315 w 1007485"/>
              <a:gd name="connsiteY8" fmla="*/ -9029 h 55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85" h="554524">
                <a:moveTo>
                  <a:pt x="865315" y="-9029"/>
                </a:moveTo>
                <a:lnTo>
                  <a:pt x="121179" y="-9029"/>
                </a:lnTo>
                <a:cubicBezTo>
                  <a:pt x="48445" y="-9029"/>
                  <a:pt x="-10510" y="49926"/>
                  <a:pt x="-10510" y="122631"/>
                </a:cubicBezTo>
                <a:lnTo>
                  <a:pt x="-10510" y="413806"/>
                </a:lnTo>
                <a:cubicBezTo>
                  <a:pt x="-10510" y="486541"/>
                  <a:pt x="48445" y="545496"/>
                  <a:pt x="121179" y="545496"/>
                </a:cubicBezTo>
                <a:lnTo>
                  <a:pt x="865315" y="545496"/>
                </a:lnTo>
                <a:cubicBezTo>
                  <a:pt x="938021" y="545496"/>
                  <a:pt x="996976" y="486541"/>
                  <a:pt x="996976" y="413806"/>
                </a:cubicBezTo>
                <a:lnTo>
                  <a:pt x="996976" y="122631"/>
                </a:lnTo>
                <a:cubicBezTo>
                  <a:pt x="996976" y="49926"/>
                  <a:pt x="938021" y="-9029"/>
                  <a:pt x="865315" y="-9029"/>
                </a:cubicBezTo>
              </a:path>
            </a:pathLst>
          </a:custGeom>
          <a:solidFill>
            <a:srgbClr val="1EAFCC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635E5644-7795-1681-D760-F254F7FCD2C8}"/>
              </a:ext>
            </a:extLst>
          </p:cNvPr>
          <p:cNvSpPr>
            <a:spLocks/>
          </p:cNvSpPr>
          <p:nvPr/>
        </p:nvSpPr>
        <p:spPr>
          <a:xfrm flipV="1">
            <a:off x="4016939" y="2929856"/>
            <a:ext cx="2229698" cy="3219098"/>
          </a:xfrm>
          <a:custGeom>
            <a:avLst/>
            <a:gdLst>
              <a:gd name="connsiteX0" fmla="*/ 2215191 w 2229698"/>
              <a:gd name="connsiteY0" fmla="*/ -3515 h 3219098"/>
              <a:gd name="connsiteX1" fmla="*/ 857694 w 2229698"/>
              <a:gd name="connsiteY1" fmla="*/ -3515 h 3219098"/>
              <a:gd name="connsiteX2" fmla="*/ 314648 w 2229698"/>
              <a:gd name="connsiteY2" fmla="*/ 442630 h 3219098"/>
              <a:gd name="connsiteX3" fmla="*/ 93257 w 2229698"/>
              <a:gd name="connsiteY3" fmla="*/ 1047936 h 3219098"/>
              <a:gd name="connsiteX4" fmla="*/ -8159 w 2229698"/>
              <a:gd name="connsiteY4" fmla="*/ 1374666 h 3219098"/>
              <a:gd name="connsiteX5" fmla="*/ -13293 w 2229698"/>
              <a:gd name="connsiteY5" fmla="*/ 1436336 h 3219098"/>
              <a:gd name="connsiteX6" fmla="*/ -13293 w 2229698"/>
              <a:gd name="connsiteY6" fmla="*/ 1436631 h 3219098"/>
              <a:gd name="connsiteX7" fmla="*/ -7008 w 2229698"/>
              <a:gd name="connsiteY7" fmla="*/ 1901602 h 3219098"/>
              <a:gd name="connsiteX8" fmla="*/ -6978 w 2229698"/>
              <a:gd name="connsiteY8" fmla="*/ 1902339 h 3219098"/>
              <a:gd name="connsiteX9" fmla="*/ -6890 w 2229698"/>
              <a:gd name="connsiteY9" fmla="*/ 1904434 h 3219098"/>
              <a:gd name="connsiteX10" fmla="*/ -6211 w 2229698"/>
              <a:gd name="connsiteY10" fmla="*/ 1925207 h 3219098"/>
              <a:gd name="connsiteX11" fmla="*/ -6211 w 2229698"/>
              <a:gd name="connsiteY11" fmla="*/ 1925443 h 3219098"/>
              <a:gd name="connsiteX12" fmla="*/ -6152 w 2229698"/>
              <a:gd name="connsiteY12" fmla="*/ 1927509 h 3219098"/>
              <a:gd name="connsiteX13" fmla="*/ -3526 w 2229698"/>
              <a:gd name="connsiteY13" fmla="*/ 2005171 h 3219098"/>
              <a:gd name="connsiteX14" fmla="*/ 1077 w 2229698"/>
              <a:gd name="connsiteY14" fmla="*/ 2126799 h 3219098"/>
              <a:gd name="connsiteX15" fmla="*/ 1372 w 2229698"/>
              <a:gd name="connsiteY15" fmla="*/ 2134943 h 3219098"/>
              <a:gd name="connsiteX16" fmla="*/ 1431 w 2229698"/>
              <a:gd name="connsiteY16" fmla="*/ 2134972 h 3219098"/>
              <a:gd name="connsiteX17" fmla="*/ 156166 w 2229698"/>
              <a:gd name="connsiteY17" fmla="*/ 2108150 h 3219098"/>
              <a:gd name="connsiteX18" fmla="*/ 214471 w 2229698"/>
              <a:gd name="connsiteY18" fmla="*/ 2008358 h 3219098"/>
              <a:gd name="connsiteX19" fmla="*/ 246398 w 2229698"/>
              <a:gd name="connsiteY19" fmla="*/ 1905674 h 3219098"/>
              <a:gd name="connsiteX20" fmla="*/ 326480 w 2229698"/>
              <a:gd name="connsiteY20" fmla="*/ 1547666 h 3219098"/>
              <a:gd name="connsiteX21" fmla="*/ 644919 w 2229698"/>
              <a:gd name="connsiteY21" fmla="*/ 1130172 h 3219098"/>
              <a:gd name="connsiteX22" fmla="*/ 645745 w 2229698"/>
              <a:gd name="connsiteY22" fmla="*/ 1129168 h 3219098"/>
              <a:gd name="connsiteX23" fmla="*/ 645745 w 2229698"/>
              <a:gd name="connsiteY23" fmla="*/ 1640436 h 3219098"/>
              <a:gd name="connsiteX24" fmla="*/ 436216 w 2229698"/>
              <a:gd name="connsiteY24" fmla="*/ 2201068 h 3219098"/>
              <a:gd name="connsiteX25" fmla="*/ 350203 w 2229698"/>
              <a:gd name="connsiteY25" fmla="*/ 2431222 h 3219098"/>
              <a:gd name="connsiteX26" fmla="*/ 306976 w 2229698"/>
              <a:gd name="connsiteY26" fmla="*/ 2546890 h 3219098"/>
              <a:gd name="connsiteX27" fmla="*/ 185053 w 2229698"/>
              <a:gd name="connsiteY27" fmla="*/ 2786692 h 3219098"/>
              <a:gd name="connsiteX28" fmla="*/ 124593 w 2229698"/>
              <a:gd name="connsiteY28" fmla="*/ 2964000 h 3219098"/>
              <a:gd name="connsiteX29" fmla="*/ 116243 w 2229698"/>
              <a:gd name="connsiteY29" fmla="*/ 3005192 h 3219098"/>
              <a:gd name="connsiteX30" fmla="*/ 116243 w 2229698"/>
              <a:gd name="connsiteY30" fmla="*/ 3005251 h 3219098"/>
              <a:gd name="connsiteX31" fmla="*/ 118869 w 2229698"/>
              <a:gd name="connsiteY31" fmla="*/ 3137855 h 3219098"/>
              <a:gd name="connsiteX32" fmla="*/ 219901 w 2229698"/>
              <a:gd name="connsiteY32" fmla="*/ 3215488 h 3219098"/>
              <a:gd name="connsiteX33" fmla="*/ 230435 w 2229698"/>
              <a:gd name="connsiteY33" fmla="*/ 3214662 h 3219098"/>
              <a:gd name="connsiteX34" fmla="*/ 240526 w 2229698"/>
              <a:gd name="connsiteY34" fmla="*/ 3212714 h 3219098"/>
              <a:gd name="connsiteX35" fmla="*/ 257965 w 2229698"/>
              <a:gd name="connsiteY35" fmla="*/ 3205455 h 3219098"/>
              <a:gd name="connsiteX36" fmla="*/ 258053 w 2229698"/>
              <a:gd name="connsiteY36" fmla="*/ 3205396 h 3219098"/>
              <a:gd name="connsiteX37" fmla="*/ 280833 w 2229698"/>
              <a:gd name="connsiteY37" fmla="*/ 3184092 h 3219098"/>
              <a:gd name="connsiteX38" fmla="*/ 350203 w 2229698"/>
              <a:gd name="connsiteY38" fmla="*/ 3093417 h 3219098"/>
              <a:gd name="connsiteX39" fmla="*/ 436216 w 2229698"/>
              <a:gd name="connsiteY39" fmla="*/ 2980671 h 3219098"/>
              <a:gd name="connsiteX40" fmla="*/ 550290 w 2229698"/>
              <a:gd name="connsiteY40" fmla="*/ 2829183 h 3219098"/>
              <a:gd name="connsiteX41" fmla="*/ 816473 w 2229698"/>
              <a:gd name="connsiteY41" fmla="*/ 2397024 h 3219098"/>
              <a:gd name="connsiteX42" fmla="*/ 1043676 w 2229698"/>
              <a:gd name="connsiteY42" fmla="*/ 2387493 h 3219098"/>
              <a:gd name="connsiteX43" fmla="*/ 1140252 w 2229698"/>
              <a:gd name="connsiteY43" fmla="*/ 2347068 h 3219098"/>
              <a:gd name="connsiteX44" fmla="*/ 1416585 w 2229698"/>
              <a:gd name="connsiteY44" fmla="*/ 2084073 h 3219098"/>
              <a:gd name="connsiteX45" fmla="*/ 1656506 w 2229698"/>
              <a:gd name="connsiteY45" fmla="*/ 1953062 h 3219098"/>
              <a:gd name="connsiteX46" fmla="*/ 1873382 w 2229698"/>
              <a:gd name="connsiteY46" fmla="*/ 1809451 h 3219098"/>
              <a:gd name="connsiteX47" fmla="*/ 1936616 w 2229698"/>
              <a:gd name="connsiteY47" fmla="*/ 1732851 h 3219098"/>
              <a:gd name="connsiteX48" fmla="*/ 2180639 w 2229698"/>
              <a:gd name="connsiteY48" fmla="*/ 248947 h 3219098"/>
              <a:gd name="connsiteX49" fmla="*/ 2215191 w 2229698"/>
              <a:gd name="connsiteY49" fmla="*/ -3515 h 321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229698" h="3219098">
                <a:moveTo>
                  <a:pt x="2215191" y="-3515"/>
                </a:moveTo>
                <a:lnTo>
                  <a:pt x="857694" y="-3515"/>
                </a:lnTo>
                <a:cubicBezTo>
                  <a:pt x="792602" y="40126"/>
                  <a:pt x="454540" y="270722"/>
                  <a:pt x="314648" y="442630"/>
                </a:cubicBezTo>
                <a:cubicBezTo>
                  <a:pt x="285023" y="479071"/>
                  <a:pt x="176585" y="793025"/>
                  <a:pt x="93257" y="1047936"/>
                </a:cubicBezTo>
                <a:cubicBezTo>
                  <a:pt x="41236" y="1207155"/>
                  <a:pt x="-1018" y="1343418"/>
                  <a:pt x="-8159" y="1374666"/>
                </a:cubicBezTo>
                <a:cubicBezTo>
                  <a:pt x="-10637" y="1385554"/>
                  <a:pt x="-12290" y="1407124"/>
                  <a:pt x="-13293" y="1436336"/>
                </a:cubicBezTo>
                <a:lnTo>
                  <a:pt x="-13293" y="1436631"/>
                </a:lnTo>
                <a:cubicBezTo>
                  <a:pt x="-16834" y="1540879"/>
                  <a:pt x="-11995" y="1741910"/>
                  <a:pt x="-7008" y="1901602"/>
                </a:cubicBezTo>
                <a:lnTo>
                  <a:pt x="-6978" y="1902339"/>
                </a:lnTo>
                <a:lnTo>
                  <a:pt x="-6890" y="1904434"/>
                </a:lnTo>
                <a:cubicBezTo>
                  <a:pt x="-6654" y="1911457"/>
                  <a:pt x="-6447" y="1918362"/>
                  <a:pt x="-6211" y="1925207"/>
                </a:cubicBezTo>
                <a:lnTo>
                  <a:pt x="-6211" y="1925443"/>
                </a:lnTo>
                <a:cubicBezTo>
                  <a:pt x="-6182" y="1926122"/>
                  <a:pt x="-6182" y="1926830"/>
                  <a:pt x="-6152" y="1927509"/>
                </a:cubicBezTo>
                <a:cubicBezTo>
                  <a:pt x="-5237" y="1955245"/>
                  <a:pt x="-4352" y="1981388"/>
                  <a:pt x="-3526" y="2005171"/>
                </a:cubicBezTo>
                <a:cubicBezTo>
                  <a:pt x="-1431" y="2064598"/>
                  <a:pt x="340" y="2109301"/>
                  <a:pt x="1077" y="2126799"/>
                </a:cubicBezTo>
                <a:lnTo>
                  <a:pt x="1372" y="2134943"/>
                </a:lnTo>
                <a:cubicBezTo>
                  <a:pt x="1372" y="2134943"/>
                  <a:pt x="1402" y="2134943"/>
                  <a:pt x="1431" y="2134972"/>
                </a:cubicBezTo>
                <a:cubicBezTo>
                  <a:pt x="3585" y="2136182"/>
                  <a:pt x="68884" y="2171030"/>
                  <a:pt x="156166" y="2108150"/>
                </a:cubicBezTo>
                <a:cubicBezTo>
                  <a:pt x="177234" y="2092954"/>
                  <a:pt x="196708" y="2056248"/>
                  <a:pt x="214471" y="2008358"/>
                </a:cubicBezTo>
                <a:cubicBezTo>
                  <a:pt x="225832" y="1977789"/>
                  <a:pt x="236484" y="1942675"/>
                  <a:pt x="246398" y="1905674"/>
                </a:cubicBezTo>
                <a:cubicBezTo>
                  <a:pt x="284521" y="1763362"/>
                  <a:pt x="311874" y="1593224"/>
                  <a:pt x="326480" y="1547666"/>
                </a:cubicBezTo>
                <a:cubicBezTo>
                  <a:pt x="350026" y="1474046"/>
                  <a:pt x="627569" y="1150295"/>
                  <a:pt x="644919" y="1130172"/>
                </a:cubicBezTo>
                <a:cubicBezTo>
                  <a:pt x="645185" y="1129818"/>
                  <a:pt x="645480" y="1129493"/>
                  <a:pt x="645745" y="1129168"/>
                </a:cubicBezTo>
                <a:lnTo>
                  <a:pt x="645745" y="1640436"/>
                </a:lnTo>
                <a:lnTo>
                  <a:pt x="436216" y="2201068"/>
                </a:lnTo>
                <a:lnTo>
                  <a:pt x="350203" y="2431222"/>
                </a:lnTo>
                <a:lnTo>
                  <a:pt x="306976" y="2546890"/>
                </a:lnTo>
                <a:cubicBezTo>
                  <a:pt x="306976" y="2546890"/>
                  <a:pt x="240674" y="2655741"/>
                  <a:pt x="185053" y="2786692"/>
                </a:cubicBezTo>
                <a:cubicBezTo>
                  <a:pt x="160710" y="2843995"/>
                  <a:pt x="138402" y="2905517"/>
                  <a:pt x="124593" y="2964000"/>
                </a:cubicBezTo>
                <a:cubicBezTo>
                  <a:pt x="121288" y="2977927"/>
                  <a:pt x="118485" y="2991707"/>
                  <a:pt x="116243" y="3005192"/>
                </a:cubicBezTo>
                <a:cubicBezTo>
                  <a:pt x="116243" y="3005221"/>
                  <a:pt x="116243" y="3005221"/>
                  <a:pt x="116243" y="3005251"/>
                </a:cubicBezTo>
                <a:cubicBezTo>
                  <a:pt x="108069" y="3054675"/>
                  <a:pt x="107509" y="3100529"/>
                  <a:pt x="118869" y="3137855"/>
                </a:cubicBezTo>
                <a:cubicBezTo>
                  <a:pt x="139140" y="3204334"/>
                  <a:pt x="184817" y="3216845"/>
                  <a:pt x="219901" y="3215488"/>
                </a:cubicBezTo>
                <a:cubicBezTo>
                  <a:pt x="223530" y="3215370"/>
                  <a:pt x="227042" y="3215045"/>
                  <a:pt x="230435" y="3214662"/>
                </a:cubicBezTo>
                <a:cubicBezTo>
                  <a:pt x="233858" y="3214248"/>
                  <a:pt x="237251" y="3213599"/>
                  <a:pt x="240526" y="3212714"/>
                </a:cubicBezTo>
                <a:cubicBezTo>
                  <a:pt x="246693" y="3211091"/>
                  <a:pt x="252535" y="3208613"/>
                  <a:pt x="257965" y="3205455"/>
                </a:cubicBezTo>
                <a:cubicBezTo>
                  <a:pt x="258024" y="3205455"/>
                  <a:pt x="258024" y="3205426"/>
                  <a:pt x="258053" y="3205396"/>
                </a:cubicBezTo>
                <a:cubicBezTo>
                  <a:pt x="267053" y="3200144"/>
                  <a:pt x="274813" y="3192915"/>
                  <a:pt x="280833" y="3184092"/>
                </a:cubicBezTo>
                <a:cubicBezTo>
                  <a:pt x="280833" y="3184092"/>
                  <a:pt x="310458" y="3145409"/>
                  <a:pt x="350203" y="3093417"/>
                </a:cubicBezTo>
                <a:cubicBezTo>
                  <a:pt x="376347" y="3059189"/>
                  <a:pt x="406886" y="3019207"/>
                  <a:pt x="436216" y="2980671"/>
                </a:cubicBezTo>
                <a:cubicBezTo>
                  <a:pt x="488444" y="2912009"/>
                  <a:pt x="536953" y="2847949"/>
                  <a:pt x="550290" y="2829183"/>
                </a:cubicBezTo>
                <a:cubicBezTo>
                  <a:pt x="622376" y="2727708"/>
                  <a:pt x="816473" y="2397024"/>
                  <a:pt x="816473" y="2397024"/>
                </a:cubicBezTo>
                <a:lnTo>
                  <a:pt x="1043676" y="2387493"/>
                </a:lnTo>
                <a:cubicBezTo>
                  <a:pt x="1079675" y="2385988"/>
                  <a:pt x="1113932" y="2371648"/>
                  <a:pt x="1140252" y="2347068"/>
                </a:cubicBezTo>
                <a:cubicBezTo>
                  <a:pt x="1221043" y="2271619"/>
                  <a:pt x="1395222" y="2108357"/>
                  <a:pt x="1416585" y="2084073"/>
                </a:cubicBezTo>
                <a:cubicBezTo>
                  <a:pt x="1416585" y="2076106"/>
                  <a:pt x="1551934" y="2011013"/>
                  <a:pt x="1656506" y="1953062"/>
                </a:cubicBezTo>
                <a:cubicBezTo>
                  <a:pt x="1731306" y="1921460"/>
                  <a:pt x="1873382" y="1809451"/>
                  <a:pt x="1873382" y="1809451"/>
                </a:cubicBezTo>
                <a:cubicBezTo>
                  <a:pt x="1902830" y="1783456"/>
                  <a:pt x="1925256" y="1757578"/>
                  <a:pt x="1936616" y="1732851"/>
                </a:cubicBezTo>
                <a:cubicBezTo>
                  <a:pt x="1985332" y="1626833"/>
                  <a:pt x="2117464" y="704770"/>
                  <a:pt x="2180639" y="248947"/>
                </a:cubicBezTo>
                <a:cubicBezTo>
                  <a:pt x="2200969" y="102415"/>
                  <a:pt x="2214158" y="4068"/>
                  <a:pt x="2215191" y="-3515"/>
                </a:cubicBezTo>
              </a:path>
            </a:pathLst>
          </a:custGeom>
          <a:solidFill>
            <a:srgbClr val="FFB27D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48B97C9B-C341-2FF4-6CBF-3E6C096936F9}"/>
              </a:ext>
            </a:extLst>
          </p:cNvPr>
          <p:cNvSpPr>
            <a:spLocks/>
          </p:cNvSpPr>
          <p:nvPr/>
        </p:nvSpPr>
        <p:spPr>
          <a:xfrm flipV="1">
            <a:off x="4847919" y="3748415"/>
            <a:ext cx="387206" cy="379556"/>
          </a:xfrm>
          <a:custGeom>
            <a:avLst/>
            <a:gdLst>
              <a:gd name="connsiteX0" fmla="*/ -14243 w 387206"/>
              <a:gd name="connsiteY0" fmla="*/ 373732 h 379556"/>
              <a:gd name="connsiteX1" fmla="*/ 224085 w 387206"/>
              <a:gd name="connsiteY1" fmla="*/ 14691 h 379556"/>
              <a:gd name="connsiteX2" fmla="*/ 372682 w 387206"/>
              <a:gd name="connsiteY2" fmla="*/ 14691 h 379556"/>
              <a:gd name="connsiteX3" fmla="*/ -14243 w 387206"/>
              <a:gd name="connsiteY3" fmla="*/ 373732 h 37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206" h="379556">
                <a:moveTo>
                  <a:pt x="-14243" y="373732"/>
                </a:moveTo>
                <a:cubicBezTo>
                  <a:pt x="-14243" y="373732"/>
                  <a:pt x="196230" y="30153"/>
                  <a:pt x="224085" y="14691"/>
                </a:cubicBezTo>
                <a:cubicBezTo>
                  <a:pt x="251969" y="-800"/>
                  <a:pt x="360289" y="-22458"/>
                  <a:pt x="372682" y="14691"/>
                </a:cubicBezTo>
                <a:cubicBezTo>
                  <a:pt x="385046" y="51840"/>
                  <a:pt x="-14243" y="373732"/>
                  <a:pt x="-14243" y="373732"/>
                </a:cubicBezTo>
              </a:path>
            </a:pathLst>
          </a:custGeom>
          <a:solidFill>
            <a:srgbClr val="EFA26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3B5CDBB1-F892-997D-3C88-290C7B9F77CA}"/>
              </a:ext>
            </a:extLst>
          </p:cNvPr>
          <p:cNvSpPr>
            <a:spLocks/>
          </p:cNvSpPr>
          <p:nvPr/>
        </p:nvSpPr>
        <p:spPr>
          <a:xfrm flipV="1">
            <a:off x="5450687" y="4064435"/>
            <a:ext cx="455204" cy="272496"/>
          </a:xfrm>
          <a:custGeom>
            <a:avLst/>
            <a:gdLst>
              <a:gd name="connsiteX0" fmla="*/ 439091 w 455204"/>
              <a:gd name="connsiteY0" fmla="*/ -4816 h 272496"/>
              <a:gd name="connsiteX1" fmla="*/ 438029 w 455204"/>
              <a:gd name="connsiteY1" fmla="*/ -3872 h 272496"/>
              <a:gd name="connsiteX2" fmla="*/ 221152 w 455204"/>
              <a:gd name="connsiteY2" fmla="*/ 139738 h 272496"/>
              <a:gd name="connsiteX3" fmla="*/ -16113 w 455204"/>
              <a:gd name="connsiteY3" fmla="*/ 267680 h 272496"/>
              <a:gd name="connsiteX4" fmla="*/ 223248 w 455204"/>
              <a:gd name="connsiteY4" fmla="*/ 51512 h 272496"/>
              <a:gd name="connsiteX5" fmla="*/ 439091 w 455204"/>
              <a:gd name="connsiteY5" fmla="*/ -4816 h 27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204" h="272496">
                <a:moveTo>
                  <a:pt x="439091" y="-4816"/>
                </a:moveTo>
                <a:cubicBezTo>
                  <a:pt x="438737" y="-4492"/>
                  <a:pt x="438383" y="-4197"/>
                  <a:pt x="438029" y="-3872"/>
                </a:cubicBezTo>
                <a:cubicBezTo>
                  <a:pt x="438029" y="-3872"/>
                  <a:pt x="295953" y="108136"/>
                  <a:pt x="221152" y="139738"/>
                </a:cubicBezTo>
                <a:cubicBezTo>
                  <a:pt x="125137" y="192969"/>
                  <a:pt x="3214" y="252160"/>
                  <a:pt x="-16113" y="267680"/>
                </a:cubicBezTo>
                <a:cubicBezTo>
                  <a:pt x="6165" y="242186"/>
                  <a:pt x="162906" y="64790"/>
                  <a:pt x="223248" y="51512"/>
                </a:cubicBezTo>
                <a:cubicBezTo>
                  <a:pt x="276213" y="39828"/>
                  <a:pt x="396512" y="6927"/>
                  <a:pt x="439091" y="-4816"/>
                </a:cubicBezTo>
              </a:path>
            </a:pathLst>
          </a:custGeom>
          <a:solidFill>
            <a:srgbClr val="EFA26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1A3A52C3-5ACA-9DE2-2D70-877FD8A13209}"/>
              </a:ext>
            </a:extLst>
          </p:cNvPr>
          <p:cNvSpPr>
            <a:spLocks/>
          </p:cNvSpPr>
          <p:nvPr/>
        </p:nvSpPr>
        <p:spPr>
          <a:xfrm flipV="1">
            <a:off x="4677192" y="4505003"/>
            <a:ext cx="131698" cy="538043"/>
          </a:xfrm>
          <a:custGeom>
            <a:avLst/>
            <a:gdLst>
              <a:gd name="connsiteX0" fmla="*/ -13366 w 131698"/>
              <a:gd name="connsiteY0" fmla="*/ 24162 h 538043"/>
              <a:gd name="connsiteX1" fmla="*/ -13366 w 131698"/>
              <a:gd name="connsiteY1" fmla="*/ 535429 h 538043"/>
              <a:gd name="connsiteX2" fmla="*/ 117379 w 131698"/>
              <a:gd name="connsiteY2" fmla="*/ 220826 h 538043"/>
              <a:gd name="connsiteX3" fmla="*/ -13366 w 131698"/>
              <a:gd name="connsiteY3" fmla="*/ 24162 h 53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698" h="538043">
                <a:moveTo>
                  <a:pt x="-13366" y="24162"/>
                </a:moveTo>
                <a:lnTo>
                  <a:pt x="-13366" y="535429"/>
                </a:lnTo>
                <a:cubicBezTo>
                  <a:pt x="-13366" y="535429"/>
                  <a:pt x="108084" y="332274"/>
                  <a:pt x="117379" y="220826"/>
                </a:cubicBezTo>
                <a:cubicBezTo>
                  <a:pt x="126674" y="109437"/>
                  <a:pt x="66922" y="-70968"/>
                  <a:pt x="-13366" y="24162"/>
                </a:cubicBezTo>
              </a:path>
            </a:pathLst>
          </a:custGeom>
          <a:solidFill>
            <a:srgbClr val="EFA26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4004B354-A8A5-E811-2069-1F5C63EB2D76}"/>
              </a:ext>
            </a:extLst>
          </p:cNvPr>
          <p:cNvSpPr>
            <a:spLocks/>
          </p:cNvSpPr>
          <p:nvPr/>
        </p:nvSpPr>
        <p:spPr>
          <a:xfrm flipV="1">
            <a:off x="4174324" y="2928297"/>
            <a:ext cx="190285" cy="238576"/>
          </a:xfrm>
          <a:custGeom>
            <a:avLst/>
            <a:gdLst>
              <a:gd name="connsiteX0" fmla="*/ 50206 w 190285"/>
              <a:gd name="connsiteY0" fmla="*/ 17528 h 238576"/>
              <a:gd name="connsiteX1" fmla="*/ -10313 w 190285"/>
              <a:gd name="connsiteY1" fmla="*/ 134081 h 238576"/>
              <a:gd name="connsiteX2" fmla="*/ -2257 w 190285"/>
              <a:gd name="connsiteY2" fmla="*/ 178902 h 238576"/>
              <a:gd name="connsiteX3" fmla="*/ 29610 w 190285"/>
              <a:gd name="connsiteY3" fmla="*/ 211979 h 238576"/>
              <a:gd name="connsiteX4" fmla="*/ 51976 w 190285"/>
              <a:gd name="connsiteY4" fmla="*/ 224048 h 238576"/>
              <a:gd name="connsiteX5" fmla="*/ 80598 w 190285"/>
              <a:gd name="connsiteY5" fmla="*/ 229330 h 238576"/>
              <a:gd name="connsiteX6" fmla="*/ 105059 w 190285"/>
              <a:gd name="connsiteY6" fmla="*/ 215107 h 238576"/>
              <a:gd name="connsiteX7" fmla="*/ 105148 w 190285"/>
              <a:gd name="connsiteY7" fmla="*/ 214989 h 238576"/>
              <a:gd name="connsiteX8" fmla="*/ 171037 w 190285"/>
              <a:gd name="connsiteY8" fmla="*/ 104604 h 238576"/>
              <a:gd name="connsiteX9" fmla="*/ 161329 w 190285"/>
              <a:gd name="connsiteY9" fmla="*/ 35026 h 238576"/>
              <a:gd name="connsiteX10" fmla="*/ 152772 w 190285"/>
              <a:gd name="connsiteY10" fmla="*/ 28771 h 238576"/>
              <a:gd name="connsiteX11" fmla="*/ 109043 w 190285"/>
              <a:gd name="connsiteY11" fmla="*/ -3156 h 238576"/>
              <a:gd name="connsiteX12" fmla="*/ 50206 w 190285"/>
              <a:gd name="connsiteY12" fmla="*/ 17528 h 238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285" h="238576">
                <a:moveTo>
                  <a:pt x="50206" y="17528"/>
                </a:moveTo>
                <a:cubicBezTo>
                  <a:pt x="32443" y="47980"/>
                  <a:pt x="634" y="103187"/>
                  <a:pt x="-10313" y="134081"/>
                </a:cubicBezTo>
                <a:cubicBezTo>
                  <a:pt x="-13382" y="142815"/>
                  <a:pt x="-12998" y="160283"/>
                  <a:pt x="-2257" y="178902"/>
                </a:cubicBezTo>
                <a:cubicBezTo>
                  <a:pt x="4145" y="190085"/>
                  <a:pt x="14296" y="201652"/>
                  <a:pt x="29610" y="211979"/>
                </a:cubicBezTo>
                <a:cubicBezTo>
                  <a:pt x="36810" y="216848"/>
                  <a:pt x="44098" y="221156"/>
                  <a:pt x="51976" y="224048"/>
                </a:cubicBezTo>
                <a:cubicBezTo>
                  <a:pt x="61183" y="227382"/>
                  <a:pt x="70743" y="229182"/>
                  <a:pt x="80598" y="229330"/>
                </a:cubicBezTo>
                <a:cubicBezTo>
                  <a:pt x="89480" y="229418"/>
                  <a:pt x="98715" y="224254"/>
                  <a:pt x="105059" y="215107"/>
                </a:cubicBezTo>
                <a:cubicBezTo>
                  <a:pt x="105089" y="215077"/>
                  <a:pt x="105089" y="215019"/>
                  <a:pt x="105148" y="214989"/>
                </a:cubicBezTo>
                <a:cubicBezTo>
                  <a:pt x="126216" y="184272"/>
                  <a:pt x="152890" y="142461"/>
                  <a:pt x="171037" y="104604"/>
                </a:cubicBezTo>
                <a:cubicBezTo>
                  <a:pt x="183577" y="78460"/>
                  <a:pt x="179623" y="48275"/>
                  <a:pt x="161329" y="35026"/>
                </a:cubicBezTo>
                <a:lnTo>
                  <a:pt x="152772" y="28771"/>
                </a:lnTo>
                <a:lnTo>
                  <a:pt x="109043" y="-3156"/>
                </a:lnTo>
                <a:cubicBezTo>
                  <a:pt x="90867" y="-16405"/>
                  <a:pt x="64664" y="-7375"/>
                  <a:pt x="50206" y="17528"/>
                </a:cubicBezTo>
              </a:path>
            </a:pathLst>
          </a:custGeom>
          <a:solidFill>
            <a:srgbClr val="FFD3B6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862C515A-1ABC-ABC4-AF1B-A84D57E223BB}"/>
              </a:ext>
            </a:extLst>
          </p:cNvPr>
          <p:cNvSpPr>
            <a:spLocks/>
          </p:cNvSpPr>
          <p:nvPr/>
        </p:nvSpPr>
        <p:spPr>
          <a:xfrm flipV="1">
            <a:off x="4174324" y="2954470"/>
            <a:ext cx="167672" cy="212403"/>
          </a:xfrm>
          <a:custGeom>
            <a:avLst/>
            <a:gdLst>
              <a:gd name="connsiteX0" fmla="*/ 50239 w 167672"/>
              <a:gd name="connsiteY0" fmla="*/ 17579 h 212403"/>
              <a:gd name="connsiteX1" fmla="*/ -10280 w 167672"/>
              <a:gd name="connsiteY1" fmla="*/ 134131 h 212403"/>
              <a:gd name="connsiteX2" fmla="*/ -2224 w 167672"/>
              <a:gd name="connsiteY2" fmla="*/ 178952 h 212403"/>
              <a:gd name="connsiteX3" fmla="*/ 7011 w 167672"/>
              <a:gd name="connsiteY3" fmla="*/ 185857 h 212403"/>
              <a:gd name="connsiteX4" fmla="*/ 29378 w 167672"/>
              <a:gd name="connsiteY4" fmla="*/ 197925 h 212403"/>
              <a:gd name="connsiteX5" fmla="*/ 57999 w 167672"/>
              <a:gd name="connsiteY5" fmla="*/ 203207 h 212403"/>
              <a:gd name="connsiteX6" fmla="*/ 82461 w 167672"/>
              <a:gd name="connsiteY6" fmla="*/ 188985 h 212403"/>
              <a:gd name="connsiteX7" fmla="*/ 82549 w 167672"/>
              <a:gd name="connsiteY7" fmla="*/ 188867 h 212403"/>
              <a:gd name="connsiteX8" fmla="*/ 148438 w 167672"/>
              <a:gd name="connsiteY8" fmla="*/ 78481 h 212403"/>
              <a:gd name="connsiteX9" fmla="*/ 152805 w 167672"/>
              <a:gd name="connsiteY9" fmla="*/ 28821 h 212403"/>
              <a:gd name="connsiteX10" fmla="*/ 109076 w 167672"/>
              <a:gd name="connsiteY10" fmla="*/ -3106 h 212403"/>
              <a:gd name="connsiteX11" fmla="*/ 50239 w 167672"/>
              <a:gd name="connsiteY11" fmla="*/ 17579 h 21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672" h="212403">
                <a:moveTo>
                  <a:pt x="50239" y="17579"/>
                </a:moveTo>
                <a:cubicBezTo>
                  <a:pt x="32476" y="48030"/>
                  <a:pt x="667" y="103238"/>
                  <a:pt x="-10280" y="134131"/>
                </a:cubicBezTo>
                <a:cubicBezTo>
                  <a:pt x="-13348" y="142865"/>
                  <a:pt x="-12965" y="160334"/>
                  <a:pt x="-2224" y="178952"/>
                </a:cubicBezTo>
                <a:cubicBezTo>
                  <a:pt x="608" y="181342"/>
                  <a:pt x="3677" y="183614"/>
                  <a:pt x="7011" y="185857"/>
                </a:cubicBezTo>
                <a:cubicBezTo>
                  <a:pt x="14211" y="190726"/>
                  <a:pt x="21499" y="195034"/>
                  <a:pt x="29378" y="197925"/>
                </a:cubicBezTo>
                <a:cubicBezTo>
                  <a:pt x="38613" y="201259"/>
                  <a:pt x="48174" y="203060"/>
                  <a:pt x="57999" y="203207"/>
                </a:cubicBezTo>
                <a:cubicBezTo>
                  <a:pt x="66881" y="203296"/>
                  <a:pt x="76146" y="198132"/>
                  <a:pt x="82461" y="188985"/>
                </a:cubicBezTo>
                <a:cubicBezTo>
                  <a:pt x="82490" y="188955"/>
                  <a:pt x="82520" y="188896"/>
                  <a:pt x="82549" y="188867"/>
                </a:cubicBezTo>
                <a:cubicBezTo>
                  <a:pt x="103647" y="158120"/>
                  <a:pt x="130321" y="116309"/>
                  <a:pt x="148438" y="78481"/>
                </a:cubicBezTo>
                <a:cubicBezTo>
                  <a:pt x="156494" y="61721"/>
                  <a:pt x="157762" y="43338"/>
                  <a:pt x="152805" y="28821"/>
                </a:cubicBezTo>
                <a:lnTo>
                  <a:pt x="109076" y="-3106"/>
                </a:lnTo>
                <a:cubicBezTo>
                  <a:pt x="90900" y="-16354"/>
                  <a:pt x="64698" y="-7325"/>
                  <a:pt x="50239" y="17579"/>
                </a:cubicBezTo>
              </a:path>
            </a:pathLst>
          </a:custGeom>
          <a:solidFill>
            <a:srgbClr val="FFC197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99FA7FBB-B065-C4E9-3310-68B294809CA7}"/>
              </a:ext>
            </a:extLst>
          </p:cNvPr>
          <p:cNvSpPr>
            <a:spLocks/>
          </p:cNvSpPr>
          <p:nvPr/>
        </p:nvSpPr>
        <p:spPr>
          <a:xfrm flipV="1">
            <a:off x="5001296" y="1323031"/>
            <a:ext cx="556766" cy="506605"/>
          </a:xfrm>
          <a:custGeom>
            <a:avLst/>
            <a:gdLst>
              <a:gd name="connsiteX0" fmla="*/ 405739 w 556766"/>
              <a:gd name="connsiteY0" fmla="*/ -14896 h 506605"/>
              <a:gd name="connsiteX1" fmla="*/ 121174 w 556766"/>
              <a:gd name="connsiteY1" fmla="*/ -14896 h 506605"/>
              <a:gd name="connsiteX2" fmla="*/ -14942 w 556766"/>
              <a:gd name="connsiteY2" fmla="*/ 121219 h 506605"/>
              <a:gd name="connsiteX3" fmla="*/ -14942 w 556766"/>
              <a:gd name="connsiteY3" fmla="*/ 355623 h 506605"/>
              <a:gd name="connsiteX4" fmla="*/ 121174 w 556766"/>
              <a:gd name="connsiteY4" fmla="*/ 491709 h 506605"/>
              <a:gd name="connsiteX5" fmla="*/ 405739 w 556766"/>
              <a:gd name="connsiteY5" fmla="*/ 491709 h 506605"/>
              <a:gd name="connsiteX6" fmla="*/ 541825 w 556766"/>
              <a:gd name="connsiteY6" fmla="*/ 355623 h 506605"/>
              <a:gd name="connsiteX7" fmla="*/ 541825 w 556766"/>
              <a:gd name="connsiteY7" fmla="*/ 121219 h 506605"/>
              <a:gd name="connsiteX8" fmla="*/ 405739 w 556766"/>
              <a:gd name="connsiteY8" fmla="*/ -14896 h 50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766" h="506605">
                <a:moveTo>
                  <a:pt x="405739" y="-14896"/>
                </a:moveTo>
                <a:lnTo>
                  <a:pt x="121174" y="-14896"/>
                </a:lnTo>
                <a:cubicBezTo>
                  <a:pt x="46314" y="-14896"/>
                  <a:pt x="-14942" y="46360"/>
                  <a:pt x="-14942" y="121219"/>
                </a:cubicBezTo>
                <a:lnTo>
                  <a:pt x="-14942" y="355623"/>
                </a:lnTo>
                <a:cubicBezTo>
                  <a:pt x="-14942" y="430482"/>
                  <a:pt x="46314" y="491709"/>
                  <a:pt x="121174" y="491709"/>
                </a:cubicBezTo>
                <a:lnTo>
                  <a:pt x="405739" y="491709"/>
                </a:lnTo>
                <a:cubicBezTo>
                  <a:pt x="480598" y="491709"/>
                  <a:pt x="541825" y="430482"/>
                  <a:pt x="541825" y="355623"/>
                </a:cubicBezTo>
                <a:lnTo>
                  <a:pt x="541825" y="121219"/>
                </a:lnTo>
                <a:cubicBezTo>
                  <a:pt x="541825" y="46360"/>
                  <a:pt x="480598" y="-14896"/>
                  <a:pt x="405739" y="-14896"/>
                </a:cubicBezTo>
              </a:path>
            </a:pathLst>
          </a:custGeom>
          <a:solidFill>
            <a:srgbClr val="DFEBFD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68F66B3D-5480-1BF9-0FEB-18E22ABE4BB4}"/>
              </a:ext>
            </a:extLst>
          </p:cNvPr>
          <p:cNvSpPr>
            <a:spLocks/>
          </p:cNvSpPr>
          <p:nvPr/>
        </p:nvSpPr>
        <p:spPr>
          <a:xfrm flipV="1">
            <a:off x="5126239" y="1462817"/>
            <a:ext cx="306928" cy="257171"/>
          </a:xfrm>
          <a:custGeom>
            <a:avLst/>
            <a:gdLst>
              <a:gd name="connsiteX0" fmla="*/ -9465 w 306928"/>
              <a:gd name="connsiteY0" fmla="*/ 132962 h 257171"/>
              <a:gd name="connsiteX1" fmla="*/ 138572 w 306928"/>
              <a:gd name="connsiteY1" fmla="*/ -14838 h 257171"/>
              <a:gd name="connsiteX2" fmla="*/ 221811 w 306928"/>
              <a:gd name="connsiteY2" fmla="*/ 58103 h 257171"/>
              <a:gd name="connsiteX3" fmla="*/ 286402 w 306928"/>
              <a:gd name="connsiteY3" fmla="*/ 132962 h 257171"/>
              <a:gd name="connsiteX4" fmla="*/ 227476 w 306928"/>
              <a:gd name="connsiteY4" fmla="*/ 241252 h 257171"/>
              <a:gd name="connsiteX5" fmla="*/ 138572 w 306928"/>
              <a:gd name="connsiteY5" fmla="*/ 190678 h 257171"/>
              <a:gd name="connsiteX6" fmla="*/ 49461 w 306928"/>
              <a:gd name="connsiteY6" fmla="*/ 241252 h 257171"/>
              <a:gd name="connsiteX7" fmla="*/ 22934 w 306928"/>
              <a:gd name="connsiteY7" fmla="*/ 231928 h 257171"/>
              <a:gd name="connsiteX8" fmla="*/ -9465 w 306928"/>
              <a:gd name="connsiteY8" fmla="*/ 132962 h 25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928" h="257171">
                <a:moveTo>
                  <a:pt x="-9465" y="132962"/>
                </a:moveTo>
                <a:cubicBezTo>
                  <a:pt x="5997" y="92213"/>
                  <a:pt x="138572" y="-14838"/>
                  <a:pt x="138572" y="-14838"/>
                </a:cubicBezTo>
                <a:cubicBezTo>
                  <a:pt x="138572" y="-14838"/>
                  <a:pt x="181800" y="20275"/>
                  <a:pt x="221811" y="58103"/>
                </a:cubicBezTo>
                <a:cubicBezTo>
                  <a:pt x="251760" y="86075"/>
                  <a:pt x="279763" y="115553"/>
                  <a:pt x="286402" y="132962"/>
                </a:cubicBezTo>
                <a:cubicBezTo>
                  <a:pt x="302099" y="173475"/>
                  <a:pt x="285398" y="231427"/>
                  <a:pt x="227476" y="241252"/>
                </a:cubicBezTo>
                <a:cubicBezTo>
                  <a:pt x="169760" y="251078"/>
                  <a:pt x="138572" y="190678"/>
                  <a:pt x="138572" y="190678"/>
                </a:cubicBezTo>
                <a:cubicBezTo>
                  <a:pt x="138572" y="190678"/>
                  <a:pt x="107412" y="251078"/>
                  <a:pt x="49461" y="241252"/>
                </a:cubicBezTo>
                <a:cubicBezTo>
                  <a:pt x="39398" y="239512"/>
                  <a:pt x="30546" y="236325"/>
                  <a:pt x="22934" y="231928"/>
                </a:cubicBezTo>
                <a:cubicBezTo>
                  <a:pt x="-13153" y="211775"/>
                  <a:pt x="-22241" y="166364"/>
                  <a:pt x="-9465" y="132962"/>
                </a:cubicBezTo>
              </a:path>
            </a:pathLst>
          </a:custGeom>
          <a:solidFill>
            <a:srgbClr val="1EAFCC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ABAB7F16-44DA-DF4B-9767-3E0B211C64B3}"/>
              </a:ext>
            </a:extLst>
          </p:cNvPr>
          <p:cNvSpPr>
            <a:spLocks/>
          </p:cNvSpPr>
          <p:nvPr/>
        </p:nvSpPr>
        <p:spPr>
          <a:xfrm flipV="1">
            <a:off x="714988" y="3149099"/>
            <a:ext cx="1106868" cy="784531"/>
          </a:xfrm>
          <a:custGeom>
            <a:avLst/>
            <a:gdLst>
              <a:gd name="connsiteX0" fmla="*/ 127650 w 1106868"/>
              <a:gd name="connsiteY0" fmla="*/ 777182 h 784531"/>
              <a:gd name="connsiteX1" fmla="*/ 980150 w 1106868"/>
              <a:gd name="connsiteY1" fmla="*/ 777182 h 784531"/>
              <a:gd name="connsiteX2" fmla="*/ 1103708 w 1106868"/>
              <a:gd name="connsiteY2" fmla="*/ 653637 h 784531"/>
              <a:gd name="connsiteX3" fmla="*/ 1103708 w 1106868"/>
              <a:gd name="connsiteY3" fmla="*/ 279636 h 784531"/>
              <a:gd name="connsiteX4" fmla="*/ 990218 w 1106868"/>
              <a:gd name="connsiteY4" fmla="*/ 166152 h 784531"/>
              <a:gd name="connsiteX5" fmla="*/ 968318 w 1106868"/>
              <a:gd name="connsiteY5" fmla="*/ 166152 h 784531"/>
              <a:gd name="connsiteX6" fmla="*/ 1009392 w 1106868"/>
              <a:gd name="connsiteY6" fmla="*/ -7349 h 784531"/>
              <a:gd name="connsiteX7" fmla="*/ 751530 w 1106868"/>
              <a:gd name="connsiteY7" fmla="*/ 166152 h 784531"/>
              <a:gd name="connsiteX8" fmla="*/ 120291 w 1106868"/>
              <a:gd name="connsiteY8" fmla="*/ 166152 h 784531"/>
              <a:gd name="connsiteX9" fmla="*/ -3161 w 1106868"/>
              <a:gd name="connsiteY9" fmla="*/ 289580 h 784531"/>
              <a:gd name="connsiteX10" fmla="*/ -3161 w 1106868"/>
              <a:gd name="connsiteY10" fmla="*/ 646378 h 784531"/>
              <a:gd name="connsiteX11" fmla="*/ 127650 w 1106868"/>
              <a:gd name="connsiteY11" fmla="*/ 777182 h 78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6868" h="784531">
                <a:moveTo>
                  <a:pt x="127650" y="777182"/>
                </a:moveTo>
                <a:lnTo>
                  <a:pt x="980150" y="777182"/>
                </a:lnTo>
                <a:cubicBezTo>
                  <a:pt x="1048108" y="777182"/>
                  <a:pt x="1103708" y="721591"/>
                  <a:pt x="1103708" y="653637"/>
                </a:cubicBezTo>
                <a:lnTo>
                  <a:pt x="1103708" y="279636"/>
                </a:lnTo>
                <a:cubicBezTo>
                  <a:pt x="1103708" y="217199"/>
                  <a:pt x="1052637" y="166152"/>
                  <a:pt x="990218" y="166152"/>
                </a:cubicBezTo>
                <a:lnTo>
                  <a:pt x="968318" y="166152"/>
                </a:lnTo>
                <a:lnTo>
                  <a:pt x="1009392" y="-7349"/>
                </a:lnTo>
                <a:lnTo>
                  <a:pt x="751530" y="166152"/>
                </a:lnTo>
                <a:lnTo>
                  <a:pt x="120291" y="166152"/>
                </a:lnTo>
                <a:cubicBezTo>
                  <a:pt x="52392" y="166152"/>
                  <a:pt x="-3161" y="221684"/>
                  <a:pt x="-3161" y="289580"/>
                </a:cubicBezTo>
                <a:lnTo>
                  <a:pt x="-3161" y="646378"/>
                </a:lnTo>
                <a:cubicBezTo>
                  <a:pt x="-3161" y="718316"/>
                  <a:pt x="55703" y="777182"/>
                  <a:pt x="127650" y="777182"/>
                </a:cubicBezTo>
              </a:path>
            </a:pathLst>
          </a:custGeom>
          <a:solidFill>
            <a:srgbClr val="DFEBFD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6264AB10-73FC-3AFD-EFFB-337FBBEA2426}"/>
              </a:ext>
            </a:extLst>
          </p:cNvPr>
          <p:cNvSpPr>
            <a:spLocks/>
          </p:cNvSpPr>
          <p:nvPr/>
        </p:nvSpPr>
        <p:spPr>
          <a:xfrm flipV="1">
            <a:off x="800909" y="3376539"/>
            <a:ext cx="932921" cy="44024"/>
          </a:xfrm>
          <a:custGeom>
            <a:avLst/>
            <a:gdLst>
              <a:gd name="connsiteX0" fmla="*/ 18855 w 932921"/>
              <a:gd name="connsiteY0" fmla="*/ -7897 h 44024"/>
              <a:gd name="connsiteX1" fmla="*/ 907752 w 932921"/>
              <a:gd name="connsiteY1" fmla="*/ -7897 h 44024"/>
              <a:gd name="connsiteX2" fmla="*/ 929764 w 932921"/>
              <a:gd name="connsiteY2" fmla="*/ 14115 h 44024"/>
              <a:gd name="connsiteX3" fmla="*/ 929764 w 932921"/>
              <a:gd name="connsiteY3" fmla="*/ 14115 h 44024"/>
              <a:gd name="connsiteX4" fmla="*/ 907752 w 932921"/>
              <a:gd name="connsiteY4" fmla="*/ 36127 h 44024"/>
              <a:gd name="connsiteX5" fmla="*/ 18855 w 932921"/>
              <a:gd name="connsiteY5" fmla="*/ 36127 h 44024"/>
              <a:gd name="connsiteX6" fmla="*/ -3157 w 932921"/>
              <a:gd name="connsiteY6" fmla="*/ 14115 h 44024"/>
              <a:gd name="connsiteX7" fmla="*/ -3157 w 932921"/>
              <a:gd name="connsiteY7" fmla="*/ 14115 h 44024"/>
              <a:gd name="connsiteX8" fmla="*/ 18855 w 932921"/>
              <a:gd name="connsiteY8" fmla="*/ -7897 h 4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2921" h="44024">
                <a:moveTo>
                  <a:pt x="18855" y="-7897"/>
                </a:moveTo>
                <a:lnTo>
                  <a:pt x="907752" y="-7897"/>
                </a:lnTo>
                <a:cubicBezTo>
                  <a:pt x="919859" y="-7897"/>
                  <a:pt x="929764" y="2017"/>
                  <a:pt x="929764" y="14115"/>
                </a:cubicBezTo>
                <a:lnTo>
                  <a:pt x="929764" y="14115"/>
                </a:lnTo>
                <a:cubicBezTo>
                  <a:pt x="929764" y="26213"/>
                  <a:pt x="919859" y="36127"/>
                  <a:pt x="907752" y="36127"/>
                </a:cubicBezTo>
                <a:lnTo>
                  <a:pt x="18855" y="36127"/>
                </a:lnTo>
                <a:cubicBezTo>
                  <a:pt x="6751" y="36127"/>
                  <a:pt x="-3157" y="26213"/>
                  <a:pt x="-3157" y="14115"/>
                </a:cubicBezTo>
                <a:lnTo>
                  <a:pt x="-3157" y="14115"/>
                </a:lnTo>
                <a:cubicBezTo>
                  <a:pt x="-3157" y="2017"/>
                  <a:pt x="6751" y="-7897"/>
                  <a:pt x="18855" y="-7897"/>
                </a:cubicBezTo>
              </a:path>
            </a:pathLst>
          </a:custGeom>
          <a:solidFill>
            <a:srgbClr val="CBE1FD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A252BAD0-AB48-DEE3-B58B-950EC0D3919D}"/>
              </a:ext>
            </a:extLst>
          </p:cNvPr>
          <p:cNvSpPr>
            <a:spLocks/>
          </p:cNvSpPr>
          <p:nvPr/>
        </p:nvSpPr>
        <p:spPr>
          <a:xfrm flipV="1">
            <a:off x="800909" y="3475063"/>
            <a:ext cx="932921" cy="44024"/>
          </a:xfrm>
          <a:custGeom>
            <a:avLst/>
            <a:gdLst>
              <a:gd name="connsiteX0" fmla="*/ 18855 w 932921"/>
              <a:gd name="connsiteY0" fmla="*/ -7519 h 44024"/>
              <a:gd name="connsiteX1" fmla="*/ 907752 w 932921"/>
              <a:gd name="connsiteY1" fmla="*/ -7519 h 44024"/>
              <a:gd name="connsiteX2" fmla="*/ 929764 w 932921"/>
              <a:gd name="connsiteY2" fmla="*/ 14493 h 44024"/>
              <a:gd name="connsiteX3" fmla="*/ 929764 w 932921"/>
              <a:gd name="connsiteY3" fmla="*/ 14493 h 44024"/>
              <a:gd name="connsiteX4" fmla="*/ 907752 w 932921"/>
              <a:gd name="connsiteY4" fmla="*/ 36506 h 44024"/>
              <a:gd name="connsiteX5" fmla="*/ 18855 w 932921"/>
              <a:gd name="connsiteY5" fmla="*/ 36506 h 44024"/>
              <a:gd name="connsiteX6" fmla="*/ -3157 w 932921"/>
              <a:gd name="connsiteY6" fmla="*/ 14493 h 44024"/>
              <a:gd name="connsiteX7" fmla="*/ -3157 w 932921"/>
              <a:gd name="connsiteY7" fmla="*/ 14493 h 44024"/>
              <a:gd name="connsiteX8" fmla="*/ 18855 w 932921"/>
              <a:gd name="connsiteY8" fmla="*/ -7519 h 4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2921" h="44024">
                <a:moveTo>
                  <a:pt x="18855" y="-7519"/>
                </a:moveTo>
                <a:lnTo>
                  <a:pt x="907752" y="-7519"/>
                </a:lnTo>
                <a:cubicBezTo>
                  <a:pt x="919859" y="-7519"/>
                  <a:pt x="929764" y="2366"/>
                  <a:pt x="929764" y="14493"/>
                </a:cubicBezTo>
                <a:lnTo>
                  <a:pt x="929764" y="14493"/>
                </a:lnTo>
                <a:cubicBezTo>
                  <a:pt x="929764" y="26591"/>
                  <a:pt x="919859" y="36506"/>
                  <a:pt x="907752" y="36506"/>
                </a:cubicBezTo>
                <a:lnTo>
                  <a:pt x="18855" y="36506"/>
                </a:lnTo>
                <a:cubicBezTo>
                  <a:pt x="6751" y="36506"/>
                  <a:pt x="-3157" y="26591"/>
                  <a:pt x="-3157" y="14493"/>
                </a:cubicBezTo>
                <a:lnTo>
                  <a:pt x="-3157" y="14493"/>
                </a:lnTo>
                <a:cubicBezTo>
                  <a:pt x="-3157" y="2366"/>
                  <a:pt x="6751" y="-7519"/>
                  <a:pt x="18855" y="-7519"/>
                </a:cubicBezTo>
              </a:path>
            </a:pathLst>
          </a:custGeom>
          <a:solidFill>
            <a:srgbClr val="CBE1FD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57947D70-D123-BD59-762D-9767CC5A62A2}"/>
              </a:ext>
            </a:extLst>
          </p:cNvPr>
          <p:cNvSpPr>
            <a:spLocks/>
          </p:cNvSpPr>
          <p:nvPr/>
        </p:nvSpPr>
        <p:spPr>
          <a:xfrm flipV="1">
            <a:off x="800909" y="3573616"/>
            <a:ext cx="932921" cy="44024"/>
          </a:xfrm>
          <a:custGeom>
            <a:avLst/>
            <a:gdLst>
              <a:gd name="connsiteX0" fmla="*/ 18855 w 932921"/>
              <a:gd name="connsiteY0" fmla="*/ -7140 h 44024"/>
              <a:gd name="connsiteX1" fmla="*/ 907752 w 932921"/>
              <a:gd name="connsiteY1" fmla="*/ -7140 h 44024"/>
              <a:gd name="connsiteX2" fmla="*/ 929764 w 932921"/>
              <a:gd name="connsiteY2" fmla="*/ 14872 h 44024"/>
              <a:gd name="connsiteX3" fmla="*/ 929764 w 932921"/>
              <a:gd name="connsiteY3" fmla="*/ 14872 h 44024"/>
              <a:gd name="connsiteX4" fmla="*/ 907752 w 932921"/>
              <a:gd name="connsiteY4" fmla="*/ 36884 h 44024"/>
              <a:gd name="connsiteX5" fmla="*/ 18855 w 932921"/>
              <a:gd name="connsiteY5" fmla="*/ 36884 h 44024"/>
              <a:gd name="connsiteX6" fmla="*/ -3157 w 932921"/>
              <a:gd name="connsiteY6" fmla="*/ 14872 h 44024"/>
              <a:gd name="connsiteX7" fmla="*/ -3157 w 932921"/>
              <a:gd name="connsiteY7" fmla="*/ 14872 h 44024"/>
              <a:gd name="connsiteX8" fmla="*/ 18855 w 932921"/>
              <a:gd name="connsiteY8" fmla="*/ -7140 h 4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2921" h="44024">
                <a:moveTo>
                  <a:pt x="18855" y="-7140"/>
                </a:moveTo>
                <a:lnTo>
                  <a:pt x="907752" y="-7140"/>
                </a:lnTo>
                <a:cubicBezTo>
                  <a:pt x="919859" y="-7140"/>
                  <a:pt x="929764" y="2774"/>
                  <a:pt x="929764" y="14872"/>
                </a:cubicBezTo>
                <a:lnTo>
                  <a:pt x="929764" y="14872"/>
                </a:lnTo>
                <a:cubicBezTo>
                  <a:pt x="929764" y="26999"/>
                  <a:pt x="919859" y="36884"/>
                  <a:pt x="907752" y="36884"/>
                </a:cubicBezTo>
                <a:lnTo>
                  <a:pt x="18855" y="36884"/>
                </a:lnTo>
                <a:cubicBezTo>
                  <a:pt x="6751" y="36884"/>
                  <a:pt x="-3157" y="26999"/>
                  <a:pt x="-3157" y="14872"/>
                </a:cubicBezTo>
                <a:lnTo>
                  <a:pt x="-3157" y="14872"/>
                </a:lnTo>
                <a:cubicBezTo>
                  <a:pt x="-3157" y="2774"/>
                  <a:pt x="6751" y="-7140"/>
                  <a:pt x="18855" y="-7140"/>
                </a:cubicBezTo>
              </a:path>
            </a:pathLst>
          </a:custGeom>
          <a:solidFill>
            <a:srgbClr val="CBE1FD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639FF9B9-AFB6-3F03-EDA9-C209B3C2F43C}"/>
              </a:ext>
            </a:extLst>
          </p:cNvPr>
          <p:cNvSpPr>
            <a:spLocks/>
          </p:cNvSpPr>
          <p:nvPr/>
        </p:nvSpPr>
        <p:spPr>
          <a:xfrm flipV="1">
            <a:off x="1280996" y="3215106"/>
            <a:ext cx="429771" cy="52404"/>
          </a:xfrm>
          <a:custGeom>
            <a:avLst/>
            <a:gdLst>
              <a:gd name="connsiteX0" fmla="*/ 22377 w 429771"/>
              <a:gd name="connsiteY0" fmla="*/ -8501 h 52404"/>
              <a:gd name="connsiteX1" fmla="*/ 399738 w 429771"/>
              <a:gd name="connsiteY1" fmla="*/ -8501 h 52404"/>
              <a:gd name="connsiteX2" fmla="*/ 425943 w 429771"/>
              <a:gd name="connsiteY2" fmla="*/ 17701 h 52404"/>
              <a:gd name="connsiteX3" fmla="*/ 425943 w 429771"/>
              <a:gd name="connsiteY3" fmla="*/ 17701 h 52404"/>
              <a:gd name="connsiteX4" fmla="*/ 399738 w 429771"/>
              <a:gd name="connsiteY4" fmla="*/ 43903 h 52404"/>
              <a:gd name="connsiteX5" fmla="*/ 22377 w 429771"/>
              <a:gd name="connsiteY5" fmla="*/ 43903 h 52404"/>
              <a:gd name="connsiteX6" fmla="*/ -3829 w 429771"/>
              <a:gd name="connsiteY6" fmla="*/ 17701 h 52404"/>
              <a:gd name="connsiteX7" fmla="*/ -3829 w 429771"/>
              <a:gd name="connsiteY7" fmla="*/ 17701 h 52404"/>
              <a:gd name="connsiteX8" fmla="*/ 22377 w 429771"/>
              <a:gd name="connsiteY8" fmla="*/ -8501 h 52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9771" h="52404">
                <a:moveTo>
                  <a:pt x="22377" y="-8501"/>
                </a:moveTo>
                <a:lnTo>
                  <a:pt x="399738" y="-8501"/>
                </a:lnTo>
                <a:cubicBezTo>
                  <a:pt x="414152" y="-8501"/>
                  <a:pt x="425943" y="3272"/>
                  <a:pt x="425943" y="17701"/>
                </a:cubicBezTo>
                <a:lnTo>
                  <a:pt x="425943" y="17701"/>
                </a:lnTo>
                <a:cubicBezTo>
                  <a:pt x="425943" y="32100"/>
                  <a:pt x="414152" y="43903"/>
                  <a:pt x="399738" y="43903"/>
                </a:cubicBezTo>
                <a:lnTo>
                  <a:pt x="22377" y="43903"/>
                </a:lnTo>
                <a:cubicBezTo>
                  <a:pt x="7965" y="43903"/>
                  <a:pt x="-3829" y="32100"/>
                  <a:pt x="-3829" y="17701"/>
                </a:cubicBezTo>
                <a:lnTo>
                  <a:pt x="-3829" y="17701"/>
                </a:lnTo>
                <a:cubicBezTo>
                  <a:pt x="-3829" y="3272"/>
                  <a:pt x="7965" y="-8501"/>
                  <a:pt x="22377" y="-8501"/>
                </a:cubicBezTo>
              </a:path>
            </a:pathLst>
          </a:custGeom>
          <a:solidFill>
            <a:srgbClr val="CBE1FD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2688BAF8-46FF-4741-2CC5-F157C8F7D1D1}"/>
              </a:ext>
            </a:extLst>
          </p:cNvPr>
          <p:cNvSpPr>
            <a:spLocks/>
          </p:cNvSpPr>
          <p:nvPr/>
        </p:nvSpPr>
        <p:spPr>
          <a:xfrm flipV="1">
            <a:off x="962191" y="3215106"/>
            <a:ext cx="268492" cy="52404"/>
          </a:xfrm>
          <a:custGeom>
            <a:avLst/>
            <a:gdLst>
              <a:gd name="connsiteX0" fmla="*/ 18056 w 268492"/>
              <a:gd name="connsiteY0" fmla="*/ -8501 h 52404"/>
              <a:gd name="connsiteX1" fmla="*/ 245123 w 268492"/>
              <a:gd name="connsiteY1" fmla="*/ -8501 h 52404"/>
              <a:gd name="connsiteX2" fmla="*/ 265837 w 268492"/>
              <a:gd name="connsiteY2" fmla="*/ 12183 h 52404"/>
              <a:gd name="connsiteX3" fmla="*/ 265837 w 268492"/>
              <a:gd name="connsiteY3" fmla="*/ 23189 h 52404"/>
              <a:gd name="connsiteX4" fmla="*/ 245123 w 268492"/>
              <a:gd name="connsiteY4" fmla="*/ 43903 h 52404"/>
              <a:gd name="connsiteX5" fmla="*/ 18056 w 268492"/>
              <a:gd name="connsiteY5" fmla="*/ 43903 h 52404"/>
              <a:gd name="connsiteX6" fmla="*/ -2655 w 268492"/>
              <a:gd name="connsiteY6" fmla="*/ 23189 h 52404"/>
              <a:gd name="connsiteX7" fmla="*/ -2655 w 268492"/>
              <a:gd name="connsiteY7" fmla="*/ 12183 h 52404"/>
              <a:gd name="connsiteX8" fmla="*/ 18056 w 268492"/>
              <a:gd name="connsiteY8" fmla="*/ -8501 h 52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8492" h="52404">
                <a:moveTo>
                  <a:pt x="18056" y="-8501"/>
                </a:moveTo>
                <a:lnTo>
                  <a:pt x="245123" y="-8501"/>
                </a:lnTo>
                <a:cubicBezTo>
                  <a:pt x="256516" y="-8501"/>
                  <a:pt x="265837" y="793"/>
                  <a:pt x="265837" y="12183"/>
                </a:cubicBezTo>
                <a:lnTo>
                  <a:pt x="265837" y="23189"/>
                </a:lnTo>
                <a:cubicBezTo>
                  <a:pt x="265837" y="34579"/>
                  <a:pt x="256516" y="43903"/>
                  <a:pt x="245123" y="43903"/>
                </a:cubicBezTo>
                <a:lnTo>
                  <a:pt x="18056" y="43903"/>
                </a:lnTo>
                <a:cubicBezTo>
                  <a:pt x="6663" y="43903"/>
                  <a:pt x="-2655" y="34579"/>
                  <a:pt x="-2655" y="23189"/>
                </a:cubicBezTo>
                <a:lnTo>
                  <a:pt x="-2655" y="12183"/>
                </a:lnTo>
                <a:cubicBezTo>
                  <a:pt x="-2655" y="793"/>
                  <a:pt x="6663" y="-8501"/>
                  <a:pt x="18056" y="-8501"/>
                </a:cubicBezTo>
              </a:path>
            </a:pathLst>
          </a:custGeom>
          <a:solidFill>
            <a:srgbClr val="CBE1FD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D6F0058B-58EB-A621-3811-37C8150EC1D3}"/>
              </a:ext>
            </a:extLst>
          </p:cNvPr>
          <p:cNvSpPr>
            <a:spLocks/>
          </p:cNvSpPr>
          <p:nvPr/>
        </p:nvSpPr>
        <p:spPr>
          <a:xfrm flipV="1">
            <a:off x="5129298" y="3201032"/>
            <a:ext cx="536200" cy="313039"/>
          </a:xfrm>
          <a:custGeom>
            <a:avLst/>
            <a:gdLst>
              <a:gd name="connsiteX0" fmla="*/ -15288 w 536200"/>
              <a:gd name="connsiteY0" fmla="*/ 167246 h 313039"/>
              <a:gd name="connsiteX1" fmla="*/ 520912 w 536200"/>
              <a:gd name="connsiteY1" fmla="*/ -8055 h 313039"/>
              <a:gd name="connsiteX2" fmla="*/ 199729 w 536200"/>
              <a:gd name="connsiteY2" fmla="*/ 304984 h 313039"/>
              <a:gd name="connsiteX3" fmla="*/ 167124 w 536200"/>
              <a:gd name="connsiteY3" fmla="*/ 228503 h 313039"/>
              <a:gd name="connsiteX4" fmla="*/ 29091 w 536200"/>
              <a:gd name="connsiteY4" fmla="*/ 227824 h 313039"/>
              <a:gd name="connsiteX5" fmla="*/ -15288 w 536200"/>
              <a:gd name="connsiteY5" fmla="*/ 167246 h 31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6200" h="313039">
                <a:moveTo>
                  <a:pt x="-15288" y="167246"/>
                </a:moveTo>
                <a:lnTo>
                  <a:pt x="520912" y="-8055"/>
                </a:lnTo>
                <a:lnTo>
                  <a:pt x="199729" y="304984"/>
                </a:lnTo>
                <a:lnTo>
                  <a:pt x="167124" y="228503"/>
                </a:lnTo>
                <a:lnTo>
                  <a:pt x="29091" y="227824"/>
                </a:lnTo>
                <a:lnTo>
                  <a:pt x="-15288" y="167246"/>
                </a:lnTo>
              </a:path>
            </a:pathLst>
          </a:custGeom>
          <a:solidFill>
            <a:srgbClr val="9EC3F6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F4F9A471-4542-07F5-E2FB-FFB6015F2DF1}"/>
              </a:ext>
            </a:extLst>
          </p:cNvPr>
          <p:cNvSpPr>
            <a:spLocks/>
          </p:cNvSpPr>
          <p:nvPr/>
        </p:nvSpPr>
        <p:spPr>
          <a:xfrm flipV="1">
            <a:off x="4804750" y="3095957"/>
            <a:ext cx="860747" cy="418113"/>
          </a:xfrm>
          <a:custGeom>
            <a:avLst/>
            <a:gdLst>
              <a:gd name="connsiteX0" fmla="*/ 845936 w 860747"/>
              <a:gd name="connsiteY0" fmla="*/ -8257 h 418113"/>
              <a:gd name="connsiteX1" fmla="*/ 429800 w 860747"/>
              <a:gd name="connsiteY1" fmla="*/ 308294 h 418113"/>
              <a:gd name="connsiteX2" fmla="*/ -14811 w 860747"/>
              <a:gd name="connsiteY2" fmla="*/ 409857 h 41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747" h="418113">
                <a:moveTo>
                  <a:pt x="845936" y="-8257"/>
                </a:moveTo>
                <a:lnTo>
                  <a:pt x="429800" y="308294"/>
                </a:lnTo>
                <a:lnTo>
                  <a:pt x="-14811" y="409857"/>
                </a:lnTo>
                <a:close/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2F00306A-1F5B-023F-A9A8-0A9A66D25700}"/>
              </a:ext>
            </a:extLst>
          </p:cNvPr>
          <p:cNvSpPr>
            <a:spLocks/>
          </p:cNvSpPr>
          <p:nvPr/>
        </p:nvSpPr>
        <p:spPr>
          <a:xfrm flipV="1">
            <a:off x="5344315" y="3075538"/>
            <a:ext cx="321183" cy="438532"/>
          </a:xfrm>
          <a:custGeom>
            <a:avLst/>
            <a:gdLst>
              <a:gd name="connsiteX0" fmla="*/ -15604 w 321183"/>
              <a:gd name="connsiteY0" fmla="*/ 304743 h 438532"/>
              <a:gd name="connsiteX1" fmla="*/ 305580 w 321183"/>
              <a:gd name="connsiteY1" fmla="*/ -8296 h 438532"/>
              <a:gd name="connsiteX2" fmla="*/ 91477 w 321183"/>
              <a:gd name="connsiteY2" fmla="*/ 430237 h 43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183" h="438532">
                <a:moveTo>
                  <a:pt x="-15604" y="304743"/>
                </a:moveTo>
                <a:lnTo>
                  <a:pt x="305580" y="-8296"/>
                </a:lnTo>
                <a:lnTo>
                  <a:pt x="91477" y="430237"/>
                </a:lnTo>
                <a:close/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921E67E4-B3FC-9305-270F-E57BB31FC271}"/>
              </a:ext>
            </a:extLst>
          </p:cNvPr>
          <p:cNvSpPr>
            <a:spLocks/>
          </p:cNvSpPr>
          <p:nvPr/>
        </p:nvSpPr>
        <p:spPr>
          <a:xfrm flipV="1">
            <a:off x="1466324" y="1186060"/>
            <a:ext cx="501184" cy="226672"/>
          </a:xfrm>
          <a:custGeom>
            <a:avLst/>
            <a:gdLst>
              <a:gd name="connsiteX0" fmla="*/ 496707 w 501184"/>
              <a:gd name="connsiteY0" fmla="*/ 55535 h 226672"/>
              <a:gd name="connsiteX1" fmla="*/ -4478 w 501184"/>
              <a:gd name="connsiteY1" fmla="*/ -15960 h 226672"/>
              <a:gd name="connsiteX2" fmla="*/ 328113 w 501184"/>
              <a:gd name="connsiteY2" fmla="*/ 210713 h 226672"/>
              <a:gd name="connsiteX3" fmla="*/ 345026 w 501184"/>
              <a:gd name="connsiteY3" fmla="*/ 138037 h 226672"/>
              <a:gd name="connsiteX4" fmla="*/ 466908 w 501184"/>
              <a:gd name="connsiteY4" fmla="*/ 115966 h 226672"/>
              <a:gd name="connsiteX5" fmla="*/ 496707 w 501184"/>
              <a:gd name="connsiteY5" fmla="*/ 55535 h 22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1184" h="226672">
                <a:moveTo>
                  <a:pt x="496707" y="55535"/>
                </a:moveTo>
                <a:lnTo>
                  <a:pt x="-4478" y="-15960"/>
                </a:lnTo>
                <a:lnTo>
                  <a:pt x="328113" y="210713"/>
                </a:lnTo>
                <a:lnTo>
                  <a:pt x="345026" y="138037"/>
                </a:lnTo>
                <a:lnTo>
                  <a:pt x="466908" y="115966"/>
                </a:lnTo>
                <a:lnTo>
                  <a:pt x="496707" y="55535"/>
                </a:lnTo>
              </a:path>
            </a:pathLst>
          </a:custGeom>
          <a:solidFill>
            <a:srgbClr val="9EC3F6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DB5DDBE1-6FF6-38B5-7E21-53CA6F6DEBE1}"/>
              </a:ext>
            </a:extLst>
          </p:cNvPr>
          <p:cNvSpPr>
            <a:spLocks/>
          </p:cNvSpPr>
          <p:nvPr/>
        </p:nvSpPr>
        <p:spPr>
          <a:xfrm flipV="1">
            <a:off x="1466324" y="1177149"/>
            <a:ext cx="825834" cy="235583"/>
          </a:xfrm>
          <a:custGeom>
            <a:avLst/>
            <a:gdLst>
              <a:gd name="connsiteX0" fmla="*/ -4955 w 825834"/>
              <a:gd name="connsiteY0" fmla="*/ -15977 h 235583"/>
              <a:gd name="connsiteX1" fmla="*/ 412111 w 825834"/>
              <a:gd name="connsiteY1" fmla="*/ 199040 h 235583"/>
              <a:gd name="connsiteX2" fmla="*/ 820880 w 825834"/>
              <a:gd name="connsiteY2" fmla="*/ 219606 h 2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834" h="235583">
                <a:moveTo>
                  <a:pt x="-4955" y="-15977"/>
                </a:moveTo>
                <a:lnTo>
                  <a:pt x="412111" y="199040"/>
                </a:lnTo>
                <a:lnTo>
                  <a:pt x="820880" y="219606"/>
                </a:lnTo>
                <a:close/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643F180A-DCD9-8C35-75F4-407D65450668}"/>
              </a:ext>
            </a:extLst>
          </p:cNvPr>
          <p:cNvSpPr>
            <a:spLocks/>
          </p:cNvSpPr>
          <p:nvPr/>
        </p:nvSpPr>
        <p:spPr>
          <a:xfrm flipV="1">
            <a:off x="1466324" y="1058442"/>
            <a:ext cx="332590" cy="354290"/>
          </a:xfrm>
          <a:custGeom>
            <a:avLst/>
            <a:gdLst>
              <a:gd name="connsiteX0" fmla="*/ 328360 w 332590"/>
              <a:gd name="connsiteY0" fmla="*/ 210467 h 354290"/>
              <a:gd name="connsiteX1" fmla="*/ -4230 w 332590"/>
              <a:gd name="connsiteY1" fmla="*/ -16205 h 354290"/>
              <a:gd name="connsiteX2" fmla="*/ 253239 w 332590"/>
              <a:gd name="connsiteY2" fmla="*/ 338085 h 35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590" h="354290">
                <a:moveTo>
                  <a:pt x="328360" y="210467"/>
                </a:moveTo>
                <a:lnTo>
                  <a:pt x="-4230" y="-16205"/>
                </a:lnTo>
                <a:lnTo>
                  <a:pt x="253239" y="338085"/>
                </a:lnTo>
                <a:close/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5D1C0EB3-1D06-D025-05F9-DEEA73AEF395}"/>
              </a:ext>
            </a:extLst>
          </p:cNvPr>
          <p:cNvSpPr>
            <a:spLocks/>
          </p:cNvSpPr>
          <p:nvPr/>
        </p:nvSpPr>
        <p:spPr>
          <a:xfrm flipV="1">
            <a:off x="2184945" y="1888031"/>
            <a:ext cx="569425" cy="569425"/>
          </a:xfrm>
          <a:custGeom>
            <a:avLst/>
            <a:gdLst>
              <a:gd name="connsiteX0" fmla="*/ 562737 w 569425"/>
              <a:gd name="connsiteY0" fmla="*/ 272107 h 569425"/>
              <a:gd name="connsiteX1" fmla="*/ 503634 w 569425"/>
              <a:gd name="connsiteY1" fmla="*/ 98429 h 569425"/>
              <a:gd name="connsiteX2" fmla="*/ 462038 w 569425"/>
              <a:gd name="connsiteY2" fmla="*/ 54848 h 569425"/>
              <a:gd name="connsiteX3" fmla="*/ 278024 w 569425"/>
              <a:gd name="connsiteY3" fmla="*/ -12606 h 569425"/>
              <a:gd name="connsiteX4" fmla="*/ 107967 w 569425"/>
              <a:gd name="connsiteY4" fmla="*/ 43753 h 569425"/>
              <a:gd name="connsiteX5" fmla="*/ 52414 w 569425"/>
              <a:gd name="connsiteY5" fmla="*/ 98429 h 569425"/>
              <a:gd name="connsiteX6" fmla="*/ -6689 w 569425"/>
              <a:gd name="connsiteY6" fmla="*/ 272107 h 569425"/>
              <a:gd name="connsiteX7" fmla="*/ 278024 w 569425"/>
              <a:gd name="connsiteY7" fmla="*/ 556820 h 569425"/>
              <a:gd name="connsiteX8" fmla="*/ 562737 w 569425"/>
              <a:gd name="connsiteY8" fmla="*/ 272107 h 56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9425" h="569425">
                <a:moveTo>
                  <a:pt x="562737" y="272107"/>
                </a:moveTo>
                <a:cubicBezTo>
                  <a:pt x="562737" y="206720"/>
                  <a:pt x="540724" y="146496"/>
                  <a:pt x="503634" y="98429"/>
                </a:cubicBezTo>
                <a:cubicBezTo>
                  <a:pt x="491336" y="82466"/>
                  <a:pt x="477382" y="67860"/>
                  <a:pt x="462038" y="54848"/>
                </a:cubicBezTo>
                <a:cubicBezTo>
                  <a:pt x="412419" y="12770"/>
                  <a:pt x="348192" y="-12606"/>
                  <a:pt x="278024" y="-12606"/>
                </a:cubicBezTo>
                <a:cubicBezTo>
                  <a:pt x="214256" y="-12606"/>
                  <a:pt x="155425" y="8315"/>
                  <a:pt x="107967" y="43753"/>
                </a:cubicBezTo>
                <a:cubicBezTo>
                  <a:pt x="87034" y="59333"/>
                  <a:pt x="68336" y="77745"/>
                  <a:pt x="52414" y="98429"/>
                </a:cubicBezTo>
                <a:cubicBezTo>
                  <a:pt x="15326" y="146496"/>
                  <a:pt x="-6689" y="206720"/>
                  <a:pt x="-6689" y="272107"/>
                </a:cubicBezTo>
                <a:cubicBezTo>
                  <a:pt x="-6689" y="429350"/>
                  <a:pt x="120767" y="556820"/>
                  <a:pt x="278024" y="556820"/>
                </a:cubicBezTo>
                <a:cubicBezTo>
                  <a:pt x="435281" y="556820"/>
                  <a:pt x="562737" y="429350"/>
                  <a:pt x="562737" y="272107"/>
                </a:cubicBezTo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60072EFF-3617-72E9-B653-48B6850FE6E0}"/>
              </a:ext>
            </a:extLst>
          </p:cNvPr>
          <p:cNvSpPr>
            <a:spLocks/>
          </p:cNvSpPr>
          <p:nvPr/>
        </p:nvSpPr>
        <p:spPr>
          <a:xfrm flipV="1">
            <a:off x="2326484" y="2009636"/>
            <a:ext cx="300292" cy="411024"/>
          </a:xfrm>
          <a:custGeom>
            <a:avLst/>
            <a:gdLst>
              <a:gd name="connsiteX0" fmla="*/ 250857 w 300292"/>
              <a:gd name="connsiteY0" fmla="*/ 100894 h 411024"/>
              <a:gd name="connsiteX1" fmla="*/ 248644 w 300292"/>
              <a:gd name="connsiteY1" fmla="*/ 103284 h 411024"/>
              <a:gd name="connsiteX2" fmla="*/ 228933 w 300292"/>
              <a:gd name="connsiteY2" fmla="*/ 109628 h 411024"/>
              <a:gd name="connsiteX3" fmla="*/ 199754 w 300292"/>
              <a:gd name="connsiteY3" fmla="*/ 113788 h 411024"/>
              <a:gd name="connsiteX4" fmla="*/ 195413 w 300292"/>
              <a:gd name="connsiteY4" fmla="*/ 114231 h 411024"/>
              <a:gd name="connsiteX5" fmla="*/ 192109 w 300292"/>
              <a:gd name="connsiteY5" fmla="*/ 114526 h 411024"/>
              <a:gd name="connsiteX6" fmla="*/ 187388 w 300292"/>
              <a:gd name="connsiteY6" fmla="*/ 148695 h 411024"/>
              <a:gd name="connsiteX7" fmla="*/ 187417 w 300292"/>
              <a:gd name="connsiteY7" fmla="*/ 152413 h 411024"/>
              <a:gd name="connsiteX8" fmla="*/ 187919 w 300292"/>
              <a:gd name="connsiteY8" fmla="*/ 170383 h 411024"/>
              <a:gd name="connsiteX9" fmla="*/ 187951 w 300292"/>
              <a:gd name="connsiteY9" fmla="*/ 171415 h 411024"/>
              <a:gd name="connsiteX10" fmla="*/ 201492 w 300292"/>
              <a:gd name="connsiteY10" fmla="*/ 170796 h 411024"/>
              <a:gd name="connsiteX11" fmla="*/ 229524 w 300292"/>
              <a:gd name="connsiteY11" fmla="*/ 245537 h 411024"/>
              <a:gd name="connsiteX12" fmla="*/ 237018 w 300292"/>
              <a:gd name="connsiteY12" fmla="*/ 283070 h 411024"/>
              <a:gd name="connsiteX13" fmla="*/ 227284 w 300292"/>
              <a:gd name="connsiteY13" fmla="*/ 314435 h 411024"/>
              <a:gd name="connsiteX14" fmla="*/ 216629 w 300292"/>
              <a:gd name="connsiteY14" fmla="*/ 323996 h 411024"/>
              <a:gd name="connsiteX15" fmla="*/ 213770 w 300292"/>
              <a:gd name="connsiteY15" fmla="*/ 326622 h 411024"/>
              <a:gd name="connsiteX16" fmla="*/ 104650 w 300292"/>
              <a:gd name="connsiteY16" fmla="*/ 367047 h 411024"/>
              <a:gd name="connsiteX17" fmla="*/ 32063 w 300292"/>
              <a:gd name="connsiteY17" fmla="*/ 396081 h 411024"/>
              <a:gd name="connsiteX18" fmla="*/ 69684 w 300292"/>
              <a:gd name="connsiteY18" fmla="*/ 388292 h 411024"/>
              <a:gd name="connsiteX19" fmla="*/ 31178 w 300292"/>
              <a:gd name="connsiteY19" fmla="*/ 390032 h 411024"/>
              <a:gd name="connsiteX20" fmla="*/ 17959 w 300292"/>
              <a:gd name="connsiteY20" fmla="*/ 368581 h 411024"/>
              <a:gd name="connsiteX21" fmla="*/ 17900 w 300292"/>
              <a:gd name="connsiteY21" fmla="*/ 368404 h 411024"/>
              <a:gd name="connsiteX22" fmla="*/ 17870 w 300292"/>
              <a:gd name="connsiteY22" fmla="*/ 368256 h 411024"/>
              <a:gd name="connsiteX23" fmla="*/ 17870 w 300292"/>
              <a:gd name="connsiteY23" fmla="*/ 368227 h 411024"/>
              <a:gd name="connsiteX24" fmla="*/ 17811 w 300292"/>
              <a:gd name="connsiteY24" fmla="*/ 367961 h 411024"/>
              <a:gd name="connsiteX25" fmla="*/ 16985 w 300292"/>
              <a:gd name="connsiteY25" fmla="*/ 364332 h 411024"/>
              <a:gd name="connsiteX26" fmla="*/ 16867 w 300292"/>
              <a:gd name="connsiteY26" fmla="*/ 363771 h 411024"/>
              <a:gd name="connsiteX27" fmla="*/ 16837 w 300292"/>
              <a:gd name="connsiteY27" fmla="*/ 363624 h 411024"/>
              <a:gd name="connsiteX28" fmla="*/ 16837 w 300292"/>
              <a:gd name="connsiteY28" fmla="*/ 363565 h 411024"/>
              <a:gd name="connsiteX29" fmla="*/ 16129 w 300292"/>
              <a:gd name="connsiteY29" fmla="*/ 341080 h 411024"/>
              <a:gd name="connsiteX30" fmla="*/ 45580 w 300292"/>
              <a:gd name="connsiteY30" fmla="*/ 304108 h 411024"/>
              <a:gd name="connsiteX31" fmla="*/ 57970 w 300292"/>
              <a:gd name="connsiteY31" fmla="*/ 307147 h 411024"/>
              <a:gd name="connsiteX32" fmla="*/ 53544 w 300292"/>
              <a:gd name="connsiteY32" fmla="*/ 291036 h 411024"/>
              <a:gd name="connsiteX33" fmla="*/ 96742 w 300292"/>
              <a:gd name="connsiteY33" fmla="*/ 205761 h 411024"/>
              <a:gd name="connsiteX34" fmla="*/ 117781 w 300292"/>
              <a:gd name="connsiteY34" fmla="*/ 191333 h 411024"/>
              <a:gd name="connsiteX35" fmla="*/ 117840 w 300292"/>
              <a:gd name="connsiteY35" fmla="*/ 191421 h 411024"/>
              <a:gd name="connsiteX36" fmla="*/ 97096 w 300292"/>
              <a:gd name="connsiteY36" fmla="*/ 119365 h 411024"/>
              <a:gd name="connsiteX37" fmla="*/ 80130 w 300292"/>
              <a:gd name="connsiteY37" fmla="*/ 117034 h 411024"/>
              <a:gd name="connsiteX38" fmla="*/ 80130 w 300292"/>
              <a:gd name="connsiteY38" fmla="*/ 117063 h 411024"/>
              <a:gd name="connsiteX39" fmla="*/ 31650 w 300292"/>
              <a:gd name="connsiteY39" fmla="*/ 104936 h 411024"/>
              <a:gd name="connsiteX40" fmla="*/ 31148 w 300292"/>
              <a:gd name="connsiteY40" fmla="*/ 104730 h 411024"/>
              <a:gd name="connsiteX41" fmla="*/ 19260 w 300292"/>
              <a:gd name="connsiteY41" fmla="*/ 98120 h 411024"/>
              <a:gd name="connsiteX42" fmla="*/ 19168 w 300292"/>
              <a:gd name="connsiteY42" fmla="*/ 98032 h 411024"/>
              <a:gd name="connsiteX43" fmla="*/ 19168 w 300292"/>
              <a:gd name="connsiteY43" fmla="*/ 98002 h 411024"/>
              <a:gd name="connsiteX44" fmla="*/ 15335 w 300292"/>
              <a:gd name="connsiteY44" fmla="*/ 94018 h 411024"/>
              <a:gd name="connsiteX45" fmla="*/ 14096 w 300292"/>
              <a:gd name="connsiteY45" fmla="*/ 92219 h 411024"/>
              <a:gd name="connsiteX46" fmla="*/ -6709 w 300292"/>
              <a:gd name="connsiteY46" fmla="*/ 35359 h 411024"/>
              <a:gd name="connsiteX47" fmla="*/ 137521 w 300292"/>
              <a:gd name="connsiteY47" fmla="*/ -12443 h 411024"/>
              <a:gd name="connsiteX48" fmla="*/ 293583 w 300292"/>
              <a:gd name="connsiteY48" fmla="*/ 44771 h 411024"/>
              <a:gd name="connsiteX49" fmla="*/ 250857 w 300292"/>
              <a:gd name="connsiteY49" fmla="*/ 100894 h 41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00292" h="411024">
                <a:moveTo>
                  <a:pt x="250857" y="100894"/>
                </a:moveTo>
                <a:cubicBezTo>
                  <a:pt x="250090" y="101749"/>
                  <a:pt x="249352" y="102546"/>
                  <a:pt x="248644" y="103284"/>
                </a:cubicBezTo>
                <a:cubicBezTo>
                  <a:pt x="245369" y="105792"/>
                  <a:pt x="242093" y="107356"/>
                  <a:pt x="228933" y="109628"/>
                </a:cubicBezTo>
                <a:cubicBezTo>
                  <a:pt x="222235" y="110749"/>
                  <a:pt x="212941" y="112077"/>
                  <a:pt x="199754" y="113788"/>
                </a:cubicBezTo>
                <a:cubicBezTo>
                  <a:pt x="199754" y="113788"/>
                  <a:pt x="196921" y="114113"/>
                  <a:pt x="195413" y="114231"/>
                </a:cubicBezTo>
                <a:cubicBezTo>
                  <a:pt x="194410" y="114319"/>
                  <a:pt x="193351" y="114408"/>
                  <a:pt x="192109" y="114526"/>
                </a:cubicBezTo>
                <a:cubicBezTo>
                  <a:pt x="188332" y="116503"/>
                  <a:pt x="187358" y="132171"/>
                  <a:pt x="187388" y="148695"/>
                </a:cubicBezTo>
                <a:cubicBezTo>
                  <a:pt x="187388" y="149934"/>
                  <a:pt x="187417" y="151173"/>
                  <a:pt x="187417" y="152413"/>
                </a:cubicBezTo>
                <a:cubicBezTo>
                  <a:pt x="187476" y="158668"/>
                  <a:pt x="187683" y="164835"/>
                  <a:pt x="187919" y="170383"/>
                </a:cubicBezTo>
                <a:cubicBezTo>
                  <a:pt x="187919" y="170736"/>
                  <a:pt x="187951" y="171061"/>
                  <a:pt x="187951" y="171415"/>
                </a:cubicBezTo>
                <a:cubicBezTo>
                  <a:pt x="196092" y="170736"/>
                  <a:pt x="201492" y="170796"/>
                  <a:pt x="201492" y="170796"/>
                </a:cubicBezTo>
                <a:cubicBezTo>
                  <a:pt x="216658" y="172006"/>
                  <a:pt x="226130" y="212666"/>
                  <a:pt x="229524" y="245537"/>
                </a:cubicBezTo>
                <a:cubicBezTo>
                  <a:pt x="229524" y="245537"/>
                  <a:pt x="237018" y="263566"/>
                  <a:pt x="237018" y="283070"/>
                </a:cubicBezTo>
                <a:cubicBezTo>
                  <a:pt x="237018" y="294046"/>
                  <a:pt x="234661" y="305465"/>
                  <a:pt x="227284" y="314435"/>
                </a:cubicBezTo>
                <a:cubicBezTo>
                  <a:pt x="223445" y="319039"/>
                  <a:pt x="219907" y="322078"/>
                  <a:pt x="216629" y="323996"/>
                </a:cubicBezTo>
                <a:cubicBezTo>
                  <a:pt x="215685" y="324940"/>
                  <a:pt x="214711" y="325796"/>
                  <a:pt x="213770" y="326622"/>
                </a:cubicBezTo>
                <a:cubicBezTo>
                  <a:pt x="199662" y="342290"/>
                  <a:pt x="142301" y="401009"/>
                  <a:pt x="104650" y="367047"/>
                </a:cubicBezTo>
                <a:cubicBezTo>
                  <a:pt x="103676" y="370440"/>
                  <a:pt x="91434" y="408563"/>
                  <a:pt x="32063" y="396081"/>
                </a:cubicBezTo>
                <a:cubicBezTo>
                  <a:pt x="35751" y="396465"/>
                  <a:pt x="62072" y="398943"/>
                  <a:pt x="69684" y="388292"/>
                </a:cubicBezTo>
                <a:cubicBezTo>
                  <a:pt x="68652" y="388734"/>
                  <a:pt x="45666" y="398943"/>
                  <a:pt x="31178" y="390032"/>
                </a:cubicBezTo>
                <a:cubicBezTo>
                  <a:pt x="24480" y="385960"/>
                  <a:pt x="20319" y="377492"/>
                  <a:pt x="17959" y="368581"/>
                </a:cubicBezTo>
                <a:cubicBezTo>
                  <a:pt x="17929" y="368522"/>
                  <a:pt x="17929" y="368463"/>
                  <a:pt x="17900" y="368404"/>
                </a:cubicBezTo>
                <a:cubicBezTo>
                  <a:pt x="17900" y="368345"/>
                  <a:pt x="17870" y="368315"/>
                  <a:pt x="17870" y="368256"/>
                </a:cubicBezTo>
                <a:lnTo>
                  <a:pt x="17870" y="368227"/>
                </a:lnTo>
                <a:cubicBezTo>
                  <a:pt x="17840" y="368138"/>
                  <a:pt x="17811" y="368050"/>
                  <a:pt x="17811" y="367961"/>
                </a:cubicBezTo>
                <a:cubicBezTo>
                  <a:pt x="17548" y="366751"/>
                  <a:pt x="17250" y="365542"/>
                  <a:pt x="16985" y="364332"/>
                </a:cubicBezTo>
                <a:cubicBezTo>
                  <a:pt x="16955" y="364155"/>
                  <a:pt x="16896" y="363978"/>
                  <a:pt x="16867" y="363771"/>
                </a:cubicBezTo>
                <a:cubicBezTo>
                  <a:pt x="16867" y="363712"/>
                  <a:pt x="16837" y="363683"/>
                  <a:pt x="16837" y="363624"/>
                </a:cubicBezTo>
                <a:cubicBezTo>
                  <a:pt x="16837" y="363594"/>
                  <a:pt x="16837" y="363594"/>
                  <a:pt x="16837" y="363565"/>
                </a:cubicBezTo>
                <a:cubicBezTo>
                  <a:pt x="15067" y="354359"/>
                  <a:pt x="15067" y="345418"/>
                  <a:pt x="16129" y="341080"/>
                </a:cubicBezTo>
                <a:cubicBezTo>
                  <a:pt x="18342" y="331786"/>
                  <a:pt x="34719" y="304108"/>
                  <a:pt x="45580" y="304108"/>
                </a:cubicBezTo>
                <a:cubicBezTo>
                  <a:pt x="49708" y="304108"/>
                  <a:pt x="54075" y="305465"/>
                  <a:pt x="57970" y="307147"/>
                </a:cubicBezTo>
                <a:cubicBezTo>
                  <a:pt x="56288" y="302249"/>
                  <a:pt x="54783" y="296879"/>
                  <a:pt x="53544" y="291036"/>
                </a:cubicBezTo>
                <a:cubicBezTo>
                  <a:pt x="42010" y="236773"/>
                  <a:pt x="78064" y="195552"/>
                  <a:pt x="96742" y="205761"/>
                </a:cubicBezTo>
                <a:cubicBezTo>
                  <a:pt x="108722" y="212283"/>
                  <a:pt x="117781" y="191333"/>
                  <a:pt x="117781" y="191333"/>
                </a:cubicBezTo>
                <a:lnTo>
                  <a:pt x="117840" y="191421"/>
                </a:lnTo>
                <a:cubicBezTo>
                  <a:pt x="116069" y="151734"/>
                  <a:pt x="105181" y="125827"/>
                  <a:pt x="97096" y="119365"/>
                </a:cubicBezTo>
                <a:cubicBezTo>
                  <a:pt x="94205" y="119041"/>
                  <a:pt x="87949" y="118273"/>
                  <a:pt x="80130" y="117034"/>
                </a:cubicBezTo>
                <a:lnTo>
                  <a:pt x="80130" y="117063"/>
                </a:lnTo>
                <a:cubicBezTo>
                  <a:pt x="80130" y="117063"/>
                  <a:pt x="52600" y="114054"/>
                  <a:pt x="31650" y="104936"/>
                </a:cubicBezTo>
                <a:cubicBezTo>
                  <a:pt x="31473" y="104877"/>
                  <a:pt x="31325" y="104818"/>
                  <a:pt x="31148" y="104730"/>
                </a:cubicBezTo>
                <a:cubicBezTo>
                  <a:pt x="26368" y="102753"/>
                  <a:pt x="22296" y="100540"/>
                  <a:pt x="19260" y="98120"/>
                </a:cubicBezTo>
                <a:cubicBezTo>
                  <a:pt x="19227" y="98061"/>
                  <a:pt x="19198" y="98032"/>
                  <a:pt x="19168" y="98032"/>
                </a:cubicBezTo>
                <a:lnTo>
                  <a:pt x="19168" y="98002"/>
                </a:lnTo>
                <a:cubicBezTo>
                  <a:pt x="17575" y="96763"/>
                  <a:pt x="16277" y="95435"/>
                  <a:pt x="15335" y="94018"/>
                </a:cubicBezTo>
                <a:cubicBezTo>
                  <a:pt x="14834" y="93428"/>
                  <a:pt x="14418" y="92838"/>
                  <a:pt x="14096" y="92219"/>
                </a:cubicBezTo>
                <a:cubicBezTo>
                  <a:pt x="7100" y="78881"/>
                  <a:pt x="48" y="58846"/>
                  <a:pt x="-6709" y="35359"/>
                </a:cubicBezTo>
                <a:cubicBezTo>
                  <a:pt x="33538" y="5321"/>
                  <a:pt x="83437" y="-12443"/>
                  <a:pt x="137521" y="-12443"/>
                </a:cubicBezTo>
                <a:cubicBezTo>
                  <a:pt x="197039" y="-12443"/>
                  <a:pt x="251509" y="9068"/>
                  <a:pt x="293583" y="44771"/>
                </a:cubicBezTo>
                <a:cubicBezTo>
                  <a:pt x="278121" y="76993"/>
                  <a:pt x="260479" y="93605"/>
                  <a:pt x="250857" y="100894"/>
                </a:cubicBezTo>
              </a:path>
            </a:pathLst>
          </a:custGeom>
          <a:solidFill>
            <a:srgbClr val="2B478B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A3BF0051-DEFD-CF59-0BCC-BD345F472679}"/>
              </a:ext>
            </a:extLst>
          </p:cNvPr>
          <p:cNvSpPr>
            <a:spLocks/>
          </p:cNvSpPr>
          <p:nvPr/>
        </p:nvSpPr>
        <p:spPr>
          <a:xfrm flipV="1">
            <a:off x="2928954" y="1978824"/>
            <a:ext cx="364183" cy="50486"/>
          </a:xfrm>
          <a:custGeom>
            <a:avLst/>
            <a:gdLst>
              <a:gd name="connsiteX0" fmla="*/ 335251 w 364183"/>
              <a:gd name="connsiteY0" fmla="*/ -13253 h 50486"/>
              <a:gd name="connsiteX1" fmla="*/ 11817 w 364183"/>
              <a:gd name="connsiteY1" fmla="*/ -13253 h 50486"/>
              <a:gd name="connsiteX2" fmla="*/ -8573 w 364183"/>
              <a:gd name="connsiteY2" fmla="*/ 7136 h 50486"/>
              <a:gd name="connsiteX3" fmla="*/ -8573 w 364183"/>
              <a:gd name="connsiteY3" fmla="*/ 16844 h 50486"/>
              <a:gd name="connsiteX4" fmla="*/ 11817 w 364183"/>
              <a:gd name="connsiteY4" fmla="*/ 37233 h 50486"/>
              <a:gd name="connsiteX5" fmla="*/ 335251 w 364183"/>
              <a:gd name="connsiteY5" fmla="*/ 37233 h 50486"/>
              <a:gd name="connsiteX6" fmla="*/ 355611 w 364183"/>
              <a:gd name="connsiteY6" fmla="*/ 16844 h 50486"/>
              <a:gd name="connsiteX7" fmla="*/ 355611 w 364183"/>
              <a:gd name="connsiteY7" fmla="*/ 7136 h 50486"/>
              <a:gd name="connsiteX8" fmla="*/ 335251 w 364183"/>
              <a:gd name="connsiteY8" fmla="*/ -13253 h 5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183" h="50486">
                <a:moveTo>
                  <a:pt x="335251" y="-13253"/>
                </a:moveTo>
                <a:lnTo>
                  <a:pt x="11817" y="-13253"/>
                </a:lnTo>
                <a:cubicBezTo>
                  <a:pt x="601" y="-13253"/>
                  <a:pt x="-8573" y="-4077"/>
                  <a:pt x="-8573" y="7136"/>
                </a:cubicBezTo>
                <a:lnTo>
                  <a:pt x="-8573" y="16844"/>
                </a:lnTo>
                <a:cubicBezTo>
                  <a:pt x="-8573" y="28056"/>
                  <a:pt x="601" y="37233"/>
                  <a:pt x="11817" y="37233"/>
                </a:cubicBezTo>
                <a:lnTo>
                  <a:pt x="335251" y="37233"/>
                </a:lnTo>
                <a:cubicBezTo>
                  <a:pt x="346464" y="37233"/>
                  <a:pt x="355611" y="28056"/>
                  <a:pt x="355611" y="16844"/>
                </a:cubicBezTo>
                <a:lnTo>
                  <a:pt x="355611" y="7136"/>
                </a:lnTo>
                <a:cubicBezTo>
                  <a:pt x="355611" y="-4077"/>
                  <a:pt x="346464" y="-13253"/>
                  <a:pt x="335251" y="-13253"/>
                </a:cubicBezTo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859966BB-29BA-0456-44CF-60233FD7DE7A}"/>
              </a:ext>
            </a:extLst>
          </p:cNvPr>
          <p:cNvSpPr>
            <a:spLocks/>
          </p:cNvSpPr>
          <p:nvPr/>
        </p:nvSpPr>
        <p:spPr>
          <a:xfrm flipV="1">
            <a:off x="2928948" y="2177937"/>
            <a:ext cx="364189" cy="32929"/>
          </a:xfrm>
          <a:custGeom>
            <a:avLst/>
            <a:gdLst>
              <a:gd name="connsiteX0" fmla="*/ 339152 w 364189"/>
              <a:gd name="connsiteY0" fmla="*/ -12522 h 32929"/>
              <a:gd name="connsiteX1" fmla="*/ 7889 w 364189"/>
              <a:gd name="connsiteY1" fmla="*/ -12522 h 32929"/>
              <a:gd name="connsiteX2" fmla="*/ -8573 w 364189"/>
              <a:gd name="connsiteY2" fmla="*/ 3942 h 32929"/>
              <a:gd name="connsiteX3" fmla="*/ -8573 w 364189"/>
              <a:gd name="connsiteY3" fmla="*/ 3942 h 32929"/>
              <a:gd name="connsiteX4" fmla="*/ 7889 w 364189"/>
              <a:gd name="connsiteY4" fmla="*/ 20408 h 32929"/>
              <a:gd name="connsiteX5" fmla="*/ 339152 w 364189"/>
              <a:gd name="connsiteY5" fmla="*/ 20408 h 32929"/>
              <a:gd name="connsiteX6" fmla="*/ 355617 w 364189"/>
              <a:gd name="connsiteY6" fmla="*/ 3942 h 32929"/>
              <a:gd name="connsiteX7" fmla="*/ 355617 w 364189"/>
              <a:gd name="connsiteY7" fmla="*/ 3942 h 32929"/>
              <a:gd name="connsiteX8" fmla="*/ 339152 w 364189"/>
              <a:gd name="connsiteY8" fmla="*/ -12522 h 3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189" h="32929">
                <a:moveTo>
                  <a:pt x="339152" y="-12522"/>
                </a:moveTo>
                <a:lnTo>
                  <a:pt x="7889" y="-12522"/>
                </a:lnTo>
                <a:cubicBezTo>
                  <a:pt x="-1166" y="-12522"/>
                  <a:pt x="-8573" y="-5116"/>
                  <a:pt x="-8573" y="3942"/>
                </a:cubicBezTo>
                <a:lnTo>
                  <a:pt x="-8573" y="3942"/>
                </a:lnTo>
                <a:cubicBezTo>
                  <a:pt x="-8573" y="13001"/>
                  <a:pt x="-1166" y="20408"/>
                  <a:pt x="7889" y="20408"/>
                </a:cubicBezTo>
                <a:lnTo>
                  <a:pt x="339152" y="20408"/>
                </a:lnTo>
                <a:cubicBezTo>
                  <a:pt x="348211" y="20408"/>
                  <a:pt x="355617" y="13001"/>
                  <a:pt x="355617" y="3942"/>
                </a:cubicBezTo>
                <a:lnTo>
                  <a:pt x="355617" y="3942"/>
                </a:lnTo>
                <a:cubicBezTo>
                  <a:pt x="355617" y="-5116"/>
                  <a:pt x="348211" y="-12522"/>
                  <a:pt x="339152" y="-12522"/>
                </a:cubicBezTo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4DC8559-9F8C-BC43-D195-4D0C5FCBE3B8}"/>
              </a:ext>
            </a:extLst>
          </p:cNvPr>
          <p:cNvSpPr>
            <a:spLocks/>
          </p:cNvSpPr>
          <p:nvPr/>
        </p:nvSpPr>
        <p:spPr>
          <a:xfrm flipV="1">
            <a:off x="2928948" y="2255835"/>
            <a:ext cx="213692" cy="32929"/>
          </a:xfrm>
          <a:custGeom>
            <a:avLst/>
            <a:gdLst>
              <a:gd name="connsiteX0" fmla="*/ 192733 w 213692"/>
              <a:gd name="connsiteY0" fmla="*/ -12223 h 32929"/>
              <a:gd name="connsiteX1" fmla="*/ 4257 w 213692"/>
              <a:gd name="connsiteY1" fmla="*/ -12223 h 32929"/>
              <a:gd name="connsiteX2" fmla="*/ -8352 w 213692"/>
              <a:gd name="connsiteY2" fmla="*/ 376 h 32929"/>
              <a:gd name="connsiteX3" fmla="*/ -8352 w 213692"/>
              <a:gd name="connsiteY3" fmla="*/ 8078 h 32929"/>
              <a:gd name="connsiteX4" fmla="*/ 4257 w 213692"/>
              <a:gd name="connsiteY4" fmla="*/ 20707 h 32929"/>
              <a:gd name="connsiteX5" fmla="*/ 192733 w 213692"/>
              <a:gd name="connsiteY5" fmla="*/ 20707 h 32929"/>
              <a:gd name="connsiteX6" fmla="*/ 205341 w 213692"/>
              <a:gd name="connsiteY6" fmla="*/ 8078 h 32929"/>
              <a:gd name="connsiteX7" fmla="*/ 205341 w 213692"/>
              <a:gd name="connsiteY7" fmla="*/ 376 h 32929"/>
              <a:gd name="connsiteX8" fmla="*/ 192733 w 213692"/>
              <a:gd name="connsiteY8" fmla="*/ -12223 h 3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692" h="32929">
                <a:moveTo>
                  <a:pt x="192733" y="-12223"/>
                </a:moveTo>
                <a:lnTo>
                  <a:pt x="4257" y="-12223"/>
                </a:lnTo>
                <a:cubicBezTo>
                  <a:pt x="-2677" y="-12223"/>
                  <a:pt x="-8352" y="-6558"/>
                  <a:pt x="-8352" y="376"/>
                </a:cubicBezTo>
                <a:lnTo>
                  <a:pt x="-8352" y="8078"/>
                </a:lnTo>
                <a:cubicBezTo>
                  <a:pt x="-8352" y="15012"/>
                  <a:pt x="-2677" y="20707"/>
                  <a:pt x="4257" y="20707"/>
                </a:cubicBezTo>
                <a:lnTo>
                  <a:pt x="192733" y="20707"/>
                </a:lnTo>
                <a:cubicBezTo>
                  <a:pt x="199670" y="20707"/>
                  <a:pt x="205341" y="15012"/>
                  <a:pt x="205341" y="8078"/>
                </a:cubicBezTo>
                <a:lnTo>
                  <a:pt x="205341" y="376"/>
                </a:lnTo>
                <a:cubicBezTo>
                  <a:pt x="205341" y="-6558"/>
                  <a:pt x="199670" y="-12223"/>
                  <a:pt x="192733" y="-12223"/>
                </a:cubicBezTo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08A4739B-6406-0F1A-5C3B-EE255ABE0137}"/>
              </a:ext>
            </a:extLst>
          </p:cNvPr>
          <p:cNvSpPr>
            <a:spLocks/>
          </p:cNvSpPr>
          <p:nvPr/>
        </p:nvSpPr>
        <p:spPr>
          <a:xfrm flipV="1">
            <a:off x="3193788" y="2255835"/>
            <a:ext cx="336172" cy="32929"/>
          </a:xfrm>
          <a:custGeom>
            <a:avLst/>
            <a:gdLst>
              <a:gd name="connsiteX0" fmla="*/ 311048 w 336172"/>
              <a:gd name="connsiteY0" fmla="*/ -12223 h 32929"/>
              <a:gd name="connsiteX1" fmla="*/ 6506 w 336172"/>
              <a:gd name="connsiteY1" fmla="*/ -12223 h 32929"/>
              <a:gd name="connsiteX2" fmla="*/ -9309 w 336172"/>
              <a:gd name="connsiteY2" fmla="*/ 3593 h 32929"/>
              <a:gd name="connsiteX3" fmla="*/ -9309 w 336172"/>
              <a:gd name="connsiteY3" fmla="*/ 4891 h 32929"/>
              <a:gd name="connsiteX4" fmla="*/ 6506 w 336172"/>
              <a:gd name="connsiteY4" fmla="*/ 20707 h 32929"/>
              <a:gd name="connsiteX5" fmla="*/ 311048 w 336172"/>
              <a:gd name="connsiteY5" fmla="*/ 20707 h 32929"/>
              <a:gd name="connsiteX6" fmla="*/ 326863 w 336172"/>
              <a:gd name="connsiteY6" fmla="*/ 4891 h 32929"/>
              <a:gd name="connsiteX7" fmla="*/ 326863 w 336172"/>
              <a:gd name="connsiteY7" fmla="*/ 3593 h 32929"/>
              <a:gd name="connsiteX8" fmla="*/ 311048 w 336172"/>
              <a:gd name="connsiteY8" fmla="*/ -12223 h 3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172" h="32929">
                <a:moveTo>
                  <a:pt x="311048" y="-12223"/>
                </a:moveTo>
                <a:lnTo>
                  <a:pt x="6506" y="-12223"/>
                </a:lnTo>
                <a:cubicBezTo>
                  <a:pt x="-2198" y="-12223"/>
                  <a:pt x="-9309" y="-5112"/>
                  <a:pt x="-9309" y="3593"/>
                </a:cubicBezTo>
                <a:lnTo>
                  <a:pt x="-9309" y="4891"/>
                </a:lnTo>
                <a:cubicBezTo>
                  <a:pt x="-9309" y="13566"/>
                  <a:pt x="-2198" y="20707"/>
                  <a:pt x="6506" y="20707"/>
                </a:cubicBezTo>
                <a:lnTo>
                  <a:pt x="311048" y="20707"/>
                </a:lnTo>
                <a:cubicBezTo>
                  <a:pt x="319752" y="20707"/>
                  <a:pt x="326863" y="13566"/>
                  <a:pt x="326863" y="4891"/>
                </a:cubicBezTo>
                <a:lnTo>
                  <a:pt x="326863" y="3593"/>
                </a:lnTo>
                <a:cubicBezTo>
                  <a:pt x="326863" y="-5112"/>
                  <a:pt x="319752" y="-12223"/>
                  <a:pt x="311048" y="-12223"/>
                </a:cubicBezTo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88A4ECC0-8457-4237-E810-B9263A15F416}"/>
              </a:ext>
            </a:extLst>
          </p:cNvPr>
          <p:cNvSpPr>
            <a:spLocks/>
          </p:cNvSpPr>
          <p:nvPr/>
        </p:nvSpPr>
        <p:spPr>
          <a:xfrm flipV="1">
            <a:off x="3347873" y="2177937"/>
            <a:ext cx="467301" cy="32929"/>
          </a:xfrm>
          <a:custGeom>
            <a:avLst/>
            <a:gdLst>
              <a:gd name="connsiteX0" fmla="*/ 440883 w 467301"/>
              <a:gd name="connsiteY0" fmla="*/ -12522 h 32929"/>
              <a:gd name="connsiteX1" fmla="*/ 6511 w 467301"/>
              <a:gd name="connsiteY1" fmla="*/ -12522 h 32929"/>
              <a:gd name="connsiteX2" fmla="*/ -9954 w 467301"/>
              <a:gd name="connsiteY2" fmla="*/ 3942 h 32929"/>
              <a:gd name="connsiteX3" fmla="*/ -9954 w 467301"/>
              <a:gd name="connsiteY3" fmla="*/ 3942 h 32929"/>
              <a:gd name="connsiteX4" fmla="*/ 6511 w 467301"/>
              <a:gd name="connsiteY4" fmla="*/ 20408 h 32929"/>
              <a:gd name="connsiteX5" fmla="*/ 440883 w 467301"/>
              <a:gd name="connsiteY5" fmla="*/ 20408 h 32929"/>
              <a:gd name="connsiteX6" fmla="*/ 457347 w 467301"/>
              <a:gd name="connsiteY6" fmla="*/ 3942 h 32929"/>
              <a:gd name="connsiteX7" fmla="*/ 457347 w 467301"/>
              <a:gd name="connsiteY7" fmla="*/ 3942 h 32929"/>
              <a:gd name="connsiteX8" fmla="*/ 440883 w 467301"/>
              <a:gd name="connsiteY8" fmla="*/ -12522 h 3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7301" h="32929">
                <a:moveTo>
                  <a:pt x="440883" y="-12522"/>
                </a:moveTo>
                <a:lnTo>
                  <a:pt x="6511" y="-12522"/>
                </a:lnTo>
                <a:cubicBezTo>
                  <a:pt x="-2548" y="-12522"/>
                  <a:pt x="-9954" y="-5116"/>
                  <a:pt x="-9954" y="3942"/>
                </a:cubicBezTo>
                <a:lnTo>
                  <a:pt x="-9954" y="3942"/>
                </a:lnTo>
                <a:cubicBezTo>
                  <a:pt x="-9954" y="13001"/>
                  <a:pt x="-2548" y="20408"/>
                  <a:pt x="6511" y="20408"/>
                </a:cubicBezTo>
                <a:lnTo>
                  <a:pt x="440883" y="20408"/>
                </a:lnTo>
                <a:cubicBezTo>
                  <a:pt x="449912" y="20408"/>
                  <a:pt x="457347" y="13001"/>
                  <a:pt x="457347" y="3942"/>
                </a:cubicBezTo>
                <a:lnTo>
                  <a:pt x="457347" y="3942"/>
                </a:lnTo>
                <a:cubicBezTo>
                  <a:pt x="457347" y="-5116"/>
                  <a:pt x="449912" y="-12522"/>
                  <a:pt x="440883" y="-12522"/>
                </a:cubicBezTo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3F66A72E-B372-1CD3-8E8E-AEAB16089B79}"/>
              </a:ext>
            </a:extLst>
          </p:cNvPr>
          <p:cNvSpPr>
            <a:spLocks/>
          </p:cNvSpPr>
          <p:nvPr/>
        </p:nvSpPr>
        <p:spPr>
          <a:xfrm flipV="1">
            <a:off x="2928948" y="2333763"/>
            <a:ext cx="364189" cy="32929"/>
          </a:xfrm>
          <a:custGeom>
            <a:avLst/>
            <a:gdLst>
              <a:gd name="connsiteX0" fmla="*/ 339152 w 364189"/>
              <a:gd name="connsiteY0" fmla="*/ -11924 h 32929"/>
              <a:gd name="connsiteX1" fmla="*/ 7889 w 364189"/>
              <a:gd name="connsiteY1" fmla="*/ -11924 h 32929"/>
              <a:gd name="connsiteX2" fmla="*/ -8573 w 364189"/>
              <a:gd name="connsiteY2" fmla="*/ 4541 h 32929"/>
              <a:gd name="connsiteX3" fmla="*/ -8573 w 364189"/>
              <a:gd name="connsiteY3" fmla="*/ 4541 h 32929"/>
              <a:gd name="connsiteX4" fmla="*/ 7889 w 364189"/>
              <a:gd name="connsiteY4" fmla="*/ 21006 h 32929"/>
              <a:gd name="connsiteX5" fmla="*/ 339152 w 364189"/>
              <a:gd name="connsiteY5" fmla="*/ 21006 h 32929"/>
              <a:gd name="connsiteX6" fmla="*/ 355617 w 364189"/>
              <a:gd name="connsiteY6" fmla="*/ 4541 h 32929"/>
              <a:gd name="connsiteX7" fmla="*/ 355617 w 364189"/>
              <a:gd name="connsiteY7" fmla="*/ 4541 h 32929"/>
              <a:gd name="connsiteX8" fmla="*/ 339152 w 364189"/>
              <a:gd name="connsiteY8" fmla="*/ -11924 h 3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189" h="32929">
                <a:moveTo>
                  <a:pt x="339152" y="-11924"/>
                </a:moveTo>
                <a:lnTo>
                  <a:pt x="7889" y="-11924"/>
                </a:lnTo>
                <a:cubicBezTo>
                  <a:pt x="-1166" y="-11924"/>
                  <a:pt x="-8573" y="-4518"/>
                  <a:pt x="-8573" y="4541"/>
                </a:cubicBezTo>
                <a:lnTo>
                  <a:pt x="-8573" y="4541"/>
                </a:lnTo>
                <a:cubicBezTo>
                  <a:pt x="-8573" y="13600"/>
                  <a:pt x="-1166" y="21006"/>
                  <a:pt x="7889" y="21006"/>
                </a:cubicBezTo>
                <a:lnTo>
                  <a:pt x="339152" y="21006"/>
                </a:lnTo>
                <a:cubicBezTo>
                  <a:pt x="348211" y="21006"/>
                  <a:pt x="355617" y="13600"/>
                  <a:pt x="355617" y="4541"/>
                </a:cubicBezTo>
                <a:lnTo>
                  <a:pt x="355617" y="4541"/>
                </a:lnTo>
                <a:cubicBezTo>
                  <a:pt x="355617" y="-4518"/>
                  <a:pt x="348211" y="-11924"/>
                  <a:pt x="339152" y="-11924"/>
                </a:cubicBezTo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AA7B5580-2D7F-A36B-2EEB-F90BA8967346}"/>
              </a:ext>
            </a:extLst>
          </p:cNvPr>
          <p:cNvSpPr>
            <a:spLocks/>
          </p:cNvSpPr>
          <p:nvPr/>
        </p:nvSpPr>
        <p:spPr>
          <a:xfrm flipV="1">
            <a:off x="3347873" y="2333763"/>
            <a:ext cx="467301" cy="32929"/>
          </a:xfrm>
          <a:custGeom>
            <a:avLst/>
            <a:gdLst>
              <a:gd name="connsiteX0" fmla="*/ 440883 w 467301"/>
              <a:gd name="connsiteY0" fmla="*/ -11924 h 32929"/>
              <a:gd name="connsiteX1" fmla="*/ 6511 w 467301"/>
              <a:gd name="connsiteY1" fmla="*/ -11924 h 32929"/>
              <a:gd name="connsiteX2" fmla="*/ -9954 w 467301"/>
              <a:gd name="connsiteY2" fmla="*/ 4541 h 32929"/>
              <a:gd name="connsiteX3" fmla="*/ -9954 w 467301"/>
              <a:gd name="connsiteY3" fmla="*/ 4541 h 32929"/>
              <a:gd name="connsiteX4" fmla="*/ 6511 w 467301"/>
              <a:gd name="connsiteY4" fmla="*/ 21006 h 32929"/>
              <a:gd name="connsiteX5" fmla="*/ 440883 w 467301"/>
              <a:gd name="connsiteY5" fmla="*/ 21006 h 32929"/>
              <a:gd name="connsiteX6" fmla="*/ 457347 w 467301"/>
              <a:gd name="connsiteY6" fmla="*/ 4541 h 32929"/>
              <a:gd name="connsiteX7" fmla="*/ 457347 w 467301"/>
              <a:gd name="connsiteY7" fmla="*/ 4541 h 32929"/>
              <a:gd name="connsiteX8" fmla="*/ 440883 w 467301"/>
              <a:gd name="connsiteY8" fmla="*/ -11924 h 3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7301" h="32929">
                <a:moveTo>
                  <a:pt x="440883" y="-11924"/>
                </a:moveTo>
                <a:lnTo>
                  <a:pt x="6511" y="-11924"/>
                </a:lnTo>
                <a:cubicBezTo>
                  <a:pt x="-2548" y="-11924"/>
                  <a:pt x="-9954" y="-4518"/>
                  <a:pt x="-9954" y="4541"/>
                </a:cubicBezTo>
                <a:lnTo>
                  <a:pt x="-9954" y="4541"/>
                </a:lnTo>
                <a:cubicBezTo>
                  <a:pt x="-9954" y="13600"/>
                  <a:pt x="-2548" y="21006"/>
                  <a:pt x="6511" y="21006"/>
                </a:cubicBezTo>
                <a:lnTo>
                  <a:pt x="440883" y="21006"/>
                </a:lnTo>
                <a:cubicBezTo>
                  <a:pt x="449912" y="21006"/>
                  <a:pt x="457347" y="13600"/>
                  <a:pt x="457347" y="4541"/>
                </a:cubicBezTo>
                <a:lnTo>
                  <a:pt x="457347" y="4541"/>
                </a:lnTo>
                <a:cubicBezTo>
                  <a:pt x="457347" y="-4518"/>
                  <a:pt x="449912" y="-11924"/>
                  <a:pt x="440883" y="-11924"/>
                </a:cubicBezTo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FFC8AA32-A13B-F859-FC98-CE4A51BC4AF9}"/>
              </a:ext>
            </a:extLst>
          </p:cNvPr>
          <p:cNvSpPr>
            <a:spLocks/>
          </p:cNvSpPr>
          <p:nvPr/>
        </p:nvSpPr>
        <p:spPr>
          <a:xfrm flipV="1">
            <a:off x="3338254" y="1978824"/>
            <a:ext cx="267214" cy="50486"/>
          </a:xfrm>
          <a:custGeom>
            <a:avLst/>
            <a:gdLst>
              <a:gd name="connsiteX0" fmla="*/ 240115 w 267214"/>
              <a:gd name="connsiteY0" fmla="*/ -13253 h 50486"/>
              <a:gd name="connsiteX1" fmla="*/ 7836 w 267214"/>
              <a:gd name="connsiteY1" fmla="*/ -13253 h 50486"/>
              <a:gd name="connsiteX2" fmla="*/ -9632 w 267214"/>
              <a:gd name="connsiteY2" fmla="*/ 4215 h 50486"/>
              <a:gd name="connsiteX3" fmla="*/ -9632 w 267214"/>
              <a:gd name="connsiteY3" fmla="*/ 19765 h 50486"/>
              <a:gd name="connsiteX4" fmla="*/ 7836 w 267214"/>
              <a:gd name="connsiteY4" fmla="*/ 37233 h 50486"/>
              <a:gd name="connsiteX5" fmla="*/ 240115 w 267214"/>
              <a:gd name="connsiteY5" fmla="*/ 37233 h 50486"/>
              <a:gd name="connsiteX6" fmla="*/ 257583 w 267214"/>
              <a:gd name="connsiteY6" fmla="*/ 19765 h 50486"/>
              <a:gd name="connsiteX7" fmla="*/ 257583 w 267214"/>
              <a:gd name="connsiteY7" fmla="*/ 4215 h 50486"/>
              <a:gd name="connsiteX8" fmla="*/ 240115 w 267214"/>
              <a:gd name="connsiteY8" fmla="*/ -13253 h 5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214" h="50486">
                <a:moveTo>
                  <a:pt x="240115" y="-13253"/>
                </a:moveTo>
                <a:lnTo>
                  <a:pt x="7836" y="-13253"/>
                </a:lnTo>
                <a:cubicBezTo>
                  <a:pt x="-1754" y="-13253"/>
                  <a:pt x="-9632" y="-5404"/>
                  <a:pt x="-9632" y="4215"/>
                </a:cubicBezTo>
                <a:lnTo>
                  <a:pt x="-9632" y="19765"/>
                </a:lnTo>
                <a:cubicBezTo>
                  <a:pt x="-9632" y="29384"/>
                  <a:pt x="-1754" y="37233"/>
                  <a:pt x="7836" y="37233"/>
                </a:cubicBezTo>
                <a:lnTo>
                  <a:pt x="240115" y="37233"/>
                </a:lnTo>
                <a:cubicBezTo>
                  <a:pt x="249734" y="37233"/>
                  <a:pt x="257583" y="29384"/>
                  <a:pt x="257583" y="19765"/>
                </a:cubicBezTo>
                <a:lnTo>
                  <a:pt x="257583" y="4215"/>
                </a:lnTo>
                <a:cubicBezTo>
                  <a:pt x="257583" y="-5404"/>
                  <a:pt x="249734" y="-13253"/>
                  <a:pt x="240115" y="-13253"/>
                </a:cubicBezTo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0C760216-9044-0CED-8B88-0AB3F3BE025B}"/>
              </a:ext>
            </a:extLst>
          </p:cNvPr>
          <p:cNvSpPr>
            <a:spLocks/>
          </p:cNvSpPr>
          <p:nvPr/>
        </p:nvSpPr>
        <p:spPr>
          <a:xfrm flipV="1">
            <a:off x="3050706" y="3615191"/>
            <a:ext cx="258926" cy="35910"/>
          </a:xfrm>
          <a:custGeom>
            <a:avLst/>
            <a:gdLst>
              <a:gd name="connsiteX0" fmla="*/ 235663 w 258926"/>
              <a:gd name="connsiteY0" fmla="*/ -6996 h 35910"/>
              <a:gd name="connsiteX1" fmla="*/ 5718 w 258926"/>
              <a:gd name="connsiteY1" fmla="*/ -6996 h 35910"/>
              <a:gd name="connsiteX2" fmla="*/ -8776 w 258926"/>
              <a:gd name="connsiteY2" fmla="*/ 7492 h 35910"/>
              <a:gd name="connsiteX3" fmla="*/ -8776 w 258926"/>
              <a:gd name="connsiteY3" fmla="*/ 14396 h 35910"/>
              <a:gd name="connsiteX4" fmla="*/ 5718 w 258926"/>
              <a:gd name="connsiteY4" fmla="*/ 28914 h 35910"/>
              <a:gd name="connsiteX5" fmla="*/ 235663 w 258926"/>
              <a:gd name="connsiteY5" fmla="*/ 28914 h 35910"/>
              <a:gd name="connsiteX6" fmla="*/ 250151 w 258926"/>
              <a:gd name="connsiteY6" fmla="*/ 14396 h 35910"/>
              <a:gd name="connsiteX7" fmla="*/ 250151 w 258926"/>
              <a:gd name="connsiteY7" fmla="*/ 7492 h 35910"/>
              <a:gd name="connsiteX8" fmla="*/ 235663 w 258926"/>
              <a:gd name="connsiteY8" fmla="*/ -6996 h 3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926" h="35910">
                <a:moveTo>
                  <a:pt x="235663" y="-6996"/>
                </a:moveTo>
                <a:lnTo>
                  <a:pt x="5718" y="-6996"/>
                </a:lnTo>
                <a:cubicBezTo>
                  <a:pt x="-2252" y="-6996"/>
                  <a:pt x="-8776" y="-475"/>
                  <a:pt x="-8776" y="7492"/>
                </a:cubicBezTo>
                <a:lnTo>
                  <a:pt x="-8776" y="14396"/>
                </a:lnTo>
                <a:cubicBezTo>
                  <a:pt x="-8776" y="22393"/>
                  <a:pt x="-2252" y="28914"/>
                  <a:pt x="5718" y="28914"/>
                </a:cubicBezTo>
                <a:lnTo>
                  <a:pt x="235663" y="28914"/>
                </a:lnTo>
                <a:cubicBezTo>
                  <a:pt x="243630" y="28914"/>
                  <a:pt x="250151" y="22393"/>
                  <a:pt x="250151" y="14396"/>
                </a:cubicBezTo>
                <a:lnTo>
                  <a:pt x="250151" y="7492"/>
                </a:lnTo>
                <a:cubicBezTo>
                  <a:pt x="250151" y="-475"/>
                  <a:pt x="243630" y="-6996"/>
                  <a:pt x="235663" y="-6996"/>
                </a:cubicBezTo>
              </a:path>
            </a:pathLst>
          </a:custGeom>
          <a:solidFill>
            <a:srgbClr val="699DEE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9EFC6282-ED3D-EF7F-8390-161545A51AF8}"/>
              </a:ext>
            </a:extLst>
          </p:cNvPr>
          <p:cNvSpPr>
            <a:spLocks/>
          </p:cNvSpPr>
          <p:nvPr/>
        </p:nvSpPr>
        <p:spPr>
          <a:xfrm flipV="1">
            <a:off x="3050700" y="3719617"/>
            <a:ext cx="258932" cy="23428"/>
          </a:xfrm>
          <a:custGeom>
            <a:avLst/>
            <a:gdLst>
              <a:gd name="connsiteX0" fmla="*/ 238443 w 258932"/>
              <a:gd name="connsiteY0" fmla="*/ -6619 h 23428"/>
              <a:gd name="connsiteX1" fmla="*/ 2930 w 258932"/>
              <a:gd name="connsiteY1" fmla="*/ -6619 h 23428"/>
              <a:gd name="connsiteX2" fmla="*/ -8776 w 258932"/>
              <a:gd name="connsiteY2" fmla="*/ 5095 h 23428"/>
              <a:gd name="connsiteX3" fmla="*/ -8776 w 258932"/>
              <a:gd name="connsiteY3" fmla="*/ 5095 h 23428"/>
              <a:gd name="connsiteX4" fmla="*/ 2930 w 258932"/>
              <a:gd name="connsiteY4" fmla="*/ 16809 h 23428"/>
              <a:gd name="connsiteX5" fmla="*/ 238443 w 258932"/>
              <a:gd name="connsiteY5" fmla="*/ 16809 h 23428"/>
              <a:gd name="connsiteX6" fmla="*/ 250157 w 258932"/>
              <a:gd name="connsiteY6" fmla="*/ 5095 h 23428"/>
              <a:gd name="connsiteX7" fmla="*/ 250157 w 258932"/>
              <a:gd name="connsiteY7" fmla="*/ 5095 h 23428"/>
              <a:gd name="connsiteX8" fmla="*/ 238443 w 258932"/>
              <a:gd name="connsiteY8" fmla="*/ -6619 h 2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932" h="23428">
                <a:moveTo>
                  <a:pt x="238443" y="-6619"/>
                </a:moveTo>
                <a:lnTo>
                  <a:pt x="2930" y="-6619"/>
                </a:lnTo>
                <a:cubicBezTo>
                  <a:pt x="-3508" y="-6619"/>
                  <a:pt x="-8776" y="-1337"/>
                  <a:pt x="-8776" y="5095"/>
                </a:cubicBezTo>
                <a:lnTo>
                  <a:pt x="-8776" y="5095"/>
                </a:lnTo>
                <a:cubicBezTo>
                  <a:pt x="-8776" y="11528"/>
                  <a:pt x="-3508" y="16809"/>
                  <a:pt x="2930" y="16809"/>
                </a:cubicBezTo>
                <a:lnTo>
                  <a:pt x="238443" y="16809"/>
                </a:lnTo>
                <a:cubicBezTo>
                  <a:pt x="244875" y="16809"/>
                  <a:pt x="250157" y="11528"/>
                  <a:pt x="250157" y="5095"/>
                </a:cubicBezTo>
                <a:lnTo>
                  <a:pt x="250157" y="5095"/>
                </a:lnTo>
                <a:cubicBezTo>
                  <a:pt x="250157" y="-1337"/>
                  <a:pt x="244875" y="-6619"/>
                  <a:pt x="238443" y="-6619"/>
                </a:cubicBezTo>
              </a:path>
            </a:pathLst>
          </a:custGeom>
          <a:solidFill>
            <a:srgbClr val="699DEE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592424B4-7E26-FE44-87F8-B84E2CE9C632}"/>
              </a:ext>
            </a:extLst>
          </p:cNvPr>
          <p:cNvSpPr>
            <a:spLocks/>
          </p:cNvSpPr>
          <p:nvPr/>
        </p:nvSpPr>
        <p:spPr>
          <a:xfrm flipV="1">
            <a:off x="3050700" y="3775031"/>
            <a:ext cx="151940" cy="23398"/>
          </a:xfrm>
          <a:custGeom>
            <a:avLst/>
            <a:gdLst>
              <a:gd name="connsiteX0" fmla="*/ 134352 w 151940"/>
              <a:gd name="connsiteY0" fmla="*/ -6406 h 23398"/>
              <a:gd name="connsiteX1" fmla="*/ 349 w 151940"/>
              <a:gd name="connsiteY1" fmla="*/ -6406 h 23398"/>
              <a:gd name="connsiteX2" fmla="*/ -8619 w 151940"/>
              <a:gd name="connsiteY2" fmla="*/ 2564 h 23398"/>
              <a:gd name="connsiteX3" fmla="*/ -8619 w 151940"/>
              <a:gd name="connsiteY3" fmla="*/ 8052 h 23398"/>
              <a:gd name="connsiteX4" fmla="*/ 349 w 151940"/>
              <a:gd name="connsiteY4" fmla="*/ 16993 h 23398"/>
              <a:gd name="connsiteX5" fmla="*/ 134352 w 151940"/>
              <a:gd name="connsiteY5" fmla="*/ 16993 h 23398"/>
              <a:gd name="connsiteX6" fmla="*/ 143322 w 151940"/>
              <a:gd name="connsiteY6" fmla="*/ 8052 h 23398"/>
              <a:gd name="connsiteX7" fmla="*/ 143322 w 151940"/>
              <a:gd name="connsiteY7" fmla="*/ 2564 h 23398"/>
              <a:gd name="connsiteX8" fmla="*/ 134352 w 151940"/>
              <a:gd name="connsiteY8" fmla="*/ -6406 h 2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940" h="23398">
                <a:moveTo>
                  <a:pt x="134352" y="-6406"/>
                </a:moveTo>
                <a:lnTo>
                  <a:pt x="349" y="-6406"/>
                </a:lnTo>
                <a:cubicBezTo>
                  <a:pt x="-4585" y="-6406"/>
                  <a:pt x="-8619" y="-2364"/>
                  <a:pt x="-8619" y="2564"/>
                </a:cubicBezTo>
                <a:lnTo>
                  <a:pt x="-8619" y="8052"/>
                </a:lnTo>
                <a:cubicBezTo>
                  <a:pt x="-8619" y="12980"/>
                  <a:pt x="-4585" y="16993"/>
                  <a:pt x="349" y="16993"/>
                </a:cubicBezTo>
                <a:lnTo>
                  <a:pt x="134352" y="16993"/>
                </a:lnTo>
                <a:cubicBezTo>
                  <a:pt x="139279" y="16993"/>
                  <a:pt x="143322" y="12980"/>
                  <a:pt x="143322" y="8052"/>
                </a:cubicBezTo>
                <a:lnTo>
                  <a:pt x="143322" y="2564"/>
                </a:lnTo>
                <a:cubicBezTo>
                  <a:pt x="143322" y="-2364"/>
                  <a:pt x="139279" y="-6406"/>
                  <a:pt x="134352" y="-6406"/>
                </a:cubicBezTo>
              </a:path>
            </a:pathLst>
          </a:custGeom>
          <a:solidFill>
            <a:srgbClr val="699DEE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174A0396-A8C9-EBCA-3DB8-9517B9B783D3}"/>
              </a:ext>
            </a:extLst>
          </p:cNvPr>
          <p:cNvSpPr>
            <a:spLocks/>
          </p:cNvSpPr>
          <p:nvPr/>
        </p:nvSpPr>
        <p:spPr>
          <a:xfrm flipV="1">
            <a:off x="3238993" y="3775031"/>
            <a:ext cx="239006" cy="23398"/>
          </a:xfrm>
          <a:custGeom>
            <a:avLst/>
            <a:gdLst>
              <a:gd name="connsiteX0" fmla="*/ 218465 w 239006"/>
              <a:gd name="connsiteY0" fmla="*/ -6406 h 23398"/>
              <a:gd name="connsiteX1" fmla="*/ 1943 w 239006"/>
              <a:gd name="connsiteY1" fmla="*/ -6406 h 23398"/>
              <a:gd name="connsiteX2" fmla="*/ -9299 w 239006"/>
              <a:gd name="connsiteY2" fmla="*/ 4836 h 23398"/>
              <a:gd name="connsiteX3" fmla="*/ -9299 w 239006"/>
              <a:gd name="connsiteY3" fmla="*/ 5751 h 23398"/>
              <a:gd name="connsiteX4" fmla="*/ 1943 w 239006"/>
              <a:gd name="connsiteY4" fmla="*/ 16993 h 23398"/>
              <a:gd name="connsiteX5" fmla="*/ 218465 w 239006"/>
              <a:gd name="connsiteY5" fmla="*/ 16993 h 23398"/>
              <a:gd name="connsiteX6" fmla="*/ 229707 w 239006"/>
              <a:gd name="connsiteY6" fmla="*/ 5751 h 23398"/>
              <a:gd name="connsiteX7" fmla="*/ 229707 w 239006"/>
              <a:gd name="connsiteY7" fmla="*/ 4836 h 23398"/>
              <a:gd name="connsiteX8" fmla="*/ 218465 w 239006"/>
              <a:gd name="connsiteY8" fmla="*/ -6406 h 2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006" h="23398">
                <a:moveTo>
                  <a:pt x="218465" y="-6406"/>
                </a:moveTo>
                <a:lnTo>
                  <a:pt x="1943" y="-6406"/>
                </a:lnTo>
                <a:cubicBezTo>
                  <a:pt x="-4254" y="-6406"/>
                  <a:pt x="-9299" y="-1331"/>
                  <a:pt x="-9299" y="4836"/>
                </a:cubicBezTo>
                <a:lnTo>
                  <a:pt x="-9299" y="5751"/>
                </a:lnTo>
                <a:cubicBezTo>
                  <a:pt x="-9299" y="11947"/>
                  <a:pt x="-4254" y="16993"/>
                  <a:pt x="1943" y="16993"/>
                </a:cubicBezTo>
                <a:lnTo>
                  <a:pt x="218465" y="16993"/>
                </a:lnTo>
                <a:cubicBezTo>
                  <a:pt x="224661" y="16993"/>
                  <a:pt x="229707" y="11947"/>
                  <a:pt x="229707" y="5751"/>
                </a:cubicBezTo>
                <a:lnTo>
                  <a:pt x="229707" y="4836"/>
                </a:lnTo>
                <a:cubicBezTo>
                  <a:pt x="229707" y="-1331"/>
                  <a:pt x="224661" y="-6406"/>
                  <a:pt x="218465" y="-6406"/>
                </a:cubicBezTo>
              </a:path>
            </a:pathLst>
          </a:custGeom>
          <a:solidFill>
            <a:srgbClr val="699DEE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7F2B6C95-7AAE-718C-9406-4C61956A75EB}"/>
              </a:ext>
            </a:extLst>
          </p:cNvPr>
          <p:cNvSpPr>
            <a:spLocks/>
          </p:cNvSpPr>
          <p:nvPr/>
        </p:nvSpPr>
        <p:spPr>
          <a:xfrm flipV="1">
            <a:off x="3348552" y="3719617"/>
            <a:ext cx="332218" cy="23428"/>
          </a:xfrm>
          <a:custGeom>
            <a:avLst/>
            <a:gdLst>
              <a:gd name="connsiteX0" fmla="*/ 310746 w 332218"/>
              <a:gd name="connsiteY0" fmla="*/ -6619 h 23428"/>
              <a:gd name="connsiteX1" fmla="*/ 1927 w 332218"/>
              <a:gd name="connsiteY1" fmla="*/ -6619 h 23428"/>
              <a:gd name="connsiteX2" fmla="*/ -9758 w 332218"/>
              <a:gd name="connsiteY2" fmla="*/ 5095 h 23428"/>
              <a:gd name="connsiteX3" fmla="*/ -9758 w 332218"/>
              <a:gd name="connsiteY3" fmla="*/ 5095 h 23428"/>
              <a:gd name="connsiteX4" fmla="*/ 1927 w 332218"/>
              <a:gd name="connsiteY4" fmla="*/ 16809 h 23428"/>
              <a:gd name="connsiteX5" fmla="*/ 310746 w 332218"/>
              <a:gd name="connsiteY5" fmla="*/ 16809 h 23428"/>
              <a:gd name="connsiteX6" fmla="*/ 322461 w 332218"/>
              <a:gd name="connsiteY6" fmla="*/ 5095 h 23428"/>
              <a:gd name="connsiteX7" fmla="*/ 322461 w 332218"/>
              <a:gd name="connsiteY7" fmla="*/ 5095 h 23428"/>
              <a:gd name="connsiteX8" fmla="*/ 310746 w 332218"/>
              <a:gd name="connsiteY8" fmla="*/ -6619 h 2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218" h="23428">
                <a:moveTo>
                  <a:pt x="310746" y="-6619"/>
                </a:moveTo>
                <a:lnTo>
                  <a:pt x="1927" y="-6619"/>
                </a:lnTo>
                <a:cubicBezTo>
                  <a:pt x="-4506" y="-6619"/>
                  <a:pt x="-9758" y="-1337"/>
                  <a:pt x="-9758" y="5095"/>
                </a:cubicBezTo>
                <a:lnTo>
                  <a:pt x="-9758" y="5095"/>
                </a:lnTo>
                <a:cubicBezTo>
                  <a:pt x="-9758" y="11528"/>
                  <a:pt x="-4506" y="16809"/>
                  <a:pt x="1927" y="16809"/>
                </a:cubicBezTo>
                <a:lnTo>
                  <a:pt x="310746" y="16809"/>
                </a:lnTo>
                <a:cubicBezTo>
                  <a:pt x="317179" y="16809"/>
                  <a:pt x="322461" y="11528"/>
                  <a:pt x="322461" y="5095"/>
                </a:cubicBezTo>
                <a:lnTo>
                  <a:pt x="322461" y="5095"/>
                </a:lnTo>
                <a:cubicBezTo>
                  <a:pt x="322461" y="-1337"/>
                  <a:pt x="317179" y="-6619"/>
                  <a:pt x="310746" y="-6619"/>
                </a:cubicBezTo>
              </a:path>
            </a:pathLst>
          </a:custGeom>
          <a:solidFill>
            <a:srgbClr val="699DEE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540AFD72-EB24-BD94-D0EE-316FC3FB77CE}"/>
              </a:ext>
            </a:extLst>
          </p:cNvPr>
          <p:cNvSpPr>
            <a:spLocks/>
          </p:cNvSpPr>
          <p:nvPr/>
        </p:nvSpPr>
        <p:spPr>
          <a:xfrm flipV="1">
            <a:off x="3050700" y="3830415"/>
            <a:ext cx="258932" cy="23399"/>
          </a:xfrm>
          <a:custGeom>
            <a:avLst/>
            <a:gdLst>
              <a:gd name="connsiteX0" fmla="*/ 238443 w 258932"/>
              <a:gd name="connsiteY0" fmla="*/ -6194 h 23399"/>
              <a:gd name="connsiteX1" fmla="*/ 2930 w 258932"/>
              <a:gd name="connsiteY1" fmla="*/ -6194 h 23399"/>
              <a:gd name="connsiteX2" fmla="*/ -8776 w 258932"/>
              <a:gd name="connsiteY2" fmla="*/ 5491 h 23399"/>
              <a:gd name="connsiteX3" fmla="*/ -8776 w 258932"/>
              <a:gd name="connsiteY3" fmla="*/ 5491 h 23399"/>
              <a:gd name="connsiteX4" fmla="*/ 2930 w 258932"/>
              <a:gd name="connsiteY4" fmla="*/ 17205 h 23399"/>
              <a:gd name="connsiteX5" fmla="*/ 238443 w 258932"/>
              <a:gd name="connsiteY5" fmla="*/ 17205 h 23399"/>
              <a:gd name="connsiteX6" fmla="*/ 250157 w 258932"/>
              <a:gd name="connsiteY6" fmla="*/ 5491 h 23399"/>
              <a:gd name="connsiteX7" fmla="*/ 250157 w 258932"/>
              <a:gd name="connsiteY7" fmla="*/ 5491 h 23399"/>
              <a:gd name="connsiteX8" fmla="*/ 238443 w 258932"/>
              <a:gd name="connsiteY8" fmla="*/ -6194 h 2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932" h="23399">
                <a:moveTo>
                  <a:pt x="238443" y="-6194"/>
                </a:moveTo>
                <a:lnTo>
                  <a:pt x="2930" y="-6194"/>
                </a:lnTo>
                <a:cubicBezTo>
                  <a:pt x="-3508" y="-6194"/>
                  <a:pt x="-8776" y="-941"/>
                  <a:pt x="-8776" y="5491"/>
                </a:cubicBezTo>
                <a:lnTo>
                  <a:pt x="-8776" y="5491"/>
                </a:lnTo>
                <a:cubicBezTo>
                  <a:pt x="-8776" y="11924"/>
                  <a:pt x="-3508" y="17205"/>
                  <a:pt x="2930" y="17205"/>
                </a:cubicBezTo>
                <a:lnTo>
                  <a:pt x="238443" y="17205"/>
                </a:lnTo>
                <a:cubicBezTo>
                  <a:pt x="244875" y="17205"/>
                  <a:pt x="250157" y="11924"/>
                  <a:pt x="250157" y="5491"/>
                </a:cubicBezTo>
                <a:lnTo>
                  <a:pt x="250157" y="5491"/>
                </a:lnTo>
                <a:cubicBezTo>
                  <a:pt x="250157" y="-941"/>
                  <a:pt x="244875" y="-6194"/>
                  <a:pt x="238443" y="-6194"/>
                </a:cubicBezTo>
              </a:path>
            </a:pathLst>
          </a:custGeom>
          <a:solidFill>
            <a:srgbClr val="699DEE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61FD8D1A-EBCC-CA4D-CA87-DC7142D3F56D}"/>
              </a:ext>
            </a:extLst>
          </p:cNvPr>
          <p:cNvSpPr>
            <a:spLocks/>
          </p:cNvSpPr>
          <p:nvPr/>
        </p:nvSpPr>
        <p:spPr>
          <a:xfrm flipV="1">
            <a:off x="3348552" y="3830415"/>
            <a:ext cx="332218" cy="23399"/>
          </a:xfrm>
          <a:custGeom>
            <a:avLst/>
            <a:gdLst>
              <a:gd name="connsiteX0" fmla="*/ 310746 w 332218"/>
              <a:gd name="connsiteY0" fmla="*/ -6194 h 23399"/>
              <a:gd name="connsiteX1" fmla="*/ 1927 w 332218"/>
              <a:gd name="connsiteY1" fmla="*/ -6194 h 23399"/>
              <a:gd name="connsiteX2" fmla="*/ -9758 w 332218"/>
              <a:gd name="connsiteY2" fmla="*/ 5491 h 23399"/>
              <a:gd name="connsiteX3" fmla="*/ -9758 w 332218"/>
              <a:gd name="connsiteY3" fmla="*/ 5491 h 23399"/>
              <a:gd name="connsiteX4" fmla="*/ 1927 w 332218"/>
              <a:gd name="connsiteY4" fmla="*/ 17205 h 23399"/>
              <a:gd name="connsiteX5" fmla="*/ 310746 w 332218"/>
              <a:gd name="connsiteY5" fmla="*/ 17205 h 23399"/>
              <a:gd name="connsiteX6" fmla="*/ 322461 w 332218"/>
              <a:gd name="connsiteY6" fmla="*/ 5491 h 23399"/>
              <a:gd name="connsiteX7" fmla="*/ 322461 w 332218"/>
              <a:gd name="connsiteY7" fmla="*/ 5491 h 23399"/>
              <a:gd name="connsiteX8" fmla="*/ 310746 w 332218"/>
              <a:gd name="connsiteY8" fmla="*/ -6194 h 2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218" h="23399">
                <a:moveTo>
                  <a:pt x="310746" y="-6194"/>
                </a:moveTo>
                <a:lnTo>
                  <a:pt x="1927" y="-6194"/>
                </a:lnTo>
                <a:cubicBezTo>
                  <a:pt x="-4506" y="-6194"/>
                  <a:pt x="-9758" y="-941"/>
                  <a:pt x="-9758" y="5491"/>
                </a:cubicBezTo>
                <a:lnTo>
                  <a:pt x="-9758" y="5491"/>
                </a:lnTo>
                <a:cubicBezTo>
                  <a:pt x="-9758" y="11924"/>
                  <a:pt x="-4506" y="17205"/>
                  <a:pt x="1927" y="17205"/>
                </a:cubicBezTo>
                <a:lnTo>
                  <a:pt x="310746" y="17205"/>
                </a:lnTo>
                <a:cubicBezTo>
                  <a:pt x="317179" y="17205"/>
                  <a:pt x="322461" y="11924"/>
                  <a:pt x="322461" y="5491"/>
                </a:cubicBezTo>
                <a:lnTo>
                  <a:pt x="322461" y="5491"/>
                </a:lnTo>
                <a:cubicBezTo>
                  <a:pt x="322461" y="-941"/>
                  <a:pt x="317179" y="-6194"/>
                  <a:pt x="310746" y="-6194"/>
                </a:cubicBezTo>
              </a:path>
            </a:pathLst>
          </a:custGeom>
          <a:solidFill>
            <a:srgbClr val="699DEE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3DE44AA3-C63F-3EBE-D2F9-D0FA1182871E}"/>
              </a:ext>
            </a:extLst>
          </p:cNvPr>
          <p:cNvSpPr>
            <a:spLocks/>
          </p:cNvSpPr>
          <p:nvPr/>
        </p:nvSpPr>
        <p:spPr>
          <a:xfrm flipV="1">
            <a:off x="3341707" y="3615191"/>
            <a:ext cx="189995" cy="35910"/>
          </a:xfrm>
          <a:custGeom>
            <a:avLst/>
            <a:gdLst>
              <a:gd name="connsiteX0" fmla="*/ 168044 w 189995"/>
              <a:gd name="connsiteY0" fmla="*/ -6996 h 35910"/>
              <a:gd name="connsiteX1" fmla="*/ 2893 w 189995"/>
              <a:gd name="connsiteY1" fmla="*/ -6996 h 35910"/>
              <a:gd name="connsiteX2" fmla="*/ -9529 w 189995"/>
              <a:gd name="connsiteY2" fmla="*/ 5426 h 35910"/>
              <a:gd name="connsiteX3" fmla="*/ -9529 w 189995"/>
              <a:gd name="connsiteY3" fmla="*/ 16491 h 35910"/>
              <a:gd name="connsiteX4" fmla="*/ 2893 w 189995"/>
              <a:gd name="connsiteY4" fmla="*/ 28914 h 35910"/>
              <a:gd name="connsiteX5" fmla="*/ 168044 w 189995"/>
              <a:gd name="connsiteY5" fmla="*/ 28914 h 35910"/>
              <a:gd name="connsiteX6" fmla="*/ 180466 w 189995"/>
              <a:gd name="connsiteY6" fmla="*/ 16491 h 35910"/>
              <a:gd name="connsiteX7" fmla="*/ 180466 w 189995"/>
              <a:gd name="connsiteY7" fmla="*/ 5426 h 35910"/>
              <a:gd name="connsiteX8" fmla="*/ 168044 w 189995"/>
              <a:gd name="connsiteY8" fmla="*/ -6996 h 3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995" h="35910">
                <a:moveTo>
                  <a:pt x="168044" y="-6996"/>
                </a:moveTo>
                <a:lnTo>
                  <a:pt x="2893" y="-6996"/>
                </a:lnTo>
                <a:cubicBezTo>
                  <a:pt x="-3952" y="-6996"/>
                  <a:pt x="-9529" y="-1419"/>
                  <a:pt x="-9529" y="5426"/>
                </a:cubicBezTo>
                <a:lnTo>
                  <a:pt x="-9529" y="16491"/>
                </a:lnTo>
                <a:cubicBezTo>
                  <a:pt x="-9529" y="23307"/>
                  <a:pt x="-3952" y="28914"/>
                  <a:pt x="2893" y="28914"/>
                </a:cubicBezTo>
                <a:lnTo>
                  <a:pt x="168044" y="28914"/>
                </a:lnTo>
                <a:cubicBezTo>
                  <a:pt x="174860" y="28914"/>
                  <a:pt x="180466" y="23307"/>
                  <a:pt x="180466" y="16491"/>
                </a:cubicBezTo>
                <a:lnTo>
                  <a:pt x="180466" y="5426"/>
                </a:lnTo>
                <a:cubicBezTo>
                  <a:pt x="180466" y="-1419"/>
                  <a:pt x="174860" y="-6996"/>
                  <a:pt x="168044" y="-6996"/>
                </a:cubicBezTo>
              </a:path>
            </a:pathLst>
          </a:custGeom>
          <a:solidFill>
            <a:srgbClr val="699DEE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664CC3D7-25F9-23D7-154B-0AEBF6E04CC5}"/>
              </a:ext>
            </a:extLst>
          </p:cNvPr>
          <p:cNvSpPr>
            <a:spLocks/>
          </p:cNvSpPr>
          <p:nvPr/>
        </p:nvSpPr>
        <p:spPr>
          <a:xfrm flipV="1">
            <a:off x="3203231" y="1379095"/>
            <a:ext cx="258952" cy="35910"/>
          </a:xfrm>
          <a:custGeom>
            <a:avLst/>
            <a:gdLst>
              <a:gd name="connsiteX0" fmla="*/ 235212 w 258952"/>
              <a:gd name="connsiteY0" fmla="*/ -15585 h 35910"/>
              <a:gd name="connsiteX1" fmla="*/ 5294 w 258952"/>
              <a:gd name="connsiteY1" fmla="*/ -15585 h 35910"/>
              <a:gd name="connsiteX2" fmla="*/ -9224 w 258952"/>
              <a:gd name="connsiteY2" fmla="*/ -1067 h 35910"/>
              <a:gd name="connsiteX3" fmla="*/ -9224 w 258952"/>
              <a:gd name="connsiteY3" fmla="*/ 5837 h 35910"/>
              <a:gd name="connsiteX4" fmla="*/ 5294 w 258952"/>
              <a:gd name="connsiteY4" fmla="*/ 20325 h 35910"/>
              <a:gd name="connsiteX5" fmla="*/ 235212 w 258952"/>
              <a:gd name="connsiteY5" fmla="*/ 20325 h 35910"/>
              <a:gd name="connsiteX6" fmla="*/ 249729 w 258952"/>
              <a:gd name="connsiteY6" fmla="*/ 5837 h 35910"/>
              <a:gd name="connsiteX7" fmla="*/ 249729 w 258952"/>
              <a:gd name="connsiteY7" fmla="*/ -1067 h 35910"/>
              <a:gd name="connsiteX8" fmla="*/ 235212 w 258952"/>
              <a:gd name="connsiteY8" fmla="*/ -15585 h 3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952" h="35910">
                <a:moveTo>
                  <a:pt x="235212" y="-15585"/>
                </a:moveTo>
                <a:lnTo>
                  <a:pt x="5294" y="-15585"/>
                </a:lnTo>
                <a:cubicBezTo>
                  <a:pt x="-2703" y="-15585"/>
                  <a:pt x="-9224" y="-9034"/>
                  <a:pt x="-9224" y="-1067"/>
                </a:cubicBezTo>
                <a:lnTo>
                  <a:pt x="-9224" y="5837"/>
                </a:lnTo>
                <a:cubicBezTo>
                  <a:pt x="-9224" y="13804"/>
                  <a:pt x="-2703" y="20325"/>
                  <a:pt x="5294" y="20325"/>
                </a:cubicBezTo>
                <a:lnTo>
                  <a:pt x="235212" y="20325"/>
                </a:lnTo>
                <a:cubicBezTo>
                  <a:pt x="243208" y="20325"/>
                  <a:pt x="249729" y="13804"/>
                  <a:pt x="249729" y="5837"/>
                </a:cubicBezTo>
                <a:lnTo>
                  <a:pt x="249729" y="-1067"/>
                </a:lnTo>
                <a:cubicBezTo>
                  <a:pt x="249729" y="-9034"/>
                  <a:pt x="243208" y="-15585"/>
                  <a:pt x="235212" y="-15585"/>
                </a:cubicBezTo>
              </a:path>
            </a:pathLst>
          </a:custGeom>
          <a:solidFill>
            <a:srgbClr val="699DEE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B8BA3C60-CC25-C594-DD77-B0E57D0FC1F9}"/>
              </a:ext>
            </a:extLst>
          </p:cNvPr>
          <p:cNvSpPr>
            <a:spLocks/>
          </p:cNvSpPr>
          <p:nvPr/>
        </p:nvSpPr>
        <p:spPr>
          <a:xfrm flipV="1">
            <a:off x="3203231" y="1483490"/>
            <a:ext cx="258952" cy="23428"/>
          </a:xfrm>
          <a:custGeom>
            <a:avLst/>
            <a:gdLst>
              <a:gd name="connsiteX0" fmla="*/ 238015 w 258952"/>
              <a:gd name="connsiteY0" fmla="*/ -15208 h 23428"/>
              <a:gd name="connsiteX1" fmla="*/ 2490 w 258952"/>
              <a:gd name="connsiteY1" fmla="*/ -15208 h 23428"/>
              <a:gd name="connsiteX2" fmla="*/ -9224 w 258952"/>
              <a:gd name="connsiteY2" fmla="*/ -3494 h 23428"/>
              <a:gd name="connsiteX3" fmla="*/ -9224 w 258952"/>
              <a:gd name="connsiteY3" fmla="*/ -3494 h 23428"/>
              <a:gd name="connsiteX4" fmla="*/ 2490 w 258952"/>
              <a:gd name="connsiteY4" fmla="*/ 8221 h 23428"/>
              <a:gd name="connsiteX5" fmla="*/ 238015 w 258952"/>
              <a:gd name="connsiteY5" fmla="*/ 8221 h 23428"/>
              <a:gd name="connsiteX6" fmla="*/ 249729 w 258952"/>
              <a:gd name="connsiteY6" fmla="*/ -3494 h 23428"/>
              <a:gd name="connsiteX7" fmla="*/ 249729 w 258952"/>
              <a:gd name="connsiteY7" fmla="*/ -3494 h 23428"/>
              <a:gd name="connsiteX8" fmla="*/ 238015 w 258952"/>
              <a:gd name="connsiteY8" fmla="*/ -15208 h 2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952" h="23428">
                <a:moveTo>
                  <a:pt x="238015" y="-15208"/>
                </a:moveTo>
                <a:lnTo>
                  <a:pt x="2490" y="-15208"/>
                </a:lnTo>
                <a:cubicBezTo>
                  <a:pt x="-3942" y="-15208"/>
                  <a:pt x="-9224" y="-9926"/>
                  <a:pt x="-9224" y="-3494"/>
                </a:cubicBezTo>
                <a:lnTo>
                  <a:pt x="-9224" y="-3494"/>
                </a:lnTo>
                <a:cubicBezTo>
                  <a:pt x="-9224" y="2939"/>
                  <a:pt x="-3942" y="8221"/>
                  <a:pt x="2490" y="8221"/>
                </a:cubicBezTo>
                <a:lnTo>
                  <a:pt x="238015" y="8221"/>
                </a:lnTo>
                <a:cubicBezTo>
                  <a:pt x="244447" y="8221"/>
                  <a:pt x="249729" y="2939"/>
                  <a:pt x="249729" y="-3494"/>
                </a:cubicBezTo>
                <a:lnTo>
                  <a:pt x="249729" y="-3494"/>
                </a:lnTo>
                <a:cubicBezTo>
                  <a:pt x="249729" y="-9926"/>
                  <a:pt x="244447" y="-15208"/>
                  <a:pt x="238015" y="-15208"/>
                </a:cubicBezTo>
              </a:path>
            </a:pathLst>
          </a:custGeom>
          <a:solidFill>
            <a:srgbClr val="699DEE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C6A41D82-CFE7-E4C8-E1D6-F91F34B6AAF9}"/>
              </a:ext>
            </a:extLst>
          </p:cNvPr>
          <p:cNvSpPr>
            <a:spLocks/>
          </p:cNvSpPr>
          <p:nvPr/>
        </p:nvSpPr>
        <p:spPr>
          <a:xfrm flipV="1">
            <a:off x="3203231" y="1538904"/>
            <a:ext cx="151931" cy="23398"/>
          </a:xfrm>
          <a:custGeom>
            <a:avLst/>
            <a:gdLst>
              <a:gd name="connsiteX0" fmla="*/ 133895 w 151931"/>
              <a:gd name="connsiteY0" fmla="*/ -14995 h 23398"/>
              <a:gd name="connsiteX1" fmla="*/ -97 w 151931"/>
              <a:gd name="connsiteY1" fmla="*/ -14995 h 23398"/>
              <a:gd name="connsiteX2" fmla="*/ -9067 w 151931"/>
              <a:gd name="connsiteY2" fmla="*/ -6025 h 23398"/>
              <a:gd name="connsiteX3" fmla="*/ -9067 w 151931"/>
              <a:gd name="connsiteY3" fmla="*/ -566 h 23398"/>
              <a:gd name="connsiteX4" fmla="*/ -97 w 151931"/>
              <a:gd name="connsiteY4" fmla="*/ 8404 h 23398"/>
              <a:gd name="connsiteX5" fmla="*/ 133895 w 151931"/>
              <a:gd name="connsiteY5" fmla="*/ 8404 h 23398"/>
              <a:gd name="connsiteX6" fmla="*/ 142865 w 151931"/>
              <a:gd name="connsiteY6" fmla="*/ -566 h 23398"/>
              <a:gd name="connsiteX7" fmla="*/ 142865 w 151931"/>
              <a:gd name="connsiteY7" fmla="*/ -6025 h 23398"/>
              <a:gd name="connsiteX8" fmla="*/ 133895 w 151931"/>
              <a:gd name="connsiteY8" fmla="*/ -14995 h 2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931" h="23398">
                <a:moveTo>
                  <a:pt x="133895" y="-14995"/>
                </a:moveTo>
                <a:lnTo>
                  <a:pt x="-97" y="-14995"/>
                </a:lnTo>
                <a:cubicBezTo>
                  <a:pt x="-5024" y="-14995"/>
                  <a:pt x="-9067" y="-10982"/>
                  <a:pt x="-9067" y="-6025"/>
                </a:cubicBezTo>
                <a:lnTo>
                  <a:pt x="-9067" y="-566"/>
                </a:lnTo>
                <a:cubicBezTo>
                  <a:pt x="-9067" y="4362"/>
                  <a:pt x="-5024" y="8404"/>
                  <a:pt x="-97" y="8404"/>
                </a:cubicBezTo>
                <a:lnTo>
                  <a:pt x="133895" y="8404"/>
                </a:lnTo>
                <a:cubicBezTo>
                  <a:pt x="138822" y="8404"/>
                  <a:pt x="142865" y="4362"/>
                  <a:pt x="142865" y="-566"/>
                </a:cubicBezTo>
                <a:lnTo>
                  <a:pt x="142865" y="-6025"/>
                </a:lnTo>
                <a:cubicBezTo>
                  <a:pt x="142865" y="-10982"/>
                  <a:pt x="138822" y="-14995"/>
                  <a:pt x="133895" y="-14995"/>
                </a:cubicBezTo>
              </a:path>
            </a:pathLst>
          </a:custGeom>
          <a:solidFill>
            <a:srgbClr val="699DEE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7ABB603E-3AB9-E199-1C77-86D1106BB5E0}"/>
              </a:ext>
            </a:extLst>
          </p:cNvPr>
          <p:cNvSpPr>
            <a:spLocks/>
          </p:cNvSpPr>
          <p:nvPr/>
        </p:nvSpPr>
        <p:spPr>
          <a:xfrm flipV="1">
            <a:off x="3391514" y="1538904"/>
            <a:ext cx="239035" cy="23398"/>
          </a:xfrm>
          <a:custGeom>
            <a:avLst/>
            <a:gdLst>
              <a:gd name="connsiteX0" fmla="*/ 218046 w 239035"/>
              <a:gd name="connsiteY0" fmla="*/ -14995 h 23398"/>
              <a:gd name="connsiteX1" fmla="*/ 1495 w 239035"/>
              <a:gd name="connsiteY1" fmla="*/ -14995 h 23398"/>
              <a:gd name="connsiteX2" fmla="*/ -9747 w 239035"/>
              <a:gd name="connsiteY2" fmla="*/ -3753 h 23398"/>
              <a:gd name="connsiteX3" fmla="*/ -9747 w 239035"/>
              <a:gd name="connsiteY3" fmla="*/ -2838 h 23398"/>
              <a:gd name="connsiteX4" fmla="*/ 1495 w 239035"/>
              <a:gd name="connsiteY4" fmla="*/ 8404 h 23398"/>
              <a:gd name="connsiteX5" fmla="*/ 218046 w 239035"/>
              <a:gd name="connsiteY5" fmla="*/ 8404 h 23398"/>
              <a:gd name="connsiteX6" fmla="*/ 229288 w 239035"/>
              <a:gd name="connsiteY6" fmla="*/ -2838 h 23398"/>
              <a:gd name="connsiteX7" fmla="*/ 229288 w 239035"/>
              <a:gd name="connsiteY7" fmla="*/ -3753 h 23398"/>
              <a:gd name="connsiteX8" fmla="*/ 218046 w 239035"/>
              <a:gd name="connsiteY8" fmla="*/ -14995 h 2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035" h="23398">
                <a:moveTo>
                  <a:pt x="218046" y="-14995"/>
                </a:moveTo>
                <a:lnTo>
                  <a:pt x="1495" y="-14995"/>
                </a:lnTo>
                <a:cubicBezTo>
                  <a:pt x="-4672" y="-14995"/>
                  <a:pt x="-9747" y="-9949"/>
                  <a:pt x="-9747" y="-3753"/>
                </a:cubicBezTo>
                <a:lnTo>
                  <a:pt x="-9747" y="-2838"/>
                </a:lnTo>
                <a:cubicBezTo>
                  <a:pt x="-9747" y="3358"/>
                  <a:pt x="-4672" y="8404"/>
                  <a:pt x="1495" y="8404"/>
                </a:cubicBezTo>
                <a:lnTo>
                  <a:pt x="218046" y="8404"/>
                </a:lnTo>
                <a:cubicBezTo>
                  <a:pt x="224213" y="8404"/>
                  <a:pt x="229288" y="3358"/>
                  <a:pt x="229288" y="-2838"/>
                </a:cubicBezTo>
                <a:lnTo>
                  <a:pt x="229288" y="-3753"/>
                </a:lnTo>
                <a:cubicBezTo>
                  <a:pt x="229288" y="-9949"/>
                  <a:pt x="224213" y="-14995"/>
                  <a:pt x="218046" y="-14995"/>
                </a:cubicBezTo>
              </a:path>
            </a:pathLst>
          </a:custGeom>
          <a:solidFill>
            <a:srgbClr val="699DEE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F210BEB1-3E3D-1D81-9F4A-FB990ECE6E32}"/>
              </a:ext>
            </a:extLst>
          </p:cNvPr>
          <p:cNvSpPr>
            <a:spLocks/>
          </p:cNvSpPr>
          <p:nvPr/>
        </p:nvSpPr>
        <p:spPr>
          <a:xfrm flipV="1">
            <a:off x="3501074" y="1483490"/>
            <a:ext cx="332219" cy="23428"/>
          </a:xfrm>
          <a:custGeom>
            <a:avLst/>
            <a:gdLst>
              <a:gd name="connsiteX0" fmla="*/ 310328 w 332219"/>
              <a:gd name="connsiteY0" fmla="*/ -15208 h 23428"/>
              <a:gd name="connsiteX1" fmla="*/ 1508 w 332219"/>
              <a:gd name="connsiteY1" fmla="*/ -15208 h 23428"/>
              <a:gd name="connsiteX2" fmla="*/ -10206 w 332219"/>
              <a:gd name="connsiteY2" fmla="*/ -3494 h 23428"/>
              <a:gd name="connsiteX3" fmla="*/ -10206 w 332219"/>
              <a:gd name="connsiteY3" fmla="*/ -3494 h 23428"/>
              <a:gd name="connsiteX4" fmla="*/ 1508 w 332219"/>
              <a:gd name="connsiteY4" fmla="*/ 8221 h 23428"/>
              <a:gd name="connsiteX5" fmla="*/ 310328 w 332219"/>
              <a:gd name="connsiteY5" fmla="*/ 8221 h 23428"/>
              <a:gd name="connsiteX6" fmla="*/ 322013 w 332219"/>
              <a:gd name="connsiteY6" fmla="*/ -3494 h 23428"/>
              <a:gd name="connsiteX7" fmla="*/ 322013 w 332219"/>
              <a:gd name="connsiteY7" fmla="*/ -3494 h 23428"/>
              <a:gd name="connsiteX8" fmla="*/ 310328 w 332219"/>
              <a:gd name="connsiteY8" fmla="*/ -15208 h 2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219" h="23428">
                <a:moveTo>
                  <a:pt x="310328" y="-15208"/>
                </a:moveTo>
                <a:lnTo>
                  <a:pt x="1508" y="-15208"/>
                </a:lnTo>
                <a:cubicBezTo>
                  <a:pt x="-4924" y="-15208"/>
                  <a:pt x="-10206" y="-9926"/>
                  <a:pt x="-10206" y="-3494"/>
                </a:cubicBezTo>
                <a:lnTo>
                  <a:pt x="-10206" y="-3494"/>
                </a:lnTo>
                <a:cubicBezTo>
                  <a:pt x="-10206" y="2939"/>
                  <a:pt x="-4924" y="8221"/>
                  <a:pt x="1508" y="8221"/>
                </a:cubicBezTo>
                <a:lnTo>
                  <a:pt x="310328" y="8221"/>
                </a:lnTo>
                <a:cubicBezTo>
                  <a:pt x="316761" y="8221"/>
                  <a:pt x="322013" y="2939"/>
                  <a:pt x="322013" y="-3494"/>
                </a:cubicBezTo>
                <a:lnTo>
                  <a:pt x="322013" y="-3494"/>
                </a:lnTo>
                <a:cubicBezTo>
                  <a:pt x="322013" y="-9926"/>
                  <a:pt x="316761" y="-15208"/>
                  <a:pt x="310328" y="-15208"/>
                </a:cubicBezTo>
              </a:path>
            </a:pathLst>
          </a:custGeom>
          <a:solidFill>
            <a:srgbClr val="699DEE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BF4E507F-1578-9236-98A3-D4396FB07039}"/>
              </a:ext>
            </a:extLst>
          </p:cNvPr>
          <p:cNvSpPr>
            <a:spLocks/>
          </p:cNvSpPr>
          <p:nvPr/>
        </p:nvSpPr>
        <p:spPr>
          <a:xfrm flipV="1">
            <a:off x="3494258" y="1379095"/>
            <a:ext cx="189965" cy="35910"/>
          </a:xfrm>
          <a:custGeom>
            <a:avLst/>
            <a:gdLst>
              <a:gd name="connsiteX0" fmla="*/ 167566 w 189965"/>
              <a:gd name="connsiteY0" fmla="*/ -15585 h 35910"/>
              <a:gd name="connsiteX1" fmla="*/ 2416 w 189965"/>
              <a:gd name="connsiteY1" fmla="*/ -15585 h 35910"/>
              <a:gd name="connsiteX2" fmla="*/ -9977 w 189965"/>
              <a:gd name="connsiteY2" fmla="*/ -3163 h 35910"/>
              <a:gd name="connsiteX3" fmla="*/ -9977 w 189965"/>
              <a:gd name="connsiteY3" fmla="*/ 7932 h 35910"/>
              <a:gd name="connsiteX4" fmla="*/ 2416 w 189965"/>
              <a:gd name="connsiteY4" fmla="*/ 20325 h 35910"/>
              <a:gd name="connsiteX5" fmla="*/ 167566 w 189965"/>
              <a:gd name="connsiteY5" fmla="*/ 20325 h 35910"/>
              <a:gd name="connsiteX6" fmla="*/ 179989 w 189965"/>
              <a:gd name="connsiteY6" fmla="*/ 7932 h 35910"/>
              <a:gd name="connsiteX7" fmla="*/ 179989 w 189965"/>
              <a:gd name="connsiteY7" fmla="*/ -3163 h 35910"/>
              <a:gd name="connsiteX8" fmla="*/ 167566 w 189965"/>
              <a:gd name="connsiteY8" fmla="*/ -15585 h 3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965" h="35910">
                <a:moveTo>
                  <a:pt x="167566" y="-15585"/>
                </a:moveTo>
                <a:lnTo>
                  <a:pt x="2416" y="-15585"/>
                </a:lnTo>
                <a:cubicBezTo>
                  <a:pt x="-4401" y="-15585"/>
                  <a:pt x="-9977" y="-9979"/>
                  <a:pt x="-9977" y="-3163"/>
                </a:cubicBezTo>
                <a:lnTo>
                  <a:pt x="-9977" y="7932"/>
                </a:lnTo>
                <a:cubicBezTo>
                  <a:pt x="-9977" y="14748"/>
                  <a:pt x="-4401" y="20325"/>
                  <a:pt x="2416" y="20325"/>
                </a:cubicBezTo>
                <a:lnTo>
                  <a:pt x="167566" y="20325"/>
                </a:lnTo>
                <a:cubicBezTo>
                  <a:pt x="174412" y="20325"/>
                  <a:pt x="179989" y="14748"/>
                  <a:pt x="179989" y="7932"/>
                </a:cubicBezTo>
                <a:lnTo>
                  <a:pt x="179989" y="-3163"/>
                </a:lnTo>
                <a:cubicBezTo>
                  <a:pt x="179989" y="-9979"/>
                  <a:pt x="174412" y="-15585"/>
                  <a:pt x="167566" y="-15585"/>
                </a:cubicBezTo>
              </a:path>
            </a:pathLst>
          </a:custGeom>
          <a:solidFill>
            <a:srgbClr val="699DEE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A570F220-15E9-D394-5B8E-05DECA8C0C63}"/>
              </a:ext>
            </a:extLst>
          </p:cNvPr>
          <p:cNvSpPr>
            <a:spLocks/>
          </p:cNvSpPr>
          <p:nvPr/>
        </p:nvSpPr>
        <p:spPr>
          <a:xfrm flipV="1">
            <a:off x="3383311" y="2928387"/>
            <a:ext cx="283473" cy="39303"/>
          </a:xfrm>
          <a:custGeom>
            <a:avLst/>
            <a:gdLst>
              <a:gd name="connsiteX0" fmla="*/ 257840 w 283473"/>
              <a:gd name="connsiteY0" fmla="*/ -9628 h 39303"/>
              <a:gd name="connsiteX1" fmla="*/ 6086 w 283473"/>
              <a:gd name="connsiteY1" fmla="*/ -9628 h 39303"/>
              <a:gd name="connsiteX2" fmla="*/ -9789 w 283473"/>
              <a:gd name="connsiteY2" fmla="*/ 6247 h 39303"/>
              <a:gd name="connsiteX3" fmla="*/ -9789 w 283473"/>
              <a:gd name="connsiteY3" fmla="*/ 13801 h 39303"/>
              <a:gd name="connsiteX4" fmla="*/ 6086 w 283473"/>
              <a:gd name="connsiteY4" fmla="*/ 29675 h 39303"/>
              <a:gd name="connsiteX5" fmla="*/ 257840 w 283473"/>
              <a:gd name="connsiteY5" fmla="*/ 29675 h 39303"/>
              <a:gd name="connsiteX6" fmla="*/ 273685 w 283473"/>
              <a:gd name="connsiteY6" fmla="*/ 13801 h 39303"/>
              <a:gd name="connsiteX7" fmla="*/ 273685 w 283473"/>
              <a:gd name="connsiteY7" fmla="*/ 6247 h 39303"/>
              <a:gd name="connsiteX8" fmla="*/ 257840 w 283473"/>
              <a:gd name="connsiteY8" fmla="*/ -9628 h 3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473" h="39303">
                <a:moveTo>
                  <a:pt x="257840" y="-9628"/>
                </a:moveTo>
                <a:lnTo>
                  <a:pt x="6086" y="-9628"/>
                </a:lnTo>
                <a:cubicBezTo>
                  <a:pt x="-2648" y="-9628"/>
                  <a:pt x="-9789" y="-2487"/>
                  <a:pt x="-9789" y="6247"/>
                </a:cubicBezTo>
                <a:lnTo>
                  <a:pt x="-9789" y="13801"/>
                </a:lnTo>
                <a:cubicBezTo>
                  <a:pt x="-9789" y="22535"/>
                  <a:pt x="-2648" y="29675"/>
                  <a:pt x="6086" y="29675"/>
                </a:cubicBezTo>
                <a:lnTo>
                  <a:pt x="257840" y="29675"/>
                </a:lnTo>
                <a:cubicBezTo>
                  <a:pt x="266544" y="29675"/>
                  <a:pt x="273685" y="22535"/>
                  <a:pt x="273685" y="13801"/>
                </a:cubicBezTo>
                <a:lnTo>
                  <a:pt x="273685" y="6247"/>
                </a:lnTo>
                <a:cubicBezTo>
                  <a:pt x="273685" y="-2487"/>
                  <a:pt x="266544" y="-9628"/>
                  <a:pt x="257840" y="-9628"/>
                </a:cubicBezTo>
              </a:path>
            </a:pathLst>
          </a:custGeom>
          <a:solidFill>
            <a:srgbClr val="0070C0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849577E9-D7C3-CFCB-B63E-65E870886B21}"/>
              </a:ext>
            </a:extLst>
          </p:cNvPr>
          <p:cNvSpPr>
            <a:spLocks/>
          </p:cNvSpPr>
          <p:nvPr/>
        </p:nvSpPr>
        <p:spPr>
          <a:xfrm flipV="1">
            <a:off x="3383311" y="3042697"/>
            <a:ext cx="283473" cy="25641"/>
          </a:xfrm>
          <a:custGeom>
            <a:avLst/>
            <a:gdLst>
              <a:gd name="connsiteX0" fmla="*/ 260879 w 283473"/>
              <a:gd name="connsiteY0" fmla="*/ -9215 h 25641"/>
              <a:gd name="connsiteX1" fmla="*/ 3017 w 283473"/>
              <a:gd name="connsiteY1" fmla="*/ -9215 h 25641"/>
              <a:gd name="connsiteX2" fmla="*/ -9789 w 283473"/>
              <a:gd name="connsiteY2" fmla="*/ 3621 h 25641"/>
              <a:gd name="connsiteX3" fmla="*/ -9789 w 283473"/>
              <a:gd name="connsiteY3" fmla="*/ 3621 h 25641"/>
              <a:gd name="connsiteX4" fmla="*/ 3017 w 283473"/>
              <a:gd name="connsiteY4" fmla="*/ 16427 h 25641"/>
              <a:gd name="connsiteX5" fmla="*/ 260879 w 283473"/>
              <a:gd name="connsiteY5" fmla="*/ 16427 h 25641"/>
              <a:gd name="connsiteX6" fmla="*/ 273685 w 283473"/>
              <a:gd name="connsiteY6" fmla="*/ 3621 h 25641"/>
              <a:gd name="connsiteX7" fmla="*/ 273685 w 283473"/>
              <a:gd name="connsiteY7" fmla="*/ 3621 h 25641"/>
              <a:gd name="connsiteX8" fmla="*/ 260879 w 283473"/>
              <a:gd name="connsiteY8" fmla="*/ -9215 h 25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473" h="25641">
                <a:moveTo>
                  <a:pt x="260879" y="-9215"/>
                </a:moveTo>
                <a:lnTo>
                  <a:pt x="3017" y="-9215"/>
                </a:lnTo>
                <a:cubicBezTo>
                  <a:pt x="-4035" y="-9215"/>
                  <a:pt x="-9789" y="-3431"/>
                  <a:pt x="-9789" y="3621"/>
                </a:cubicBezTo>
                <a:lnTo>
                  <a:pt x="-9789" y="3621"/>
                </a:lnTo>
                <a:cubicBezTo>
                  <a:pt x="-9789" y="10673"/>
                  <a:pt x="-4035" y="16427"/>
                  <a:pt x="3017" y="16427"/>
                </a:cubicBezTo>
                <a:lnTo>
                  <a:pt x="260879" y="16427"/>
                </a:lnTo>
                <a:cubicBezTo>
                  <a:pt x="267931" y="16427"/>
                  <a:pt x="273685" y="10673"/>
                  <a:pt x="273685" y="3621"/>
                </a:cubicBezTo>
                <a:lnTo>
                  <a:pt x="273685" y="3621"/>
                </a:lnTo>
                <a:cubicBezTo>
                  <a:pt x="273685" y="-3431"/>
                  <a:pt x="267931" y="-9215"/>
                  <a:pt x="260879" y="-9215"/>
                </a:cubicBezTo>
              </a:path>
            </a:pathLst>
          </a:custGeom>
          <a:solidFill>
            <a:srgbClr val="0070C0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6EDB2692-B4E1-762C-193F-23C2EE840BB5}"/>
              </a:ext>
            </a:extLst>
          </p:cNvPr>
          <p:cNvSpPr>
            <a:spLocks/>
          </p:cNvSpPr>
          <p:nvPr/>
        </p:nvSpPr>
        <p:spPr>
          <a:xfrm flipV="1">
            <a:off x="3383311" y="3103364"/>
            <a:ext cx="166330" cy="25611"/>
          </a:xfrm>
          <a:custGeom>
            <a:avLst/>
            <a:gdLst>
              <a:gd name="connsiteX0" fmla="*/ 146888 w 166330"/>
              <a:gd name="connsiteY0" fmla="*/ -8982 h 25611"/>
              <a:gd name="connsiteX1" fmla="*/ 209 w 166330"/>
              <a:gd name="connsiteY1" fmla="*/ -8982 h 25611"/>
              <a:gd name="connsiteX2" fmla="*/ -9617 w 166330"/>
              <a:gd name="connsiteY2" fmla="*/ 844 h 25611"/>
              <a:gd name="connsiteX3" fmla="*/ -9617 w 166330"/>
              <a:gd name="connsiteY3" fmla="*/ 6834 h 25611"/>
              <a:gd name="connsiteX4" fmla="*/ 209 w 166330"/>
              <a:gd name="connsiteY4" fmla="*/ 16630 h 25611"/>
              <a:gd name="connsiteX5" fmla="*/ 146888 w 166330"/>
              <a:gd name="connsiteY5" fmla="*/ 16630 h 25611"/>
              <a:gd name="connsiteX6" fmla="*/ 156714 w 166330"/>
              <a:gd name="connsiteY6" fmla="*/ 6834 h 25611"/>
              <a:gd name="connsiteX7" fmla="*/ 156714 w 166330"/>
              <a:gd name="connsiteY7" fmla="*/ 844 h 25611"/>
              <a:gd name="connsiteX8" fmla="*/ 146888 w 166330"/>
              <a:gd name="connsiteY8" fmla="*/ -8982 h 2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30" h="25611">
                <a:moveTo>
                  <a:pt x="146888" y="-8982"/>
                </a:moveTo>
                <a:lnTo>
                  <a:pt x="209" y="-8982"/>
                </a:lnTo>
                <a:cubicBezTo>
                  <a:pt x="-5191" y="-8982"/>
                  <a:pt x="-9617" y="-4556"/>
                  <a:pt x="-9617" y="844"/>
                </a:cubicBezTo>
                <a:lnTo>
                  <a:pt x="-9617" y="6834"/>
                </a:lnTo>
                <a:cubicBezTo>
                  <a:pt x="-9617" y="12234"/>
                  <a:pt x="-5191" y="16630"/>
                  <a:pt x="209" y="16630"/>
                </a:cubicBezTo>
                <a:lnTo>
                  <a:pt x="146888" y="16630"/>
                </a:lnTo>
                <a:cubicBezTo>
                  <a:pt x="152288" y="16630"/>
                  <a:pt x="156714" y="12234"/>
                  <a:pt x="156714" y="6834"/>
                </a:cubicBezTo>
                <a:lnTo>
                  <a:pt x="156714" y="844"/>
                </a:lnTo>
                <a:cubicBezTo>
                  <a:pt x="156714" y="-4556"/>
                  <a:pt x="152288" y="-8982"/>
                  <a:pt x="146888" y="-8982"/>
                </a:cubicBezTo>
              </a:path>
            </a:pathLst>
          </a:custGeom>
          <a:solidFill>
            <a:srgbClr val="0070C0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B445DCF5-E53C-DCE0-0229-951B13D87EEF}"/>
              </a:ext>
            </a:extLst>
          </p:cNvPr>
          <p:cNvSpPr>
            <a:spLocks/>
          </p:cNvSpPr>
          <p:nvPr/>
        </p:nvSpPr>
        <p:spPr>
          <a:xfrm flipV="1">
            <a:off x="3589447" y="3103364"/>
            <a:ext cx="261667" cy="25611"/>
          </a:xfrm>
          <a:custGeom>
            <a:avLst/>
            <a:gdLst>
              <a:gd name="connsiteX0" fmla="*/ 239001 w 261667"/>
              <a:gd name="connsiteY0" fmla="*/ -8982 h 25611"/>
              <a:gd name="connsiteX1" fmla="*/ 1942 w 261667"/>
              <a:gd name="connsiteY1" fmla="*/ -8982 h 25611"/>
              <a:gd name="connsiteX2" fmla="*/ -10362 w 261667"/>
              <a:gd name="connsiteY2" fmla="*/ 3323 h 25611"/>
              <a:gd name="connsiteX3" fmla="*/ -10362 w 261667"/>
              <a:gd name="connsiteY3" fmla="*/ 4326 h 25611"/>
              <a:gd name="connsiteX4" fmla="*/ 1942 w 261667"/>
              <a:gd name="connsiteY4" fmla="*/ 16630 h 25611"/>
              <a:gd name="connsiteX5" fmla="*/ 239001 w 261667"/>
              <a:gd name="connsiteY5" fmla="*/ 16630 h 25611"/>
              <a:gd name="connsiteX6" fmla="*/ 251306 w 261667"/>
              <a:gd name="connsiteY6" fmla="*/ 4326 h 25611"/>
              <a:gd name="connsiteX7" fmla="*/ 251306 w 261667"/>
              <a:gd name="connsiteY7" fmla="*/ 3323 h 25611"/>
              <a:gd name="connsiteX8" fmla="*/ 239001 w 261667"/>
              <a:gd name="connsiteY8" fmla="*/ -8982 h 2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667" h="25611">
                <a:moveTo>
                  <a:pt x="239001" y="-8982"/>
                </a:moveTo>
                <a:lnTo>
                  <a:pt x="1942" y="-8982"/>
                </a:lnTo>
                <a:cubicBezTo>
                  <a:pt x="-4815" y="-8982"/>
                  <a:pt x="-10362" y="-3435"/>
                  <a:pt x="-10362" y="3323"/>
                </a:cubicBezTo>
                <a:lnTo>
                  <a:pt x="-10362" y="4326"/>
                </a:lnTo>
                <a:cubicBezTo>
                  <a:pt x="-10362" y="11112"/>
                  <a:pt x="-4815" y="16630"/>
                  <a:pt x="1942" y="16630"/>
                </a:cubicBezTo>
                <a:lnTo>
                  <a:pt x="239001" y="16630"/>
                </a:lnTo>
                <a:cubicBezTo>
                  <a:pt x="245788" y="16630"/>
                  <a:pt x="251306" y="11112"/>
                  <a:pt x="251306" y="4326"/>
                </a:cubicBezTo>
                <a:lnTo>
                  <a:pt x="251306" y="3323"/>
                </a:lnTo>
                <a:cubicBezTo>
                  <a:pt x="251306" y="-3435"/>
                  <a:pt x="245788" y="-8982"/>
                  <a:pt x="239001" y="-8982"/>
                </a:cubicBezTo>
              </a:path>
            </a:pathLst>
          </a:custGeom>
          <a:solidFill>
            <a:srgbClr val="0070C0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54D7D20C-24E9-E9C9-7966-943C2E960590}"/>
              </a:ext>
            </a:extLst>
          </p:cNvPr>
          <p:cNvSpPr>
            <a:spLocks/>
          </p:cNvSpPr>
          <p:nvPr/>
        </p:nvSpPr>
        <p:spPr>
          <a:xfrm flipV="1">
            <a:off x="3709393" y="3042697"/>
            <a:ext cx="363702" cy="25641"/>
          </a:xfrm>
          <a:custGeom>
            <a:avLst/>
            <a:gdLst>
              <a:gd name="connsiteX0" fmla="*/ 340033 w 363702"/>
              <a:gd name="connsiteY0" fmla="*/ -9215 h 25641"/>
              <a:gd name="connsiteX1" fmla="*/ 1942 w 363702"/>
              <a:gd name="connsiteY1" fmla="*/ -9215 h 25641"/>
              <a:gd name="connsiteX2" fmla="*/ -10864 w 363702"/>
              <a:gd name="connsiteY2" fmla="*/ 3621 h 25641"/>
              <a:gd name="connsiteX3" fmla="*/ -10864 w 363702"/>
              <a:gd name="connsiteY3" fmla="*/ 3621 h 25641"/>
              <a:gd name="connsiteX4" fmla="*/ 1942 w 363702"/>
              <a:gd name="connsiteY4" fmla="*/ 16427 h 25641"/>
              <a:gd name="connsiteX5" fmla="*/ 340033 w 363702"/>
              <a:gd name="connsiteY5" fmla="*/ 16427 h 25641"/>
              <a:gd name="connsiteX6" fmla="*/ 352839 w 363702"/>
              <a:gd name="connsiteY6" fmla="*/ 3621 h 25641"/>
              <a:gd name="connsiteX7" fmla="*/ 352839 w 363702"/>
              <a:gd name="connsiteY7" fmla="*/ 3621 h 25641"/>
              <a:gd name="connsiteX8" fmla="*/ 340033 w 363702"/>
              <a:gd name="connsiteY8" fmla="*/ -9215 h 25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702" h="25641">
                <a:moveTo>
                  <a:pt x="340033" y="-9215"/>
                </a:moveTo>
                <a:lnTo>
                  <a:pt x="1942" y="-9215"/>
                </a:lnTo>
                <a:cubicBezTo>
                  <a:pt x="-5110" y="-9215"/>
                  <a:pt x="-10864" y="-3431"/>
                  <a:pt x="-10864" y="3621"/>
                </a:cubicBezTo>
                <a:lnTo>
                  <a:pt x="-10864" y="3621"/>
                </a:lnTo>
                <a:cubicBezTo>
                  <a:pt x="-10864" y="10673"/>
                  <a:pt x="-5110" y="16427"/>
                  <a:pt x="1942" y="16427"/>
                </a:cubicBezTo>
                <a:lnTo>
                  <a:pt x="340033" y="16427"/>
                </a:lnTo>
                <a:cubicBezTo>
                  <a:pt x="347085" y="16427"/>
                  <a:pt x="352839" y="10673"/>
                  <a:pt x="352839" y="3621"/>
                </a:cubicBezTo>
                <a:lnTo>
                  <a:pt x="352839" y="3621"/>
                </a:lnTo>
                <a:cubicBezTo>
                  <a:pt x="352839" y="-3431"/>
                  <a:pt x="347085" y="-9215"/>
                  <a:pt x="340033" y="-9215"/>
                </a:cubicBezTo>
              </a:path>
            </a:pathLst>
          </a:custGeom>
          <a:solidFill>
            <a:srgbClr val="0070C0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3A1D5077-9B19-5B13-59A7-DA41BF48083A}"/>
              </a:ext>
            </a:extLst>
          </p:cNvPr>
          <p:cNvSpPr>
            <a:spLocks/>
          </p:cNvSpPr>
          <p:nvPr/>
        </p:nvSpPr>
        <p:spPr>
          <a:xfrm flipV="1">
            <a:off x="3383311" y="3164000"/>
            <a:ext cx="283473" cy="25611"/>
          </a:xfrm>
          <a:custGeom>
            <a:avLst/>
            <a:gdLst>
              <a:gd name="connsiteX0" fmla="*/ 260879 w 283473"/>
              <a:gd name="connsiteY0" fmla="*/ -8749 h 25611"/>
              <a:gd name="connsiteX1" fmla="*/ 3017 w 283473"/>
              <a:gd name="connsiteY1" fmla="*/ -8749 h 25611"/>
              <a:gd name="connsiteX2" fmla="*/ -9789 w 283473"/>
              <a:gd name="connsiteY2" fmla="*/ 4057 h 25611"/>
              <a:gd name="connsiteX3" fmla="*/ -9789 w 283473"/>
              <a:gd name="connsiteY3" fmla="*/ 4057 h 25611"/>
              <a:gd name="connsiteX4" fmla="*/ 3017 w 283473"/>
              <a:gd name="connsiteY4" fmla="*/ 16863 h 25611"/>
              <a:gd name="connsiteX5" fmla="*/ 260879 w 283473"/>
              <a:gd name="connsiteY5" fmla="*/ 16863 h 25611"/>
              <a:gd name="connsiteX6" fmla="*/ 273685 w 283473"/>
              <a:gd name="connsiteY6" fmla="*/ 4057 h 25611"/>
              <a:gd name="connsiteX7" fmla="*/ 273685 w 283473"/>
              <a:gd name="connsiteY7" fmla="*/ 4057 h 25611"/>
              <a:gd name="connsiteX8" fmla="*/ 260879 w 283473"/>
              <a:gd name="connsiteY8" fmla="*/ -8749 h 2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473" h="25611">
                <a:moveTo>
                  <a:pt x="260879" y="-8749"/>
                </a:moveTo>
                <a:lnTo>
                  <a:pt x="3017" y="-8749"/>
                </a:lnTo>
                <a:cubicBezTo>
                  <a:pt x="-4035" y="-8749"/>
                  <a:pt x="-9789" y="-2995"/>
                  <a:pt x="-9789" y="4057"/>
                </a:cubicBezTo>
                <a:lnTo>
                  <a:pt x="-9789" y="4057"/>
                </a:lnTo>
                <a:cubicBezTo>
                  <a:pt x="-9789" y="11109"/>
                  <a:pt x="-4035" y="16863"/>
                  <a:pt x="3017" y="16863"/>
                </a:cubicBezTo>
                <a:lnTo>
                  <a:pt x="260879" y="16863"/>
                </a:lnTo>
                <a:cubicBezTo>
                  <a:pt x="267931" y="16863"/>
                  <a:pt x="273685" y="11109"/>
                  <a:pt x="273685" y="4057"/>
                </a:cubicBezTo>
                <a:lnTo>
                  <a:pt x="273685" y="4057"/>
                </a:lnTo>
                <a:cubicBezTo>
                  <a:pt x="273685" y="-2995"/>
                  <a:pt x="267931" y="-8749"/>
                  <a:pt x="260879" y="-8749"/>
                </a:cubicBezTo>
              </a:path>
            </a:pathLst>
          </a:custGeom>
          <a:solidFill>
            <a:srgbClr val="0070C0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48C853B5-4D75-3D8A-97CD-212444509CC6}"/>
              </a:ext>
            </a:extLst>
          </p:cNvPr>
          <p:cNvSpPr>
            <a:spLocks/>
          </p:cNvSpPr>
          <p:nvPr/>
        </p:nvSpPr>
        <p:spPr>
          <a:xfrm flipV="1">
            <a:off x="3709393" y="3164000"/>
            <a:ext cx="363702" cy="25611"/>
          </a:xfrm>
          <a:custGeom>
            <a:avLst/>
            <a:gdLst>
              <a:gd name="connsiteX0" fmla="*/ 340033 w 363702"/>
              <a:gd name="connsiteY0" fmla="*/ -8749 h 25611"/>
              <a:gd name="connsiteX1" fmla="*/ 1942 w 363702"/>
              <a:gd name="connsiteY1" fmla="*/ -8749 h 25611"/>
              <a:gd name="connsiteX2" fmla="*/ -10864 w 363702"/>
              <a:gd name="connsiteY2" fmla="*/ 4057 h 25611"/>
              <a:gd name="connsiteX3" fmla="*/ -10864 w 363702"/>
              <a:gd name="connsiteY3" fmla="*/ 4057 h 25611"/>
              <a:gd name="connsiteX4" fmla="*/ 1942 w 363702"/>
              <a:gd name="connsiteY4" fmla="*/ 16863 h 25611"/>
              <a:gd name="connsiteX5" fmla="*/ 340033 w 363702"/>
              <a:gd name="connsiteY5" fmla="*/ 16863 h 25611"/>
              <a:gd name="connsiteX6" fmla="*/ 352839 w 363702"/>
              <a:gd name="connsiteY6" fmla="*/ 4057 h 25611"/>
              <a:gd name="connsiteX7" fmla="*/ 352839 w 363702"/>
              <a:gd name="connsiteY7" fmla="*/ 4057 h 25611"/>
              <a:gd name="connsiteX8" fmla="*/ 340033 w 363702"/>
              <a:gd name="connsiteY8" fmla="*/ -8749 h 2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702" h="25611">
                <a:moveTo>
                  <a:pt x="340033" y="-8749"/>
                </a:moveTo>
                <a:lnTo>
                  <a:pt x="1942" y="-8749"/>
                </a:lnTo>
                <a:cubicBezTo>
                  <a:pt x="-5110" y="-8749"/>
                  <a:pt x="-10864" y="-2995"/>
                  <a:pt x="-10864" y="4057"/>
                </a:cubicBezTo>
                <a:lnTo>
                  <a:pt x="-10864" y="4057"/>
                </a:lnTo>
                <a:cubicBezTo>
                  <a:pt x="-10864" y="11109"/>
                  <a:pt x="-5110" y="16863"/>
                  <a:pt x="1942" y="16863"/>
                </a:cubicBezTo>
                <a:lnTo>
                  <a:pt x="340033" y="16863"/>
                </a:lnTo>
                <a:cubicBezTo>
                  <a:pt x="347085" y="16863"/>
                  <a:pt x="352839" y="11109"/>
                  <a:pt x="352839" y="4057"/>
                </a:cubicBezTo>
                <a:lnTo>
                  <a:pt x="352839" y="4057"/>
                </a:lnTo>
                <a:cubicBezTo>
                  <a:pt x="352839" y="-2995"/>
                  <a:pt x="347085" y="-8749"/>
                  <a:pt x="340033" y="-8749"/>
                </a:cubicBezTo>
              </a:path>
            </a:pathLst>
          </a:custGeom>
          <a:solidFill>
            <a:srgbClr val="0070C0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D4343F6E-0694-C1DE-A6AC-FF29B5C044C0}"/>
              </a:ext>
            </a:extLst>
          </p:cNvPr>
          <p:cNvSpPr>
            <a:spLocks/>
          </p:cNvSpPr>
          <p:nvPr/>
        </p:nvSpPr>
        <p:spPr>
          <a:xfrm flipV="1">
            <a:off x="3383311" y="3227145"/>
            <a:ext cx="283473" cy="25611"/>
          </a:xfrm>
          <a:custGeom>
            <a:avLst/>
            <a:gdLst>
              <a:gd name="connsiteX0" fmla="*/ 260879 w 283473"/>
              <a:gd name="connsiteY0" fmla="*/ -8507 h 25611"/>
              <a:gd name="connsiteX1" fmla="*/ 3017 w 283473"/>
              <a:gd name="connsiteY1" fmla="*/ -8507 h 25611"/>
              <a:gd name="connsiteX2" fmla="*/ -9789 w 283473"/>
              <a:gd name="connsiteY2" fmla="*/ 4300 h 25611"/>
              <a:gd name="connsiteX3" fmla="*/ -9789 w 283473"/>
              <a:gd name="connsiteY3" fmla="*/ 4300 h 25611"/>
              <a:gd name="connsiteX4" fmla="*/ 3017 w 283473"/>
              <a:gd name="connsiteY4" fmla="*/ 17105 h 25611"/>
              <a:gd name="connsiteX5" fmla="*/ 260879 w 283473"/>
              <a:gd name="connsiteY5" fmla="*/ 17105 h 25611"/>
              <a:gd name="connsiteX6" fmla="*/ 273685 w 283473"/>
              <a:gd name="connsiteY6" fmla="*/ 4300 h 25611"/>
              <a:gd name="connsiteX7" fmla="*/ 273685 w 283473"/>
              <a:gd name="connsiteY7" fmla="*/ 4300 h 25611"/>
              <a:gd name="connsiteX8" fmla="*/ 260879 w 283473"/>
              <a:gd name="connsiteY8" fmla="*/ -8507 h 2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473" h="25611">
                <a:moveTo>
                  <a:pt x="260879" y="-8507"/>
                </a:moveTo>
                <a:lnTo>
                  <a:pt x="3017" y="-8507"/>
                </a:lnTo>
                <a:cubicBezTo>
                  <a:pt x="-4035" y="-8507"/>
                  <a:pt x="-9789" y="-2753"/>
                  <a:pt x="-9789" y="4300"/>
                </a:cubicBezTo>
                <a:lnTo>
                  <a:pt x="-9789" y="4300"/>
                </a:lnTo>
                <a:cubicBezTo>
                  <a:pt x="-9789" y="11352"/>
                  <a:pt x="-4035" y="17105"/>
                  <a:pt x="3017" y="17105"/>
                </a:cubicBezTo>
                <a:lnTo>
                  <a:pt x="260879" y="17105"/>
                </a:lnTo>
                <a:cubicBezTo>
                  <a:pt x="267931" y="17105"/>
                  <a:pt x="273685" y="11352"/>
                  <a:pt x="273685" y="4300"/>
                </a:cubicBezTo>
                <a:lnTo>
                  <a:pt x="273685" y="4300"/>
                </a:lnTo>
                <a:cubicBezTo>
                  <a:pt x="273685" y="-2753"/>
                  <a:pt x="267931" y="-8507"/>
                  <a:pt x="260879" y="-8507"/>
                </a:cubicBezTo>
              </a:path>
            </a:pathLst>
          </a:custGeom>
          <a:solidFill>
            <a:srgbClr val="0070C0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A17CC84B-0206-F980-FBEF-7FA70AAC01E3}"/>
              </a:ext>
            </a:extLst>
          </p:cNvPr>
          <p:cNvSpPr>
            <a:spLocks/>
          </p:cNvSpPr>
          <p:nvPr/>
        </p:nvSpPr>
        <p:spPr>
          <a:xfrm flipV="1">
            <a:off x="3709393" y="3227145"/>
            <a:ext cx="363702" cy="25611"/>
          </a:xfrm>
          <a:custGeom>
            <a:avLst/>
            <a:gdLst>
              <a:gd name="connsiteX0" fmla="*/ 340033 w 363702"/>
              <a:gd name="connsiteY0" fmla="*/ -8507 h 25611"/>
              <a:gd name="connsiteX1" fmla="*/ 1942 w 363702"/>
              <a:gd name="connsiteY1" fmla="*/ -8507 h 25611"/>
              <a:gd name="connsiteX2" fmla="*/ -10864 w 363702"/>
              <a:gd name="connsiteY2" fmla="*/ 4300 h 25611"/>
              <a:gd name="connsiteX3" fmla="*/ -10864 w 363702"/>
              <a:gd name="connsiteY3" fmla="*/ 4300 h 25611"/>
              <a:gd name="connsiteX4" fmla="*/ 1942 w 363702"/>
              <a:gd name="connsiteY4" fmla="*/ 17105 h 25611"/>
              <a:gd name="connsiteX5" fmla="*/ 340033 w 363702"/>
              <a:gd name="connsiteY5" fmla="*/ 17105 h 25611"/>
              <a:gd name="connsiteX6" fmla="*/ 352839 w 363702"/>
              <a:gd name="connsiteY6" fmla="*/ 4300 h 25611"/>
              <a:gd name="connsiteX7" fmla="*/ 352839 w 363702"/>
              <a:gd name="connsiteY7" fmla="*/ 4300 h 25611"/>
              <a:gd name="connsiteX8" fmla="*/ 340033 w 363702"/>
              <a:gd name="connsiteY8" fmla="*/ -8507 h 2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702" h="25611">
                <a:moveTo>
                  <a:pt x="340033" y="-8507"/>
                </a:moveTo>
                <a:lnTo>
                  <a:pt x="1942" y="-8507"/>
                </a:lnTo>
                <a:cubicBezTo>
                  <a:pt x="-5110" y="-8507"/>
                  <a:pt x="-10864" y="-2753"/>
                  <a:pt x="-10864" y="4300"/>
                </a:cubicBezTo>
                <a:lnTo>
                  <a:pt x="-10864" y="4300"/>
                </a:lnTo>
                <a:cubicBezTo>
                  <a:pt x="-10864" y="11352"/>
                  <a:pt x="-5110" y="17105"/>
                  <a:pt x="1942" y="17105"/>
                </a:cubicBezTo>
                <a:lnTo>
                  <a:pt x="340033" y="17105"/>
                </a:lnTo>
                <a:cubicBezTo>
                  <a:pt x="347085" y="17105"/>
                  <a:pt x="352839" y="11352"/>
                  <a:pt x="352839" y="4300"/>
                </a:cubicBezTo>
                <a:lnTo>
                  <a:pt x="352839" y="4300"/>
                </a:lnTo>
                <a:cubicBezTo>
                  <a:pt x="352839" y="-2753"/>
                  <a:pt x="347085" y="-8507"/>
                  <a:pt x="340033" y="-8507"/>
                </a:cubicBezTo>
              </a:path>
            </a:pathLst>
          </a:custGeom>
          <a:solidFill>
            <a:srgbClr val="0070C0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7ADF6485-0D21-A41A-7E72-57374C4491B9}"/>
              </a:ext>
            </a:extLst>
          </p:cNvPr>
          <p:cNvSpPr>
            <a:spLocks/>
          </p:cNvSpPr>
          <p:nvPr/>
        </p:nvSpPr>
        <p:spPr>
          <a:xfrm flipV="1">
            <a:off x="3701898" y="2928387"/>
            <a:ext cx="207994" cy="39303"/>
          </a:xfrm>
          <a:custGeom>
            <a:avLst/>
            <a:gdLst>
              <a:gd name="connsiteX0" fmla="*/ 183778 w 207994"/>
              <a:gd name="connsiteY0" fmla="*/ -9628 h 39303"/>
              <a:gd name="connsiteX1" fmla="*/ 2989 w 207994"/>
              <a:gd name="connsiteY1" fmla="*/ -9628 h 39303"/>
              <a:gd name="connsiteX2" fmla="*/ -10614 w 207994"/>
              <a:gd name="connsiteY2" fmla="*/ 3975 h 39303"/>
              <a:gd name="connsiteX3" fmla="*/ -10614 w 207994"/>
              <a:gd name="connsiteY3" fmla="*/ 16102 h 39303"/>
              <a:gd name="connsiteX4" fmla="*/ 2989 w 207994"/>
              <a:gd name="connsiteY4" fmla="*/ 29675 h 39303"/>
              <a:gd name="connsiteX5" fmla="*/ 183778 w 207994"/>
              <a:gd name="connsiteY5" fmla="*/ 29675 h 39303"/>
              <a:gd name="connsiteX6" fmla="*/ 197381 w 207994"/>
              <a:gd name="connsiteY6" fmla="*/ 16102 h 39303"/>
              <a:gd name="connsiteX7" fmla="*/ 197381 w 207994"/>
              <a:gd name="connsiteY7" fmla="*/ 3975 h 39303"/>
              <a:gd name="connsiteX8" fmla="*/ 183778 w 207994"/>
              <a:gd name="connsiteY8" fmla="*/ -9628 h 3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994" h="39303">
                <a:moveTo>
                  <a:pt x="183778" y="-9628"/>
                </a:moveTo>
                <a:lnTo>
                  <a:pt x="2989" y="-9628"/>
                </a:lnTo>
                <a:cubicBezTo>
                  <a:pt x="-4506" y="-9628"/>
                  <a:pt x="-10614" y="-3520"/>
                  <a:pt x="-10614" y="3975"/>
                </a:cubicBezTo>
                <a:lnTo>
                  <a:pt x="-10614" y="16102"/>
                </a:lnTo>
                <a:cubicBezTo>
                  <a:pt x="-10614" y="23568"/>
                  <a:pt x="-4506" y="29675"/>
                  <a:pt x="2989" y="29675"/>
                </a:cubicBezTo>
                <a:lnTo>
                  <a:pt x="183778" y="29675"/>
                </a:lnTo>
                <a:cubicBezTo>
                  <a:pt x="191273" y="29675"/>
                  <a:pt x="197381" y="23568"/>
                  <a:pt x="197381" y="16102"/>
                </a:cubicBezTo>
                <a:lnTo>
                  <a:pt x="197381" y="3975"/>
                </a:lnTo>
                <a:cubicBezTo>
                  <a:pt x="197381" y="-3520"/>
                  <a:pt x="191273" y="-9628"/>
                  <a:pt x="183778" y="-9628"/>
                </a:cubicBezTo>
              </a:path>
            </a:pathLst>
          </a:custGeom>
          <a:solidFill>
            <a:srgbClr val="0070C0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8F31B1EA-09C2-1094-7530-7B0BDA0CA694}"/>
              </a:ext>
            </a:extLst>
          </p:cNvPr>
          <p:cNvSpPr>
            <a:spLocks/>
          </p:cNvSpPr>
          <p:nvPr/>
        </p:nvSpPr>
        <p:spPr>
          <a:xfrm flipV="1">
            <a:off x="3019523" y="1219226"/>
            <a:ext cx="35081" cy="21540"/>
          </a:xfrm>
          <a:custGeom>
            <a:avLst/>
            <a:gdLst>
              <a:gd name="connsiteX0" fmla="*/ 26726 w 35081"/>
              <a:gd name="connsiteY0" fmla="*/ -3657 h 21540"/>
              <a:gd name="connsiteX1" fmla="*/ 9228 w 35081"/>
              <a:gd name="connsiteY1" fmla="*/ -16227 h 21540"/>
              <a:gd name="connsiteX2" fmla="*/ -8355 w 35081"/>
              <a:gd name="connsiteY2" fmla="*/ -3804 h 21540"/>
              <a:gd name="connsiteX3" fmla="*/ 9228 w 35081"/>
              <a:gd name="connsiteY3" fmla="*/ 5314 h 21540"/>
              <a:gd name="connsiteX4" fmla="*/ 26726 w 35081"/>
              <a:gd name="connsiteY4" fmla="*/ -3657 h 2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81" h="21540">
                <a:moveTo>
                  <a:pt x="26726" y="-3657"/>
                </a:moveTo>
                <a:lnTo>
                  <a:pt x="9228" y="-16227"/>
                </a:lnTo>
                <a:lnTo>
                  <a:pt x="-8355" y="-3804"/>
                </a:lnTo>
                <a:cubicBezTo>
                  <a:pt x="-4457" y="1684"/>
                  <a:pt x="1978" y="5314"/>
                  <a:pt x="9228" y="5314"/>
                </a:cubicBezTo>
                <a:cubicBezTo>
                  <a:pt x="16437" y="5314"/>
                  <a:pt x="22825" y="1773"/>
                  <a:pt x="26726" y="-3657"/>
                </a:cubicBezTo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577689D7-2543-0E57-0522-54515D6FC3B7}"/>
              </a:ext>
            </a:extLst>
          </p:cNvPr>
          <p:cNvSpPr>
            <a:spLocks/>
          </p:cNvSpPr>
          <p:nvPr/>
        </p:nvSpPr>
        <p:spPr>
          <a:xfrm flipV="1">
            <a:off x="2994551" y="1188627"/>
            <a:ext cx="84891" cy="29919"/>
          </a:xfrm>
          <a:custGeom>
            <a:avLst/>
            <a:gdLst>
              <a:gd name="connsiteX0" fmla="*/ 34194 w 84891"/>
              <a:gd name="connsiteY0" fmla="*/ 13592 h 29919"/>
              <a:gd name="connsiteX1" fmla="*/ -8355 w 84891"/>
              <a:gd name="connsiteY1" fmla="*/ -8539 h 29919"/>
              <a:gd name="connsiteX2" fmla="*/ 2740 w 84891"/>
              <a:gd name="connsiteY2" fmla="*/ -16328 h 29919"/>
              <a:gd name="connsiteX3" fmla="*/ 34194 w 84891"/>
              <a:gd name="connsiteY3" fmla="*/ -11 h 29919"/>
              <a:gd name="connsiteX4" fmla="*/ 65471 w 84891"/>
              <a:gd name="connsiteY4" fmla="*/ -16092 h 29919"/>
              <a:gd name="connsiteX5" fmla="*/ 76536 w 84891"/>
              <a:gd name="connsiteY5" fmla="*/ -8155 h 29919"/>
              <a:gd name="connsiteX6" fmla="*/ 34194 w 84891"/>
              <a:gd name="connsiteY6" fmla="*/ 13592 h 2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91" h="29919">
                <a:moveTo>
                  <a:pt x="34194" y="13592"/>
                </a:moveTo>
                <a:cubicBezTo>
                  <a:pt x="16608" y="13592"/>
                  <a:pt x="1058" y="4828"/>
                  <a:pt x="-8355" y="-8539"/>
                </a:cubicBezTo>
                <a:lnTo>
                  <a:pt x="2740" y="-16328"/>
                </a:lnTo>
                <a:cubicBezTo>
                  <a:pt x="9733" y="-6443"/>
                  <a:pt x="21241" y="-11"/>
                  <a:pt x="34194" y="-11"/>
                </a:cubicBezTo>
                <a:cubicBezTo>
                  <a:pt x="47059" y="-11"/>
                  <a:pt x="58508" y="-6355"/>
                  <a:pt x="65471" y="-16092"/>
                </a:cubicBezTo>
                <a:lnTo>
                  <a:pt x="76536" y="-8155"/>
                </a:lnTo>
                <a:cubicBezTo>
                  <a:pt x="67068" y="5035"/>
                  <a:pt x="51603" y="13592"/>
                  <a:pt x="34194" y="13592"/>
                </a:cubicBezTo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6842E6D8-2BF7-CDA0-DCFC-9E07910A49C8}"/>
              </a:ext>
            </a:extLst>
          </p:cNvPr>
          <p:cNvSpPr>
            <a:spLocks/>
          </p:cNvSpPr>
          <p:nvPr/>
        </p:nvSpPr>
        <p:spPr>
          <a:xfrm flipV="1">
            <a:off x="2947045" y="1130469"/>
            <a:ext cx="179608" cy="54587"/>
          </a:xfrm>
          <a:custGeom>
            <a:avLst/>
            <a:gdLst>
              <a:gd name="connsiteX0" fmla="*/ 81701 w 179608"/>
              <a:gd name="connsiteY0" fmla="*/ 38084 h 54587"/>
              <a:gd name="connsiteX1" fmla="*/ -8355 w 179608"/>
              <a:gd name="connsiteY1" fmla="*/ -8715 h 54587"/>
              <a:gd name="connsiteX2" fmla="*/ 2769 w 179608"/>
              <a:gd name="connsiteY2" fmla="*/ -16504 h 54587"/>
              <a:gd name="connsiteX3" fmla="*/ 81701 w 179608"/>
              <a:gd name="connsiteY3" fmla="*/ 24481 h 54587"/>
              <a:gd name="connsiteX4" fmla="*/ 160248 w 179608"/>
              <a:gd name="connsiteY4" fmla="*/ -15914 h 54587"/>
              <a:gd name="connsiteX5" fmla="*/ 171254 w 179608"/>
              <a:gd name="connsiteY5" fmla="*/ -7977 h 54587"/>
              <a:gd name="connsiteX6" fmla="*/ 81701 w 179608"/>
              <a:gd name="connsiteY6" fmla="*/ 38084 h 5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608" h="54587">
                <a:moveTo>
                  <a:pt x="81701" y="38084"/>
                </a:moveTo>
                <a:cubicBezTo>
                  <a:pt x="44495" y="38084"/>
                  <a:pt x="11592" y="19583"/>
                  <a:pt x="-8355" y="-8715"/>
                </a:cubicBezTo>
                <a:lnTo>
                  <a:pt x="2769" y="-16504"/>
                </a:lnTo>
                <a:cubicBezTo>
                  <a:pt x="20238" y="8252"/>
                  <a:pt x="49125" y="24481"/>
                  <a:pt x="81701" y="24481"/>
                </a:cubicBezTo>
                <a:cubicBezTo>
                  <a:pt x="114011" y="24481"/>
                  <a:pt x="142724" y="8518"/>
                  <a:pt x="160248" y="-15914"/>
                </a:cubicBezTo>
                <a:lnTo>
                  <a:pt x="171254" y="-7977"/>
                </a:lnTo>
                <a:cubicBezTo>
                  <a:pt x="151278" y="19907"/>
                  <a:pt x="118614" y="38084"/>
                  <a:pt x="81701" y="38084"/>
                </a:cubicBezTo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0DF62B74-4D4F-C8F4-3DB1-F32783745554}"/>
              </a:ext>
            </a:extLst>
          </p:cNvPr>
          <p:cNvSpPr>
            <a:spLocks/>
          </p:cNvSpPr>
          <p:nvPr/>
        </p:nvSpPr>
        <p:spPr>
          <a:xfrm flipV="1">
            <a:off x="2972893" y="1162307"/>
            <a:ext cx="128063" cy="40955"/>
          </a:xfrm>
          <a:custGeom>
            <a:avLst/>
            <a:gdLst>
              <a:gd name="connsiteX0" fmla="*/ 55852 w 128063"/>
              <a:gd name="connsiteY0" fmla="*/ 24548 h 40955"/>
              <a:gd name="connsiteX1" fmla="*/ -8355 w 128063"/>
              <a:gd name="connsiteY1" fmla="*/ -8618 h 40955"/>
              <a:gd name="connsiteX2" fmla="*/ 2740 w 128063"/>
              <a:gd name="connsiteY2" fmla="*/ -16408 h 40955"/>
              <a:gd name="connsiteX3" fmla="*/ 55852 w 128063"/>
              <a:gd name="connsiteY3" fmla="*/ 10945 h 40955"/>
              <a:gd name="connsiteX4" fmla="*/ 108699 w 128063"/>
              <a:gd name="connsiteY4" fmla="*/ -15995 h 40955"/>
              <a:gd name="connsiteX5" fmla="*/ 119708 w 128063"/>
              <a:gd name="connsiteY5" fmla="*/ -8117 h 40955"/>
              <a:gd name="connsiteX6" fmla="*/ 55852 w 128063"/>
              <a:gd name="connsiteY6" fmla="*/ 24548 h 40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063" h="40955">
                <a:moveTo>
                  <a:pt x="55852" y="24548"/>
                </a:moveTo>
                <a:cubicBezTo>
                  <a:pt x="29384" y="24548"/>
                  <a:pt x="5926" y="11447"/>
                  <a:pt x="-8355" y="-8618"/>
                </a:cubicBezTo>
                <a:lnTo>
                  <a:pt x="2740" y="-16408"/>
                </a:lnTo>
                <a:cubicBezTo>
                  <a:pt x="14572" y="116"/>
                  <a:pt x="33958" y="10945"/>
                  <a:pt x="55852" y="10945"/>
                </a:cubicBezTo>
                <a:cubicBezTo>
                  <a:pt x="77569" y="10945"/>
                  <a:pt x="96840" y="293"/>
                  <a:pt x="108699" y="-15995"/>
                </a:cubicBezTo>
                <a:lnTo>
                  <a:pt x="119708" y="-8117"/>
                </a:lnTo>
                <a:cubicBezTo>
                  <a:pt x="105394" y="11683"/>
                  <a:pt x="82113" y="24548"/>
                  <a:pt x="55852" y="24548"/>
                </a:cubicBezTo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C8E25D6D-0878-CD2B-3D7E-2FF40F636E04}"/>
              </a:ext>
            </a:extLst>
          </p:cNvPr>
          <p:cNvSpPr>
            <a:spLocks/>
          </p:cNvSpPr>
          <p:nvPr/>
        </p:nvSpPr>
        <p:spPr>
          <a:xfrm flipV="1">
            <a:off x="2938880" y="2969550"/>
            <a:ext cx="223659" cy="223633"/>
          </a:xfrm>
          <a:custGeom>
            <a:avLst/>
            <a:gdLst>
              <a:gd name="connsiteX0" fmla="*/ -8395 w 223659"/>
              <a:gd name="connsiteY0" fmla="*/ 102716 h 223633"/>
              <a:gd name="connsiteX1" fmla="*/ 14815 w 223659"/>
              <a:gd name="connsiteY1" fmla="*/ 34496 h 223633"/>
              <a:gd name="connsiteX2" fmla="*/ 31170 w 223659"/>
              <a:gd name="connsiteY2" fmla="*/ 17382 h 223633"/>
              <a:gd name="connsiteX3" fmla="*/ 50639 w 223659"/>
              <a:gd name="connsiteY3" fmla="*/ 4103 h 223633"/>
              <a:gd name="connsiteX4" fmla="*/ 103412 w 223659"/>
              <a:gd name="connsiteY4" fmla="*/ -9116 h 223633"/>
              <a:gd name="connsiteX5" fmla="*/ 167513 w 223659"/>
              <a:gd name="connsiteY5" fmla="*/ 11067 h 223633"/>
              <a:gd name="connsiteX6" fmla="*/ 170228 w 223659"/>
              <a:gd name="connsiteY6" fmla="*/ 13015 h 223633"/>
              <a:gd name="connsiteX7" fmla="*/ 192045 w 223659"/>
              <a:gd name="connsiteY7" fmla="*/ 34496 h 223633"/>
              <a:gd name="connsiteX8" fmla="*/ 215264 w 223659"/>
              <a:gd name="connsiteY8" fmla="*/ 102716 h 223633"/>
              <a:gd name="connsiteX9" fmla="*/ 103412 w 223659"/>
              <a:gd name="connsiteY9" fmla="*/ 214517 h 223633"/>
              <a:gd name="connsiteX10" fmla="*/ -8395 w 223659"/>
              <a:gd name="connsiteY10" fmla="*/ 102716 h 22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659" h="223633">
                <a:moveTo>
                  <a:pt x="-8395" y="102716"/>
                </a:moveTo>
                <a:cubicBezTo>
                  <a:pt x="-8395" y="77015"/>
                  <a:pt x="244" y="53380"/>
                  <a:pt x="14815" y="34496"/>
                </a:cubicBezTo>
                <a:cubicBezTo>
                  <a:pt x="19648" y="28211"/>
                  <a:pt x="25145" y="22486"/>
                  <a:pt x="31170" y="17382"/>
                </a:cubicBezTo>
                <a:cubicBezTo>
                  <a:pt x="37163" y="12306"/>
                  <a:pt x="43684" y="7851"/>
                  <a:pt x="50639" y="4103"/>
                </a:cubicBezTo>
                <a:cubicBezTo>
                  <a:pt x="66366" y="-4335"/>
                  <a:pt x="84310" y="-9116"/>
                  <a:pt x="103412" y="-9116"/>
                </a:cubicBezTo>
                <a:cubicBezTo>
                  <a:pt x="127284" y="-9116"/>
                  <a:pt x="149369" y="-1650"/>
                  <a:pt x="167513" y="11067"/>
                </a:cubicBezTo>
                <a:cubicBezTo>
                  <a:pt x="168437" y="11687"/>
                  <a:pt x="169334" y="12365"/>
                  <a:pt x="170228" y="13015"/>
                </a:cubicBezTo>
                <a:cubicBezTo>
                  <a:pt x="178440" y="19152"/>
                  <a:pt x="185787" y="26352"/>
                  <a:pt x="192045" y="34496"/>
                </a:cubicBezTo>
                <a:cubicBezTo>
                  <a:pt x="206619" y="53380"/>
                  <a:pt x="215264" y="77015"/>
                  <a:pt x="215264" y="102716"/>
                </a:cubicBezTo>
                <a:cubicBezTo>
                  <a:pt x="215264" y="164444"/>
                  <a:pt x="165194" y="214517"/>
                  <a:pt x="103412" y="214517"/>
                </a:cubicBezTo>
                <a:cubicBezTo>
                  <a:pt x="41666" y="214517"/>
                  <a:pt x="-8395" y="164444"/>
                  <a:pt x="-8395" y="102716"/>
                </a:cubicBezTo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BEA961F3-6FAF-6D2B-417B-73A9C22026B6}"/>
              </a:ext>
            </a:extLst>
          </p:cNvPr>
          <p:cNvSpPr>
            <a:spLocks/>
          </p:cNvSpPr>
          <p:nvPr/>
        </p:nvSpPr>
        <p:spPr>
          <a:xfrm flipV="1">
            <a:off x="2986319" y="3004282"/>
            <a:ext cx="116876" cy="188930"/>
          </a:xfrm>
          <a:custGeom>
            <a:avLst/>
            <a:gdLst>
              <a:gd name="connsiteX0" fmla="*/ 86280 w 116876"/>
              <a:gd name="connsiteY0" fmla="*/ 31081 h 188930"/>
              <a:gd name="connsiteX1" fmla="*/ 75982 w 116876"/>
              <a:gd name="connsiteY1" fmla="*/ 40198 h 188930"/>
              <a:gd name="connsiteX2" fmla="*/ 73415 w 116876"/>
              <a:gd name="connsiteY2" fmla="*/ 39726 h 188930"/>
              <a:gd name="connsiteX3" fmla="*/ 67399 w 116876"/>
              <a:gd name="connsiteY3" fmla="*/ 43474 h 188930"/>
              <a:gd name="connsiteX4" fmla="*/ 69107 w 116876"/>
              <a:gd name="connsiteY4" fmla="*/ 54922 h 188930"/>
              <a:gd name="connsiteX5" fmla="*/ 70851 w 116876"/>
              <a:gd name="connsiteY5" fmla="*/ 75253 h 188930"/>
              <a:gd name="connsiteX6" fmla="*/ 79995 w 116876"/>
              <a:gd name="connsiteY6" fmla="*/ 76108 h 188930"/>
              <a:gd name="connsiteX7" fmla="*/ 88434 w 116876"/>
              <a:gd name="connsiteY7" fmla="*/ 132142 h 188930"/>
              <a:gd name="connsiteX8" fmla="*/ 94188 w 116876"/>
              <a:gd name="connsiteY8" fmla="*/ 133234 h 188930"/>
              <a:gd name="connsiteX9" fmla="*/ 102450 w 116876"/>
              <a:gd name="connsiteY9" fmla="*/ 148518 h 188930"/>
              <a:gd name="connsiteX10" fmla="*/ 96844 w 116876"/>
              <a:gd name="connsiteY10" fmla="*/ 142942 h 188930"/>
              <a:gd name="connsiteX11" fmla="*/ 94749 w 116876"/>
              <a:gd name="connsiteY11" fmla="*/ 173098 h 188930"/>
              <a:gd name="connsiteX12" fmla="*/ 55416 w 116876"/>
              <a:gd name="connsiteY12" fmla="*/ 176816 h 188930"/>
              <a:gd name="connsiteX13" fmla="*/ 17352 w 116876"/>
              <a:gd name="connsiteY13" fmla="*/ 161796 h 188930"/>
              <a:gd name="connsiteX14" fmla="*/ 25496 w 116876"/>
              <a:gd name="connsiteY14" fmla="*/ 102222 h 188930"/>
              <a:gd name="connsiteX15" fmla="*/ 26057 w 116876"/>
              <a:gd name="connsiteY15" fmla="*/ 98711 h 188930"/>
              <a:gd name="connsiteX16" fmla="*/ 30778 w 116876"/>
              <a:gd name="connsiteY16" fmla="*/ 87469 h 188930"/>
              <a:gd name="connsiteX17" fmla="*/ 16499 w 116876"/>
              <a:gd name="connsiteY17" fmla="*/ 54244 h 188930"/>
              <a:gd name="connsiteX18" fmla="*/ 6228 w 116876"/>
              <a:gd name="connsiteY18" fmla="*/ 43178 h 188930"/>
              <a:gd name="connsiteX19" fmla="*/ 6021 w 116876"/>
              <a:gd name="connsiteY19" fmla="*/ 43031 h 188930"/>
              <a:gd name="connsiteX20" fmla="*/ 6110 w 116876"/>
              <a:gd name="connsiteY20" fmla="*/ 43002 h 188930"/>
              <a:gd name="connsiteX21" fmla="*/ -8319 w 116876"/>
              <a:gd name="connsiteY21" fmla="*/ 11341 h 188930"/>
              <a:gd name="connsiteX22" fmla="*/ -8378 w 116876"/>
              <a:gd name="connsiteY22" fmla="*/ 11163 h 188930"/>
              <a:gd name="connsiteX23" fmla="*/ 12011 w 116876"/>
              <a:gd name="connsiteY23" fmla="*/ -49 h 188930"/>
              <a:gd name="connsiteX24" fmla="*/ 13431 w 116876"/>
              <a:gd name="connsiteY24" fmla="*/ -639 h 188930"/>
              <a:gd name="connsiteX25" fmla="*/ 13752 w 116876"/>
              <a:gd name="connsiteY25" fmla="*/ -757 h 188930"/>
              <a:gd name="connsiteX26" fmla="*/ 16083 w 116876"/>
              <a:gd name="connsiteY26" fmla="*/ -1672 h 188930"/>
              <a:gd name="connsiteX27" fmla="*/ 21778 w 116876"/>
              <a:gd name="connsiteY27" fmla="*/ -3708 h 188930"/>
              <a:gd name="connsiteX28" fmla="*/ 27857 w 116876"/>
              <a:gd name="connsiteY28" fmla="*/ -5478 h 188930"/>
              <a:gd name="connsiteX29" fmla="*/ 30689 w 116876"/>
              <a:gd name="connsiteY29" fmla="*/ -6157 h 188930"/>
              <a:gd name="connsiteX30" fmla="*/ 33197 w 116876"/>
              <a:gd name="connsiteY30" fmla="*/ -6688 h 188930"/>
              <a:gd name="connsiteX31" fmla="*/ 33551 w 116876"/>
              <a:gd name="connsiteY31" fmla="*/ -6777 h 188930"/>
              <a:gd name="connsiteX32" fmla="*/ 35233 w 116876"/>
              <a:gd name="connsiteY32" fmla="*/ -7101 h 188930"/>
              <a:gd name="connsiteX33" fmla="*/ 39187 w 116876"/>
              <a:gd name="connsiteY33" fmla="*/ -7780 h 188930"/>
              <a:gd name="connsiteX34" fmla="*/ 40105 w 116876"/>
              <a:gd name="connsiteY34" fmla="*/ -7898 h 188930"/>
              <a:gd name="connsiteX35" fmla="*/ 42286 w 116876"/>
              <a:gd name="connsiteY35" fmla="*/ -8193 h 188930"/>
              <a:gd name="connsiteX36" fmla="*/ 45384 w 116876"/>
              <a:gd name="connsiteY36" fmla="*/ -8547 h 188930"/>
              <a:gd name="connsiteX37" fmla="*/ 48895 w 116876"/>
              <a:gd name="connsiteY37" fmla="*/ -8813 h 188930"/>
              <a:gd name="connsiteX38" fmla="*/ 52229 w 116876"/>
              <a:gd name="connsiteY38" fmla="*/ -8990 h 188930"/>
              <a:gd name="connsiteX39" fmla="*/ 55741 w 116876"/>
              <a:gd name="connsiteY39" fmla="*/ -9049 h 188930"/>
              <a:gd name="connsiteX40" fmla="*/ 59517 w 116876"/>
              <a:gd name="connsiteY40" fmla="*/ -8990 h 188930"/>
              <a:gd name="connsiteX41" fmla="*/ 59842 w 116876"/>
              <a:gd name="connsiteY41" fmla="*/ -8960 h 188930"/>
              <a:gd name="connsiteX42" fmla="*/ 60760 w 116876"/>
              <a:gd name="connsiteY42" fmla="*/ -8931 h 188930"/>
              <a:gd name="connsiteX43" fmla="*/ 62616 w 116876"/>
              <a:gd name="connsiteY43" fmla="*/ -8842 h 188930"/>
              <a:gd name="connsiteX44" fmla="*/ 62855 w 116876"/>
              <a:gd name="connsiteY44" fmla="*/ -8813 h 188930"/>
              <a:gd name="connsiteX45" fmla="*/ 66363 w 116876"/>
              <a:gd name="connsiteY45" fmla="*/ -8547 h 188930"/>
              <a:gd name="connsiteX46" fmla="*/ 108499 w 116876"/>
              <a:gd name="connsiteY46" fmla="*/ 4200 h 188930"/>
              <a:gd name="connsiteX47" fmla="*/ 86280 w 116876"/>
              <a:gd name="connsiteY47" fmla="*/ 31081 h 18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6876" h="188930">
                <a:moveTo>
                  <a:pt x="86280" y="31081"/>
                </a:moveTo>
                <a:lnTo>
                  <a:pt x="75982" y="40198"/>
                </a:lnTo>
                <a:cubicBezTo>
                  <a:pt x="75127" y="40021"/>
                  <a:pt x="74271" y="39874"/>
                  <a:pt x="73415" y="39726"/>
                </a:cubicBezTo>
                <a:cubicBezTo>
                  <a:pt x="71556" y="41025"/>
                  <a:pt x="69520" y="42293"/>
                  <a:pt x="67399" y="43474"/>
                </a:cubicBezTo>
                <a:cubicBezTo>
                  <a:pt x="68075" y="47634"/>
                  <a:pt x="68638" y="51499"/>
                  <a:pt x="69107" y="54922"/>
                </a:cubicBezTo>
                <a:cubicBezTo>
                  <a:pt x="70671" y="66902"/>
                  <a:pt x="70851" y="74131"/>
                  <a:pt x="70851" y="75253"/>
                </a:cubicBezTo>
                <a:cubicBezTo>
                  <a:pt x="76307" y="75518"/>
                  <a:pt x="79995" y="76108"/>
                  <a:pt x="79995" y="76108"/>
                </a:cubicBezTo>
                <a:cubicBezTo>
                  <a:pt x="90323" y="78498"/>
                  <a:pt x="90825" y="113759"/>
                  <a:pt x="88434" y="132142"/>
                </a:cubicBezTo>
                <a:cubicBezTo>
                  <a:pt x="90382" y="132113"/>
                  <a:pt x="92270" y="132378"/>
                  <a:pt x="94188" y="133234"/>
                </a:cubicBezTo>
                <a:cubicBezTo>
                  <a:pt x="102008" y="136686"/>
                  <a:pt x="102450" y="148518"/>
                  <a:pt x="102450" y="148518"/>
                </a:cubicBezTo>
                <a:cubicBezTo>
                  <a:pt x="102450" y="148518"/>
                  <a:pt x="100178" y="144299"/>
                  <a:pt x="96844" y="142942"/>
                </a:cubicBezTo>
                <a:cubicBezTo>
                  <a:pt x="96844" y="142942"/>
                  <a:pt x="109915" y="160852"/>
                  <a:pt x="94749" y="173098"/>
                </a:cubicBezTo>
                <a:cubicBezTo>
                  <a:pt x="79641" y="185373"/>
                  <a:pt x="64212" y="177347"/>
                  <a:pt x="55416" y="176816"/>
                </a:cubicBezTo>
                <a:cubicBezTo>
                  <a:pt x="36119" y="175635"/>
                  <a:pt x="23640" y="174484"/>
                  <a:pt x="17352" y="161796"/>
                </a:cubicBezTo>
                <a:cubicBezTo>
                  <a:pt x="11126" y="149286"/>
                  <a:pt x="13575" y="114880"/>
                  <a:pt x="25496" y="102222"/>
                </a:cubicBezTo>
                <a:cubicBezTo>
                  <a:pt x="25703" y="101042"/>
                  <a:pt x="25909" y="99891"/>
                  <a:pt x="26057" y="98711"/>
                </a:cubicBezTo>
                <a:cubicBezTo>
                  <a:pt x="26765" y="94167"/>
                  <a:pt x="28417" y="90449"/>
                  <a:pt x="30778" y="87469"/>
                </a:cubicBezTo>
                <a:cubicBezTo>
                  <a:pt x="28093" y="72656"/>
                  <a:pt x="21985" y="61591"/>
                  <a:pt x="16499" y="54244"/>
                </a:cubicBezTo>
                <a:cubicBezTo>
                  <a:pt x="12779" y="51352"/>
                  <a:pt x="9385" y="47634"/>
                  <a:pt x="6228" y="43178"/>
                </a:cubicBezTo>
                <a:cubicBezTo>
                  <a:pt x="6140" y="43120"/>
                  <a:pt x="6021" y="43031"/>
                  <a:pt x="6021" y="43031"/>
                </a:cubicBezTo>
                <a:cubicBezTo>
                  <a:pt x="6021" y="43031"/>
                  <a:pt x="6054" y="43031"/>
                  <a:pt x="6110" y="43002"/>
                </a:cubicBezTo>
                <a:cubicBezTo>
                  <a:pt x="297" y="34740"/>
                  <a:pt x="-4483" y="23970"/>
                  <a:pt x="-8319" y="11341"/>
                </a:cubicBezTo>
                <a:cubicBezTo>
                  <a:pt x="-8349" y="11282"/>
                  <a:pt x="-8349" y="11222"/>
                  <a:pt x="-8378" y="11163"/>
                </a:cubicBezTo>
                <a:cubicBezTo>
                  <a:pt x="-2060" y="6708"/>
                  <a:pt x="4782" y="2961"/>
                  <a:pt x="12011" y="-49"/>
                </a:cubicBezTo>
                <a:cubicBezTo>
                  <a:pt x="12484" y="-256"/>
                  <a:pt x="12956" y="-433"/>
                  <a:pt x="13431" y="-639"/>
                </a:cubicBezTo>
                <a:cubicBezTo>
                  <a:pt x="13549" y="-669"/>
                  <a:pt x="13634" y="-728"/>
                  <a:pt x="13752" y="-757"/>
                </a:cubicBezTo>
                <a:cubicBezTo>
                  <a:pt x="14519" y="-1082"/>
                  <a:pt x="15316" y="-1377"/>
                  <a:pt x="16083" y="-1672"/>
                </a:cubicBezTo>
                <a:cubicBezTo>
                  <a:pt x="17975" y="-2410"/>
                  <a:pt x="19860" y="-3088"/>
                  <a:pt x="21778" y="-3708"/>
                </a:cubicBezTo>
                <a:cubicBezTo>
                  <a:pt x="23785" y="-4357"/>
                  <a:pt x="25820" y="-4947"/>
                  <a:pt x="27857" y="-5478"/>
                </a:cubicBezTo>
                <a:cubicBezTo>
                  <a:pt x="28804" y="-5714"/>
                  <a:pt x="29745" y="-5951"/>
                  <a:pt x="30689" y="-6157"/>
                </a:cubicBezTo>
                <a:cubicBezTo>
                  <a:pt x="31516" y="-6364"/>
                  <a:pt x="32342" y="-6541"/>
                  <a:pt x="33197" y="-6688"/>
                </a:cubicBezTo>
                <a:cubicBezTo>
                  <a:pt x="33315" y="-6718"/>
                  <a:pt x="33434" y="-6747"/>
                  <a:pt x="33551" y="-6777"/>
                </a:cubicBezTo>
                <a:cubicBezTo>
                  <a:pt x="34112" y="-6895"/>
                  <a:pt x="34673" y="-6983"/>
                  <a:pt x="35233" y="-7101"/>
                </a:cubicBezTo>
                <a:cubicBezTo>
                  <a:pt x="36532" y="-7337"/>
                  <a:pt x="37860" y="-7574"/>
                  <a:pt x="39187" y="-7780"/>
                </a:cubicBezTo>
                <a:cubicBezTo>
                  <a:pt x="39482" y="-7810"/>
                  <a:pt x="39807" y="-7869"/>
                  <a:pt x="40105" y="-7898"/>
                </a:cubicBezTo>
                <a:cubicBezTo>
                  <a:pt x="40843" y="-8016"/>
                  <a:pt x="41548" y="-8105"/>
                  <a:pt x="42286" y="-8193"/>
                </a:cubicBezTo>
                <a:cubicBezTo>
                  <a:pt x="43318" y="-8311"/>
                  <a:pt x="44351" y="-8429"/>
                  <a:pt x="45384" y="-8547"/>
                </a:cubicBezTo>
                <a:cubicBezTo>
                  <a:pt x="46534" y="-8665"/>
                  <a:pt x="47715" y="-8754"/>
                  <a:pt x="48895" y="-8813"/>
                </a:cubicBezTo>
                <a:cubicBezTo>
                  <a:pt x="49987" y="-8901"/>
                  <a:pt x="51108" y="-8960"/>
                  <a:pt x="52229" y="-8990"/>
                </a:cubicBezTo>
                <a:cubicBezTo>
                  <a:pt x="53383" y="-9019"/>
                  <a:pt x="54560" y="-9049"/>
                  <a:pt x="55741" y="-9049"/>
                </a:cubicBezTo>
                <a:cubicBezTo>
                  <a:pt x="57009" y="-9049"/>
                  <a:pt x="58249" y="-9019"/>
                  <a:pt x="59517" y="-8990"/>
                </a:cubicBezTo>
                <a:cubicBezTo>
                  <a:pt x="59636" y="-8990"/>
                  <a:pt x="59724" y="-8990"/>
                  <a:pt x="59842" y="-8960"/>
                </a:cubicBezTo>
                <a:cubicBezTo>
                  <a:pt x="60137" y="-8960"/>
                  <a:pt x="60462" y="-8960"/>
                  <a:pt x="60760" y="-8931"/>
                </a:cubicBezTo>
                <a:cubicBezTo>
                  <a:pt x="61380" y="-8931"/>
                  <a:pt x="61999" y="-8901"/>
                  <a:pt x="62616" y="-8842"/>
                </a:cubicBezTo>
                <a:cubicBezTo>
                  <a:pt x="62704" y="-8813"/>
                  <a:pt x="62763" y="-8813"/>
                  <a:pt x="62855" y="-8813"/>
                </a:cubicBezTo>
                <a:cubicBezTo>
                  <a:pt x="64032" y="-8754"/>
                  <a:pt x="65186" y="-8665"/>
                  <a:pt x="66363" y="-8547"/>
                </a:cubicBezTo>
                <a:cubicBezTo>
                  <a:pt x="81471" y="-7131"/>
                  <a:pt x="95723" y="-2646"/>
                  <a:pt x="108499" y="4200"/>
                </a:cubicBezTo>
                <a:cubicBezTo>
                  <a:pt x="102008" y="15324"/>
                  <a:pt x="93923" y="23999"/>
                  <a:pt x="86280" y="31081"/>
                </a:cubicBezTo>
              </a:path>
            </a:pathLst>
          </a:custGeom>
          <a:solidFill>
            <a:srgbClr val="699DEE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65EBA438-811D-3046-1827-A83BAFAF02BF}"/>
              </a:ext>
            </a:extLst>
          </p:cNvPr>
          <p:cNvSpPr>
            <a:spLocks/>
          </p:cNvSpPr>
          <p:nvPr/>
        </p:nvSpPr>
        <p:spPr>
          <a:xfrm flipV="1">
            <a:off x="4036773" y="3618732"/>
            <a:ext cx="225167" cy="225167"/>
          </a:xfrm>
          <a:custGeom>
            <a:avLst/>
            <a:gdLst>
              <a:gd name="connsiteX0" fmla="*/ -11622 w 225167"/>
              <a:gd name="connsiteY0" fmla="*/ 105950 h 225167"/>
              <a:gd name="connsiteX1" fmla="*/ 11747 w 225167"/>
              <a:gd name="connsiteY1" fmla="*/ 37287 h 225167"/>
              <a:gd name="connsiteX2" fmla="*/ 28212 w 225167"/>
              <a:gd name="connsiteY2" fmla="*/ 20055 h 225167"/>
              <a:gd name="connsiteX3" fmla="*/ 100976 w 225167"/>
              <a:gd name="connsiteY3" fmla="*/ -6619 h 225167"/>
              <a:gd name="connsiteX4" fmla="*/ 168223 w 225167"/>
              <a:gd name="connsiteY4" fmla="*/ 15659 h 225167"/>
              <a:gd name="connsiteX5" fmla="*/ 190176 w 225167"/>
              <a:gd name="connsiteY5" fmla="*/ 37287 h 225167"/>
              <a:gd name="connsiteX6" fmla="*/ 213546 w 225167"/>
              <a:gd name="connsiteY6" fmla="*/ 105950 h 225167"/>
              <a:gd name="connsiteX7" fmla="*/ 100976 w 225167"/>
              <a:gd name="connsiteY7" fmla="*/ 218548 h 225167"/>
              <a:gd name="connsiteX8" fmla="*/ -11622 w 225167"/>
              <a:gd name="connsiteY8" fmla="*/ 105950 h 22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67" h="225167">
                <a:moveTo>
                  <a:pt x="-11622" y="105950"/>
                </a:moveTo>
                <a:cubicBezTo>
                  <a:pt x="-11622" y="80102"/>
                  <a:pt x="-2918" y="56290"/>
                  <a:pt x="11747" y="37287"/>
                </a:cubicBezTo>
                <a:cubicBezTo>
                  <a:pt x="16616" y="30973"/>
                  <a:pt x="22134" y="25189"/>
                  <a:pt x="28212" y="20055"/>
                </a:cubicBezTo>
                <a:cubicBezTo>
                  <a:pt x="47834" y="3413"/>
                  <a:pt x="73240" y="-6619"/>
                  <a:pt x="100976" y="-6619"/>
                </a:cubicBezTo>
                <a:cubicBezTo>
                  <a:pt x="126175" y="-6619"/>
                  <a:pt x="149456" y="1643"/>
                  <a:pt x="168223" y="15659"/>
                </a:cubicBezTo>
                <a:cubicBezTo>
                  <a:pt x="176485" y="21825"/>
                  <a:pt x="183891" y="29114"/>
                  <a:pt x="190176" y="37287"/>
                </a:cubicBezTo>
                <a:cubicBezTo>
                  <a:pt x="204841" y="56290"/>
                  <a:pt x="213546" y="80102"/>
                  <a:pt x="213546" y="105950"/>
                </a:cubicBezTo>
                <a:cubicBezTo>
                  <a:pt x="213546" y="168151"/>
                  <a:pt x="163147" y="218548"/>
                  <a:pt x="100976" y="218548"/>
                </a:cubicBezTo>
                <a:cubicBezTo>
                  <a:pt x="38776" y="218548"/>
                  <a:pt x="-11622" y="168151"/>
                  <a:pt x="-11622" y="105950"/>
                </a:cubicBezTo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3B302A0C-BFD8-4AF3-24E9-AEDF089BEF29}"/>
              </a:ext>
            </a:extLst>
          </p:cNvPr>
          <p:cNvSpPr>
            <a:spLocks/>
          </p:cNvSpPr>
          <p:nvPr/>
        </p:nvSpPr>
        <p:spPr>
          <a:xfrm flipV="1">
            <a:off x="4076607" y="3652295"/>
            <a:ext cx="140010" cy="191604"/>
          </a:xfrm>
          <a:custGeom>
            <a:avLst/>
            <a:gdLst>
              <a:gd name="connsiteX0" fmla="*/ 118689 w 140010"/>
              <a:gd name="connsiteY0" fmla="*/ 42220 h 191604"/>
              <a:gd name="connsiteX1" fmla="*/ 118128 w 140010"/>
              <a:gd name="connsiteY1" fmla="*/ 43076 h 191604"/>
              <a:gd name="connsiteX2" fmla="*/ 116328 w 140010"/>
              <a:gd name="connsiteY2" fmla="*/ 44935 h 191604"/>
              <a:gd name="connsiteX3" fmla="*/ 116298 w 140010"/>
              <a:gd name="connsiteY3" fmla="*/ 44964 h 191604"/>
              <a:gd name="connsiteX4" fmla="*/ 110751 w 140010"/>
              <a:gd name="connsiteY4" fmla="*/ 48063 h 191604"/>
              <a:gd name="connsiteX5" fmla="*/ 110515 w 140010"/>
              <a:gd name="connsiteY5" fmla="*/ 48151 h 191604"/>
              <a:gd name="connsiteX6" fmla="*/ 87913 w 140010"/>
              <a:gd name="connsiteY6" fmla="*/ 53816 h 191604"/>
              <a:gd name="connsiteX7" fmla="*/ 80005 w 140010"/>
              <a:gd name="connsiteY7" fmla="*/ 54879 h 191604"/>
              <a:gd name="connsiteX8" fmla="*/ 70327 w 140010"/>
              <a:gd name="connsiteY8" fmla="*/ 88487 h 191604"/>
              <a:gd name="connsiteX9" fmla="*/ 70356 w 140010"/>
              <a:gd name="connsiteY9" fmla="*/ 88428 h 191604"/>
              <a:gd name="connsiteX10" fmla="*/ 80152 w 140010"/>
              <a:gd name="connsiteY10" fmla="*/ 95156 h 191604"/>
              <a:gd name="connsiteX11" fmla="*/ 100306 w 140010"/>
              <a:gd name="connsiteY11" fmla="*/ 134931 h 191604"/>
              <a:gd name="connsiteX12" fmla="*/ 98240 w 140010"/>
              <a:gd name="connsiteY12" fmla="*/ 142426 h 191604"/>
              <a:gd name="connsiteX13" fmla="*/ 104024 w 140010"/>
              <a:gd name="connsiteY13" fmla="*/ 141010 h 191604"/>
              <a:gd name="connsiteX14" fmla="*/ 117744 w 140010"/>
              <a:gd name="connsiteY14" fmla="*/ 158271 h 191604"/>
              <a:gd name="connsiteX15" fmla="*/ 110722 w 140010"/>
              <a:gd name="connsiteY15" fmla="*/ 181080 h 191604"/>
              <a:gd name="connsiteX16" fmla="*/ 92781 w 140010"/>
              <a:gd name="connsiteY16" fmla="*/ 180283 h 191604"/>
              <a:gd name="connsiteX17" fmla="*/ 110190 w 140010"/>
              <a:gd name="connsiteY17" fmla="*/ 183913 h 191604"/>
              <a:gd name="connsiteX18" fmla="*/ 76464 w 140010"/>
              <a:gd name="connsiteY18" fmla="*/ 170369 h 191604"/>
              <a:gd name="connsiteX19" fmla="*/ 25594 w 140010"/>
              <a:gd name="connsiteY19" fmla="*/ 151514 h 191604"/>
              <a:gd name="connsiteX20" fmla="*/ 24266 w 140010"/>
              <a:gd name="connsiteY20" fmla="*/ 150275 h 191604"/>
              <a:gd name="connsiteX21" fmla="*/ 19309 w 140010"/>
              <a:gd name="connsiteY21" fmla="*/ 145849 h 191604"/>
              <a:gd name="connsiteX22" fmla="*/ 14765 w 140010"/>
              <a:gd name="connsiteY22" fmla="*/ 131213 h 191604"/>
              <a:gd name="connsiteX23" fmla="*/ 18247 w 140010"/>
              <a:gd name="connsiteY23" fmla="*/ 113716 h 191604"/>
              <a:gd name="connsiteX24" fmla="*/ 31348 w 140010"/>
              <a:gd name="connsiteY24" fmla="*/ 78868 h 191604"/>
              <a:gd name="connsiteX25" fmla="*/ 37633 w 140010"/>
              <a:gd name="connsiteY25" fmla="*/ 79163 h 191604"/>
              <a:gd name="connsiteX26" fmla="*/ 37662 w 140010"/>
              <a:gd name="connsiteY26" fmla="*/ 78661 h 191604"/>
              <a:gd name="connsiteX27" fmla="*/ 37898 w 140010"/>
              <a:gd name="connsiteY27" fmla="*/ 70311 h 191604"/>
              <a:gd name="connsiteX28" fmla="*/ 37898 w 140010"/>
              <a:gd name="connsiteY28" fmla="*/ 68570 h 191604"/>
              <a:gd name="connsiteX29" fmla="*/ 35715 w 140010"/>
              <a:gd name="connsiteY29" fmla="*/ 52636 h 191604"/>
              <a:gd name="connsiteX30" fmla="*/ 34181 w 140010"/>
              <a:gd name="connsiteY30" fmla="*/ 52489 h 191604"/>
              <a:gd name="connsiteX31" fmla="*/ 32145 w 140010"/>
              <a:gd name="connsiteY31" fmla="*/ 52282 h 191604"/>
              <a:gd name="connsiteX32" fmla="*/ 18542 w 140010"/>
              <a:gd name="connsiteY32" fmla="*/ 50335 h 191604"/>
              <a:gd name="connsiteX33" fmla="*/ 9365 w 140010"/>
              <a:gd name="connsiteY33" fmla="*/ 47384 h 191604"/>
              <a:gd name="connsiteX34" fmla="*/ 8303 w 140010"/>
              <a:gd name="connsiteY34" fmla="*/ 46263 h 191604"/>
              <a:gd name="connsiteX35" fmla="*/ -11614 w 140010"/>
              <a:gd name="connsiteY35" fmla="*/ 20119 h 191604"/>
              <a:gd name="connsiteX36" fmla="*/ 61150 w 140010"/>
              <a:gd name="connsiteY36" fmla="*/ -6555 h 191604"/>
              <a:gd name="connsiteX37" fmla="*/ 128396 w 140010"/>
              <a:gd name="connsiteY37" fmla="*/ 15723 h 191604"/>
              <a:gd name="connsiteX38" fmla="*/ 118689 w 140010"/>
              <a:gd name="connsiteY38" fmla="*/ 42220 h 191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0010" h="191604">
                <a:moveTo>
                  <a:pt x="118689" y="42220"/>
                </a:moveTo>
                <a:cubicBezTo>
                  <a:pt x="118541" y="42515"/>
                  <a:pt x="118364" y="42810"/>
                  <a:pt x="118128" y="43076"/>
                </a:cubicBezTo>
                <a:cubicBezTo>
                  <a:pt x="117685" y="43725"/>
                  <a:pt x="117066" y="44345"/>
                  <a:pt x="116328" y="44935"/>
                </a:cubicBezTo>
                <a:lnTo>
                  <a:pt x="116298" y="44964"/>
                </a:lnTo>
                <a:cubicBezTo>
                  <a:pt x="114882" y="46115"/>
                  <a:pt x="112964" y="47148"/>
                  <a:pt x="110751" y="48063"/>
                </a:cubicBezTo>
                <a:cubicBezTo>
                  <a:pt x="110663" y="48092"/>
                  <a:pt x="110604" y="48122"/>
                  <a:pt x="110515" y="48151"/>
                </a:cubicBezTo>
                <a:cubicBezTo>
                  <a:pt x="100748" y="52430"/>
                  <a:pt x="87913" y="53816"/>
                  <a:pt x="87913" y="53816"/>
                </a:cubicBezTo>
                <a:cubicBezTo>
                  <a:pt x="84254" y="54377"/>
                  <a:pt x="81362" y="54731"/>
                  <a:pt x="80005" y="54879"/>
                </a:cubicBezTo>
                <a:cubicBezTo>
                  <a:pt x="76228" y="57918"/>
                  <a:pt x="71153" y="69986"/>
                  <a:pt x="70327" y="88487"/>
                </a:cubicBezTo>
                <a:lnTo>
                  <a:pt x="70356" y="88428"/>
                </a:lnTo>
                <a:cubicBezTo>
                  <a:pt x="70356" y="88428"/>
                  <a:pt x="74576" y="98224"/>
                  <a:pt x="80152" y="95156"/>
                </a:cubicBezTo>
                <a:cubicBezTo>
                  <a:pt x="88857" y="90405"/>
                  <a:pt x="105676" y="109644"/>
                  <a:pt x="100306" y="134931"/>
                </a:cubicBezTo>
                <a:cubicBezTo>
                  <a:pt x="99715" y="137646"/>
                  <a:pt x="99007" y="140154"/>
                  <a:pt x="98240" y="142426"/>
                </a:cubicBezTo>
                <a:cubicBezTo>
                  <a:pt x="100070" y="141659"/>
                  <a:pt x="102106" y="141010"/>
                  <a:pt x="104024" y="141010"/>
                </a:cubicBezTo>
                <a:cubicBezTo>
                  <a:pt x="109069" y="141010"/>
                  <a:pt x="116712" y="153934"/>
                  <a:pt x="117744" y="158271"/>
                </a:cubicBezTo>
                <a:cubicBezTo>
                  <a:pt x="118807" y="162609"/>
                  <a:pt x="117656" y="176861"/>
                  <a:pt x="110722" y="181080"/>
                </a:cubicBezTo>
                <a:cubicBezTo>
                  <a:pt x="103965" y="185241"/>
                  <a:pt x="93254" y="180460"/>
                  <a:pt x="92781" y="180283"/>
                </a:cubicBezTo>
                <a:cubicBezTo>
                  <a:pt x="96234" y="185122"/>
                  <a:pt x="108036" y="184149"/>
                  <a:pt x="110190" y="183913"/>
                </a:cubicBezTo>
                <a:cubicBezTo>
                  <a:pt x="82631" y="189637"/>
                  <a:pt x="76936" y="171962"/>
                  <a:pt x="76464" y="170369"/>
                </a:cubicBezTo>
                <a:cubicBezTo>
                  <a:pt x="58937" y="186214"/>
                  <a:pt x="32174" y="158832"/>
                  <a:pt x="25594" y="151514"/>
                </a:cubicBezTo>
                <a:cubicBezTo>
                  <a:pt x="25152" y="151130"/>
                  <a:pt x="24709" y="150717"/>
                  <a:pt x="24266" y="150275"/>
                </a:cubicBezTo>
                <a:cubicBezTo>
                  <a:pt x="22761" y="149419"/>
                  <a:pt x="21079" y="147973"/>
                  <a:pt x="19309" y="145849"/>
                </a:cubicBezTo>
                <a:cubicBezTo>
                  <a:pt x="15857" y="141659"/>
                  <a:pt x="14765" y="136318"/>
                  <a:pt x="14765" y="131213"/>
                </a:cubicBezTo>
                <a:cubicBezTo>
                  <a:pt x="14765" y="122125"/>
                  <a:pt x="18247" y="113716"/>
                  <a:pt x="18247" y="113716"/>
                </a:cubicBezTo>
                <a:cubicBezTo>
                  <a:pt x="19840" y="98402"/>
                  <a:pt x="24266" y="79428"/>
                  <a:pt x="31348" y="78868"/>
                </a:cubicBezTo>
                <a:cubicBezTo>
                  <a:pt x="31348" y="78868"/>
                  <a:pt x="33856" y="78838"/>
                  <a:pt x="37633" y="79163"/>
                </a:cubicBezTo>
                <a:cubicBezTo>
                  <a:pt x="37633" y="78986"/>
                  <a:pt x="37662" y="78838"/>
                  <a:pt x="37662" y="78661"/>
                </a:cubicBezTo>
                <a:cubicBezTo>
                  <a:pt x="37781" y="76094"/>
                  <a:pt x="37869" y="73203"/>
                  <a:pt x="37898" y="70311"/>
                </a:cubicBezTo>
                <a:lnTo>
                  <a:pt x="37898" y="68570"/>
                </a:lnTo>
                <a:cubicBezTo>
                  <a:pt x="37928" y="60869"/>
                  <a:pt x="37456" y="53551"/>
                  <a:pt x="35715" y="52636"/>
                </a:cubicBezTo>
                <a:cubicBezTo>
                  <a:pt x="35125" y="52577"/>
                  <a:pt x="34623" y="52548"/>
                  <a:pt x="34181" y="52489"/>
                </a:cubicBezTo>
                <a:cubicBezTo>
                  <a:pt x="33472" y="52459"/>
                  <a:pt x="32145" y="52282"/>
                  <a:pt x="32145" y="52282"/>
                </a:cubicBezTo>
                <a:cubicBezTo>
                  <a:pt x="26007" y="51485"/>
                  <a:pt x="21640" y="50866"/>
                  <a:pt x="18542" y="50335"/>
                </a:cubicBezTo>
                <a:cubicBezTo>
                  <a:pt x="12405" y="49302"/>
                  <a:pt x="10870" y="48564"/>
                  <a:pt x="9365" y="47384"/>
                </a:cubicBezTo>
                <a:cubicBezTo>
                  <a:pt x="9011" y="47059"/>
                  <a:pt x="8657" y="46676"/>
                  <a:pt x="8303" y="46263"/>
                </a:cubicBezTo>
                <a:cubicBezTo>
                  <a:pt x="3818" y="42869"/>
                  <a:pt x="-4414" y="35139"/>
                  <a:pt x="-11614" y="20119"/>
                </a:cubicBezTo>
                <a:cubicBezTo>
                  <a:pt x="8008" y="3478"/>
                  <a:pt x="33414" y="-6555"/>
                  <a:pt x="61150" y="-6555"/>
                </a:cubicBezTo>
                <a:cubicBezTo>
                  <a:pt x="86379" y="-6555"/>
                  <a:pt x="109630" y="1707"/>
                  <a:pt x="128396" y="15723"/>
                </a:cubicBezTo>
                <a:cubicBezTo>
                  <a:pt x="125239" y="26670"/>
                  <a:pt x="121964" y="36024"/>
                  <a:pt x="118689" y="42220"/>
                </a:cubicBezTo>
              </a:path>
            </a:pathLst>
          </a:custGeom>
          <a:solidFill>
            <a:srgbClr val="1EAFCC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05BB323F-6561-39BE-BB9D-5C37DE3AB01C}"/>
              </a:ext>
            </a:extLst>
          </p:cNvPr>
          <p:cNvSpPr>
            <a:spLocks/>
          </p:cNvSpPr>
          <p:nvPr/>
        </p:nvSpPr>
        <p:spPr>
          <a:xfrm flipV="1">
            <a:off x="4036773" y="1355961"/>
            <a:ext cx="225167" cy="225167"/>
          </a:xfrm>
          <a:custGeom>
            <a:avLst/>
            <a:gdLst>
              <a:gd name="connsiteX0" fmla="*/ -11622 w 225167"/>
              <a:gd name="connsiteY0" fmla="*/ 97288 h 225167"/>
              <a:gd name="connsiteX1" fmla="*/ 11747 w 225167"/>
              <a:gd name="connsiteY1" fmla="*/ 28596 h 225167"/>
              <a:gd name="connsiteX2" fmla="*/ 28212 w 225167"/>
              <a:gd name="connsiteY2" fmla="*/ 11364 h 225167"/>
              <a:gd name="connsiteX3" fmla="*/ 100976 w 225167"/>
              <a:gd name="connsiteY3" fmla="*/ -15310 h 225167"/>
              <a:gd name="connsiteX4" fmla="*/ 168223 w 225167"/>
              <a:gd name="connsiteY4" fmla="*/ 6997 h 225167"/>
              <a:gd name="connsiteX5" fmla="*/ 190176 w 225167"/>
              <a:gd name="connsiteY5" fmla="*/ 28596 h 225167"/>
              <a:gd name="connsiteX6" fmla="*/ 213546 w 225167"/>
              <a:gd name="connsiteY6" fmla="*/ 97288 h 225167"/>
              <a:gd name="connsiteX7" fmla="*/ 100976 w 225167"/>
              <a:gd name="connsiteY7" fmla="*/ 209857 h 225167"/>
              <a:gd name="connsiteX8" fmla="*/ -11622 w 225167"/>
              <a:gd name="connsiteY8" fmla="*/ 97288 h 22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67" h="225167">
                <a:moveTo>
                  <a:pt x="-11622" y="97288"/>
                </a:moveTo>
                <a:cubicBezTo>
                  <a:pt x="-11622" y="71440"/>
                  <a:pt x="-2918" y="47628"/>
                  <a:pt x="11747" y="28596"/>
                </a:cubicBezTo>
                <a:cubicBezTo>
                  <a:pt x="16616" y="22282"/>
                  <a:pt x="22134" y="16528"/>
                  <a:pt x="28212" y="11364"/>
                </a:cubicBezTo>
                <a:cubicBezTo>
                  <a:pt x="47834" y="-5278"/>
                  <a:pt x="73240" y="-15310"/>
                  <a:pt x="100976" y="-15310"/>
                </a:cubicBezTo>
                <a:cubicBezTo>
                  <a:pt x="126175" y="-15310"/>
                  <a:pt x="149456" y="-7019"/>
                  <a:pt x="168223" y="6997"/>
                </a:cubicBezTo>
                <a:cubicBezTo>
                  <a:pt x="176485" y="13135"/>
                  <a:pt x="183891" y="20423"/>
                  <a:pt x="190176" y="28596"/>
                </a:cubicBezTo>
                <a:cubicBezTo>
                  <a:pt x="204841" y="47628"/>
                  <a:pt x="213546" y="71440"/>
                  <a:pt x="213546" y="97288"/>
                </a:cubicBezTo>
                <a:cubicBezTo>
                  <a:pt x="213546" y="159459"/>
                  <a:pt x="163147" y="209857"/>
                  <a:pt x="100976" y="209857"/>
                </a:cubicBezTo>
                <a:cubicBezTo>
                  <a:pt x="38776" y="209857"/>
                  <a:pt x="-11622" y="159459"/>
                  <a:pt x="-11622" y="97288"/>
                </a:cubicBezTo>
              </a:path>
            </a:pathLst>
          </a:custGeom>
          <a:solidFill>
            <a:srgbClr val="FFFFF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120BBDBE-DE52-E773-941C-413D196E6719}"/>
              </a:ext>
            </a:extLst>
          </p:cNvPr>
          <p:cNvSpPr>
            <a:spLocks/>
          </p:cNvSpPr>
          <p:nvPr/>
        </p:nvSpPr>
        <p:spPr>
          <a:xfrm flipV="1">
            <a:off x="4076607" y="1389497"/>
            <a:ext cx="140010" cy="191632"/>
          </a:xfrm>
          <a:custGeom>
            <a:avLst/>
            <a:gdLst>
              <a:gd name="connsiteX0" fmla="*/ 118689 w 140010"/>
              <a:gd name="connsiteY0" fmla="*/ 33559 h 191632"/>
              <a:gd name="connsiteX1" fmla="*/ 118128 w 140010"/>
              <a:gd name="connsiteY1" fmla="*/ 34414 h 191632"/>
              <a:gd name="connsiteX2" fmla="*/ 116328 w 140010"/>
              <a:gd name="connsiteY2" fmla="*/ 36273 h 191632"/>
              <a:gd name="connsiteX3" fmla="*/ 116298 w 140010"/>
              <a:gd name="connsiteY3" fmla="*/ 36303 h 191632"/>
              <a:gd name="connsiteX4" fmla="*/ 110751 w 140010"/>
              <a:gd name="connsiteY4" fmla="*/ 39401 h 191632"/>
              <a:gd name="connsiteX5" fmla="*/ 110515 w 140010"/>
              <a:gd name="connsiteY5" fmla="*/ 39490 h 191632"/>
              <a:gd name="connsiteX6" fmla="*/ 87913 w 140010"/>
              <a:gd name="connsiteY6" fmla="*/ 45155 h 191632"/>
              <a:gd name="connsiteX7" fmla="*/ 87913 w 140010"/>
              <a:gd name="connsiteY7" fmla="*/ 45125 h 191632"/>
              <a:gd name="connsiteX8" fmla="*/ 80005 w 140010"/>
              <a:gd name="connsiteY8" fmla="*/ 46217 h 191632"/>
              <a:gd name="connsiteX9" fmla="*/ 77143 w 140010"/>
              <a:gd name="connsiteY9" fmla="*/ 49905 h 191632"/>
              <a:gd name="connsiteX10" fmla="*/ 77143 w 140010"/>
              <a:gd name="connsiteY10" fmla="*/ 49935 h 191632"/>
              <a:gd name="connsiteX11" fmla="*/ 70327 w 140010"/>
              <a:gd name="connsiteY11" fmla="*/ 79826 h 191632"/>
              <a:gd name="connsiteX12" fmla="*/ 70356 w 140010"/>
              <a:gd name="connsiteY12" fmla="*/ 79767 h 191632"/>
              <a:gd name="connsiteX13" fmla="*/ 80152 w 140010"/>
              <a:gd name="connsiteY13" fmla="*/ 86494 h 191632"/>
              <a:gd name="connsiteX14" fmla="*/ 100306 w 140010"/>
              <a:gd name="connsiteY14" fmla="*/ 126240 h 191632"/>
              <a:gd name="connsiteX15" fmla="*/ 98240 w 140010"/>
              <a:gd name="connsiteY15" fmla="*/ 133764 h 191632"/>
              <a:gd name="connsiteX16" fmla="*/ 104024 w 140010"/>
              <a:gd name="connsiteY16" fmla="*/ 132348 h 191632"/>
              <a:gd name="connsiteX17" fmla="*/ 117744 w 140010"/>
              <a:gd name="connsiteY17" fmla="*/ 149580 h 191632"/>
              <a:gd name="connsiteX18" fmla="*/ 110722 w 140010"/>
              <a:gd name="connsiteY18" fmla="*/ 172418 h 191632"/>
              <a:gd name="connsiteX19" fmla="*/ 92781 w 140010"/>
              <a:gd name="connsiteY19" fmla="*/ 171592 h 191632"/>
              <a:gd name="connsiteX20" fmla="*/ 110190 w 140010"/>
              <a:gd name="connsiteY20" fmla="*/ 175251 h 191632"/>
              <a:gd name="connsiteX21" fmla="*/ 76464 w 140010"/>
              <a:gd name="connsiteY21" fmla="*/ 161707 h 191632"/>
              <a:gd name="connsiteX22" fmla="*/ 25594 w 140010"/>
              <a:gd name="connsiteY22" fmla="*/ 142852 h 191632"/>
              <a:gd name="connsiteX23" fmla="*/ 24266 w 140010"/>
              <a:gd name="connsiteY23" fmla="*/ 141613 h 191632"/>
              <a:gd name="connsiteX24" fmla="*/ 19309 w 140010"/>
              <a:gd name="connsiteY24" fmla="*/ 137158 h 191632"/>
              <a:gd name="connsiteX25" fmla="*/ 14765 w 140010"/>
              <a:gd name="connsiteY25" fmla="*/ 122552 h 191632"/>
              <a:gd name="connsiteX26" fmla="*/ 18247 w 140010"/>
              <a:gd name="connsiteY26" fmla="*/ 105054 h 191632"/>
              <a:gd name="connsiteX27" fmla="*/ 31348 w 140010"/>
              <a:gd name="connsiteY27" fmla="*/ 70206 h 191632"/>
              <a:gd name="connsiteX28" fmla="*/ 37633 w 140010"/>
              <a:gd name="connsiteY28" fmla="*/ 70472 h 191632"/>
              <a:gd name="connsiteX29" fmla="*/ 37662 w 140010"/>
              <a:gd name="connsiteY29" fmla="*/ 70000 h 191632"/>
              <a:gd name="connsiteX30" fmla="*/ 37898 w 140010"/>
              <a:gd name="connsiteY30" fmla="*/ 61620 h 191632"/>
              <a:gd name="connsiteX31" fmla="*/ 37898 w 140010"/>
              <a:gd name="connsiteY31" fmla="*/ 59879 h 191632"/>
              <a:gd name="connsiteX32" fmla="*/ 35715 w 140010"/>
              <a:gd name="connsiteY32" fmla="*/ 43945 h 191632"/>
              <a:gd name="connsiteX33" fmla="*/ 34181 w 140010"/>
              <a:gd name="connsiteY33" fmla="*/ 43827 h 191632"/>
              <a:gd name="connsiteX34" fmla="*/ 32145 w 140010"/>
              <a:gd name="connsiteY34" fmla="*/ 43620 h 191632"/>
              <a:gd name="connsiteX35" fmla="*/ 18542 w 140010"/>
              <a:gd name="connsiteY35" fmla="*/ 41673 h 191632"/>
              <a:gd name="connsiteX36" fmla="*/ 9365 w 140010"/>
              <a:gd name="connsiteY36" fmla="*/ 38722 h 191632"/>
              <a:gd name="connsiteX37" fmla="*/ 8303 w 140010"/>
              <a:gd name="connsiteY37" fmla="*/ 37601 h 191632"/>
              <a:gd name="connsiteX38" fmla="*/ -11614 w 140010"/>
              <a:gd name="connsiteY38" fmla="*/ 11428 h 191632"/>
              <a:gd name="connsiteX39" fmla="*/ -8339 w 140010"/>
              <a:gd name="connsiteY39" fmla="*/ 8773 h 191632"/>
              <a:gd name="connsiteX40" fmla="*/ -7778 w 140010"/>
              <a:gd name="connsiteY40" fmla="*/ 8330 h 191632"/>
              <a:gd name="connsiteX41" fmla="*/ -5270 w 140010"/>
              <a:gd name="connsiteY41" fmla="*/ 6471 h 191632"/>
              <a:gd name="connsiteX42" fmla="*/ -3470 w 140010"/>
              <a:gd name="connsiteY42" fmla="*/ 5143 h 191632"/>
              <a:gd name="connsiteX43" fmla="*/ -1611 w 140010"/>
              <a:gd name="connsiteY43" fmla="*/ 3904 h 191632"/>
              <a:gd name="connsiteX44" fmla="*/ 1133 w 140010"/>
              <a:gd name="connsiteY44" fmla="*/ 2104 h 191632"/>
              <a:gd name="connsiteX45" fmla="*/ 3021 w 140010"/>
              <a:gd name="connsiteY45" fmla="*/ 924 h 191632"/>
              <a:gd name="connsiteX46" fmla="*/ 5382 w 140010"/>
              <a:gd name="connsiteY46" fmla="*/ -463 h 191632"/>
              <a:gd name="connsiteX47" fmla="*/ 8038 w 140010"/>
              <a:gd name="connsiteY47" fmla="*/ -1938 h 191632"/>
              <a:gd name="connsiteX48" fmla="*/ 8274 w 140010"/>
              <a:gd name="connsiteY48" fmla="*/ -2056 h 191632"/>
              <a:gd name="connsiteX49" fmla="*/ 8421 w 140010"/>
              <a:gd name="connsiteY49" fmla="*/ -2145 h 191632"/>
              <a:gd name="connsiteX50" fmla="*/ 8450 w 140010"/>
              <a:gd name="connsiteY50" fmla="*/ -2145 h 191632"/>
              <a:gd name="connsiteX51" fmla="*/ 8834 w 140010"/>
              <a:gd name="connsiteY51" fmla="*/ -2351 h 191632"/>
              <a:gd name="connsiteX52" fmla="*/ 10959 w 140010"/>
              <a:gd name="connsiteY52" fmla="*/ -3443 h 191632"/>
              <a:gd name="connsiteX53" fmla="*/ 11106 w 140010"/>
              <a:gd name="connsiteY53" fmla="*/ -3502 h 191632"/>
              <a:gd name="connsiteX54" fmla="*/ 11755 w 140010"/>
              <a:gd name="connsiteY54" fmla="*/ -3827 h 191632"/>
              <a:gd name="connsiteX55" fmla="*/ 12965 w 140010"/>
              <a:gd name="connsiteY55" fmla="*/ -4417 h 191632"/>
              <a:gd name="connsiteX56" fmla="*/ 14145 w 140010"/>
              <a:gd name="connsiteY56" fmla="*/ -4978 h 191632"/>
              <a:gd name="connsiteX57" fmla="*/ 16890 w 140010"/>
              <a:gd name="connsiteY57" fmla="*/ -6187 h 191632"/>
              <a:gd name="connsiteX58" fmla="*/ 19663 w 140010"/>
              <a:gd name="connsiteY58" fmla="*/ -7308 h 191632"/>
              <a:gd name="connsiteX59" fmla="*/ 20932 w 140010"/>
              <a:gd name="connsiteY59" fmla="*/ -7810 h 191632"/>
              <a:gd name="connsiteX60" fmla="*/ 22201 w 140010"/>
              <a:gd name="connsiteY60" fmla="*/ -8282 h 191632"/>
              <a:gd name="connsiteX61" fmla="*/ 24797 w 140010"/>
              <a:gd name="connsiteY61" fmla="*/ -9197 h 191632"/>
              <a:gd name="connsiteX62" fmla="*/ 27512 w 140010"/>
              <a:gd name="connsiteY62" fmla="*/ -10082 h 191632"/>
              <a:gd name="connsiteX63" fmla="*/ 29814 w 140010"/>
              <a:gd name="connsiteY63" fmla="*/ -10790 h 191632"/>
              <a:gd name="connsiteX64" fmla="*/ 30050 w 140010"/>
              <a:gd name="connsiteY64" fmla="*/ -10849 h 191632"/>
              <a:gd name="connsiteX65" fmla="*/ 31525 w 140010"/>
              <a:gd name="connsiteY65" fmla="*/ -11262 h 191632"/>
              <a:gd name="connsiteX66" fmla="*/ 39728 w 140010"/>
              <a:gd name="connsiteY66" fmla="*/ -13180 h 191632"/>
              <a:gd name="connsiteX67" fmla="*/ 43357 w 140010"/>
              <a:gd name="connsiteY67" fmla="*/ -13830 h 191632"/>
              <a:gd name="connsiteX68" fmla="*/ 44301 w 140010"/>
              <a:gd name="connsiteY68" fmla="*/ -13977 h 191632"/>
              <a:gd name="connsiteX69" fmla="*/ 44508 w 140010"/>
              <a:gd name="connsiteY69" fmla="*/ -14007 h 191632"/>
              <a:gd name="connsiteX70" fmla="*/ 44626 w 140010"/>
              <a:gd name="connsiteY70" fmla="*/ -14036 h 191632"/>
              <a:gd name="connsiteX71" fmla="*/ 46987 w 140010"/>
              <a:gd name="connsiteY71" fmla="*/ -14331 h 191632"/>
              <a:gd name="connsiteX72" fmla="*/ 47488 w 140010"/>
              <a:gd name="connsiteY72" fmla="*/ -14390 h 191632"/>
              <a:gd name="connsiteX73" fmla="*/ 47842 w 140010"/>
              <a:gd name="connsiteY73" fmla="*/ -14449 h 191632"/>
              <a:gd name="connsiteX74" fmla="*/ 50026 w 140010"/>
              <a:gd name="connsiteY74" fmla="*/ -14685 h 191632"/>
              <a:gd name="connsiteX75" fmla="*/ 50409 w 140010"/>
              <a:gd name="connsiteY75" fmla="*/ -14715 h 191632"/>
              <a:gd name="connsiteX76" fmla="*/ 51088 w 140010"/>
              <a:gd name="connsiteY76" fmla="*/ -14803 h 191632"/>
              <a:gd name="connsiteX77" fmla="*/ 55042 w 140010"/>
              <a:gd name="connsiteY77" fmla="*/ -15069 h 191632"/>
              <a:gd name="connsiteX78" fmla="*/ 55249 w 140010"/>
              <a:gd name="connsiteY78" fmla="*/ -15069 h 191632"/>
              <a:gd name="connsiteX79" fmla="*/ 56488 w 140010"/>
              <a:gd name="connsiteY79" fmla="*/ -15128 h 191632"/>
              <a:gd name="connsiteX80" fmla="*/ 57255 w 140010"/>
              <a:gd name="connsiteY80" fmla="*/ -15157 h 191632"/>
              <a:gd name="connsiteX81" fmla="*/ 61150 w 140010"/>
              <a:gd name="connsiteY81" fmla="*/ -15246 h 191632"/>
              <a:gd name="connsiteX82" fmla="*/ 128396 w 140010"/>
              <a:gd name="connsiteY82" fmla="*/ 7061 h 191632"/>
              <a:gd name="connsiteX83" fmla="*/ 118689 w 140010"/>
              <a:gd name="connsiteY83" fmla="*/ 33559 h 19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40010" h="191632">
                <a:moveTo>
                  <a:pt x="118689" y="33559"/>
                </a:moveTo>
                <a:cubicBezTo>
                  <a:pt x="118541" y="33854"/>
                  <a:pt x="118364" y="34119"/>
                  <a:pt x="118128" y="34414"/>
                </a:cubicBezTo>
                <a:cubicBezTo>
                  <a:pt x="117685" y="35063"/>
                  <a:pt x="117066" y="35683"/>
                  <a:pt x="116328" y="36273"/>
                </a:cubicBezTo>
                <a:lnTo>
                  <a:pt x="116298" y="36303"/>
                </a:lnTo>
                <a:cubicBezTo>
                  <a:pt x="114882" y="37424"/>
                  <a:pt x="112964" y="38457"/>
                  <a:pt x="110751" y="39401"/>
                </a:cubicBezTo>
                <a:cubicBezTo>
                  <a:pt x="110663" y="39430"/>
                  <a:pt x="110604" y="39460"/>
                  <a:pt x="110515" y="39490"/>
                </a:cubicBezTo>
                <a:cubicBezTo>
                  <a:pt x="100748" y="43739"/>
                  <a:pt x="87913" y="45155"/>
                  <a:pt x="87913" y="45155"/>
                </a:cubicBezTo>
                <a:lnTo>
                  <a:pt x="87913" y="45125"/>
                </a:lnTo>
                <a:cubicBezTo>
                  <a:pt x="84254" y="45715"/>
                  <a:pt x="81362" y="46070"/>
                  <a:pt x="80005" y="46217"/>
                </a:cubicBezTo>
                <a:cubicBezTo>
                  <a:pt x="79090" y="46955"/>
                  <a:pt x="78117" y="48165"/>
                  <a:pt x="77143" y="49905"/>
                </a:cubicBezTo>
                <a:lnTo>
                  <a:pt x="77143" y="49935"/>
                </a:lnTo>
                <a:cubicBezTo>
                  <a:pt x="74015" y="55423"/>
                  <a:pt x="70946" y="65751"/>
                  <a:pt x="70327" y="79826"/>
                </a:cubicBezTo>
                <a:lnTo>
                  <a:pt x="70356" y="79767"/>
                </a:lnTo>
                <a:cubicBezTo>
                  <a:pt x="70356" y="79767"/>
                  <a:pt x="74576" y="89533"/>
                  <a:pt x="80152" y="86494"/>
                </a:cubicBezTo>
                <a:cubicBezTo>
                  <a:pt x="88857" y="81744"/>
                  <a:pt x="105676" y="100952"/>
                  <a:pt x="100306" y="126240"/>
                </a:cubicBezTo>
                <a:cubicBezTo>
                  <a:pt x="99715" y="128984"/>
                  <a:pt x="99007" y="131492"/>
                  <a:pt x="98240" y="133764"/>
                </a:cubicBezTo>
                <a:cubicBezTo>
                  <a:pt x="100070" y="132997"/>
                  <a:pt x="102106" y="132348"/>
                  <a:pt x="104024" y="132348"/>
                </a:cubicBezTo>
                <a:cubicBezTo>
                  <a:pt x="109069" y="132348"/>
                  <a:pt x="116712" y="145272"/>
                  <a:pt x="117744" y="149580"/>
                </a:cubicBezTo>
                <a:cubicBezTo>
                  <a:pt x="118807" y="153947"/>
                  <a:pt x="117656" y="168199"/>
                  <a:pt x="110722" y="172418"/>
                </a:cubicBezTo>
                <a:cubicBezTo>
                  <a:pt x="103965" y="176549"/>
                  <a:pt x="93254" y="171799"/>
                  <a:pt x="92781" y="171592"/>
                </a:cubicBezTo>
                <a:cubicBezTo>
                  <a:pt x="96234" y="176431"/>
                  <a:pt x="108066" y="175458"/>
                  <a:pt x="110190" y="175251"/>
                </a:cubicBezTo>
                <a:cubicBezTo>
                  <a:pt x="82631" y="180975"/>
                  <a:pt x="76936" y="163271"/>
                  <a:pt x="76464" y="161707"/>
                </a:cubicBezTo>
                <a:cubicBezTo>
                  <a:pt x="58937" y="177523"/>
                  <a:pt x="32174" y="150141"/>
                  <a:pt x="25594" y="142852"/>
                </a:cubicBezTo>
                <a:cubicBezTo>
                  <a:pt x="25152" y="142469"/>
                  <a:pt x="24709" y="142056"/>
                  <a:pt x="24266" y="141613"/>
                </a:cubicBezTo>
                <a:cubicBezTo>
                  <a:pt x="22761" y="140728"/>
                  <a:pt x="21079" y="139312"/>
                  <a:pt x="19309" y="137158"/>
                </a:cubicBezTo>
                <a:cubicBezTo>
                  <a:pt x="15857" y="132997"/>
                  <a:pt x="14765" y="127656"/>
                  <a:pt x="14765" y="122552"/>
                </a:cubicBezTo>
                <a:cubicBezTo>
                  <a:pt x="14765" y="113434"/>
                  <a:pt x="18247" y="105054"/>
                  <a:pt x="18247" y="105054"/>
                </a:cubicBezTo>
                <a:cubicBezTo>
                  <a:pt x="19840" y="89710"/>
                  <a:pt x="24266" y="70767"/>
                  <a:pt x="31348" y="70206"/>
                </a:cubicBezTo>
                <a:cubicBezTo>
                  <a:pt x="31348" y="70206"/>
                  <a:pt x="33856" y="70177"/>
                  <a:pt x="37633" y="70472"/>
                </a:cubicBezTo>
                <a:cubicBezTo>
                  <a:pt x="37633" y="70324"/>
                  <a:pt x="37662" y="70177"/>
                  <a:pt x="37662" y="70000"/>
                </a:cubicBezTo>
                <a:cubicBezTo>
                  <a:pt x="37781" y="67433"/>
                  <a:pt x="37869" y="64541"/>
                  <a:pt x="37898" y="61620"/>
                </a:cubicBezTo>
                <a:lnTo>
                  <a:pt x="37898" y="59879"/>
                </a:lnTo>
                <a:cubicBezTo>
                  <a:pt x="37928" y="52178"/>
                  <a:pt x="37456" y="44889"/>
                  <a:pt x="35715" y="43945"/>
                </a:cubicBezTo>
                <a:cubicBezTo>
                  <a:pt x="35125" y="43916"/>
                  <a:pt x="34623" y="43856"/>
                  <a:pt x="34181" y="43827"/>
                </a:cubicBezTo>
                <a:cubicBezTo>
                  <a:pt x="33472" y="43768"/>
                  <a:pt x="32145" y="43620"/>
                  <a:pt x="32145" y="43620"/>
                </a:cubicBezTo>
                <a:cubicBezTo>
                  <a:pt x="26007" y="42824"/>
                  <a:pt x="21640" y="42204"/>
                  <a:pt x="18542" y="41673"/>
                </a:cubicBezTo>
                <a:cubicBezTo>
                  <a:pt x="12405" y="40611"/>
                  <a:pt x="10870" y="39903"/>
                  <a:pt x="9365" y="38722"/>
                </a:cubicBezTo>
                <a:cubicBezTo>
                  <a:pt x="9011" y="38368"/>
                  <a:pt x="8657" y="37985"/>
                  <a:pt x="8303" y="37601"/>
                </a:cubicBezTo>
                <a:cubicBezTo>
                  <a:pt x="3818" y="34208"/>
                  <a:pt x="-4414" y="26447"/>
                  <a:pt x="-11614" y="11428"/>
                </a:cubicBezTo>
                <a:cubicBezTo>
                  <a:pt x="-10552" y="10514"/>
                  <a:pt x="-9460" y="9628"/>
                  <a:pt x="-8339" y="8773"/>
                </a:cubicBezTo>
                <a:cubicBezTo>
                  <a:pt x="-8162" y="8625"/>
                  <a:pt x="-7955" y="8478"/>
                  <a:pt x="-7778" y="8330"/>
                </a:cubicBezTo>
                <a:cubicBezTo>
                  <a:pt x="-6952" y="7681"/>
                  <a:pt x="-6126" y="7061"/>
                  <a:pt x="-5270" y="6471"/>
                </a:cubicBezTo>
                <a:cubicBezTo>
                  <a:pt x="-4680" y="5999"/>
                  <a:pt x="-4090" y="5556"/>
                  <a:pt x="-3470" y="5143"/>
                </a:cubicBezTo>
                <a:cubicBezTo>
                  <a:pt x="-2851" y="4701"/>
                  <a:pt x="-2231" y="4288"/>
                  <a:pt x="-1611" y="3904"/>
                </a:cubicBezTo>
                <a:cubicBezTo>
                  <a:pt x="-726" y="3255"/>
                  <a:pt x="189" y="2665"/>
                  <a:pt x="1133" y="2104"/>
                </a:cubicBezTo>
                <a:cubicBezTo>
                  <a:pt x="1752" y="1691"/>
                  <a:pt x="2372" y="1307"/>
                  <a:pt x="3021" y="924"/>
                </a:cubicBezTo>
                <a:cubicBezTo>
                  <a:pt x="3788" y="452"/>
                  <a:pt x="4585" y="-20"/>
                  <a:pt x="5382" y="-463"/>
                </a:cubicBezTo>
                <a:cubicBezTo>
                  <a:pt x="6267" y="-964"/>
                  <a:pt x="7152" y="-1466"/>
                  <a:pt x="8038" y="-1938"/>
                </a:cubicBezTo>
                <a:cubicBezTo>
                  <a:pt x="8126" y="-1968"/>
                  <a:pt x="8185" y="-2027"/>
                  <a:pt x="8274" y="-2056"/>
                </a:cubicBezTo>
                <a:cubicBezTo>
                  <a:pt x="8303" y="-2086"/>
                  <a:pt x="8362" y="-2115"/>
                  <a:pt x="8421" y="-2145"/>
                </a:cubicBezTo>
                <a:lnTo>
                  <a:pt x="8450" y="-2145"/>
                </a:lnTo>
                <a:cubicBezTo>
                  <a:pt x="8569" y="-2204"/>
                  <a:pt x="8716" y="-2292"/>
                  <a:pt x="8834" y="-2351"/>
                </a:cubicBezTo>
                <a:cubicBezTo>
                  <a:pt x="9542" y="-2735"/>
                  <a:pt x="10251" y="-3089"/>
                  <a:pt x="10959" y="-3443"/>
                </a:cubicBezTo>
                <a:cubicBezTo>
                  <a:pt x="11018" y="-3443"/>
                  <a:pt x="11047" y="-3473"/>
                  <a:pt x="11106" y="-3502"/>
                </a:cubicBezTo>
                <a:cubicBezTo>
                  <a:pt x="11313" y="-3620"/>
                  <a:pt x="11549" y="-3738"/>
                  <a:pt x="11755" y="-3827"/>
                </a:cubicBezTo>
                <a:cubicBezTo>
                  <a:pt x="12139" y="-4033"/>
                  <a:pt x="12552" y="-4240"/>
                  <a:pt x="12965" y="-4417"/>
                </a:cubicBezTo>
                <a:cubicBezTo>
                  <a:pt x="13349" y="-4594"/>
                  <a:pt x="13732" y="-4771"/>
                  <a:pt x="14145" y="-4978"/>
                </a:cubicBezTo>
                <a:cubicBezTo>
                  <a:pt x="15030" y="-5390"/>
                  <a:pt x="15975" y="-5804"/>
                  <a:pt x="16890" y="-6187"/>
                </a:cubicBezTo>
                <a:cubicBezTo>
                  <a:pt x="17804" y="-6571"/>
                  <a:pt x="18749" y="-6955"/>
                  <a:pt x="19663" y="-7308"/>
                </a:cubicBezTo>
                <a:cubicBezTo>
                  <a:pt x="20106" y="-7486"/>
                  <a:pt x="20519" y="-7663"/>
                  <a:pt x="20932" y="-7810"/>
                </a:cubicBezTo>
                <a:cubicBezTo>
                  <a:pt x="21345" y="-7958"/>
                  <a:pt x="21758" y="-8135"/>
                  <a:pt x="22201" y="-8282"/>
                </a:cubicBezTo>
                <a:cubicBezTo>
                  <a:pt x="23056" y="-8607"/>
                  <a:pt x="23942" y="-8902"/>
                  <a:pt x="24797" y="-9197"/>
                </a:cubicBezTo>
                <a:cubicBezTo>
                  <a:pt x="25712" y="-9521"/>
                  <a:pt x="26597" y="-9787"/>
                  <a:pt x="27512" y="-10082"/>
                </a:cubicBezTo>
                <a:cubicBezTo>
                  <a:pt x="28279" y="-10318"/>
                  <a:pt x="29046" y="-10554"/>
                  <a:pt x="29814" y="-10790"/>
                </a:cubicBezTo>
                <a:cubicBezTo>
                  <a:pt x="29902" y="-10820"/>
                  <a:pt x="29961" y="-10820"/>
                  <a:pt x="30050" y="-10849"/>
                </a:cubicBezTo>
                <a:cubicBezTo>
                  <a:pt x="30522" y="-10997"/>
                  <a:pt x="31023" y="-11144"/>
                  <a:pt x="31525" y="-11262"/>
                </a:cubicBezTo>
                <a:cubicBezTo>
                  <a:pt x="34210" y="-12000"/>
                  <a:pt x="36954" y="-12649"/>
                  <a:pt x="39728" y="-13180"/>
                </a:cubicBezTo>
                <a:cubicBezTo>
                  <a:pt x="40938" y="-13416"/>
                  <a:pt x="42147" y="-13652"/>
                  <a:pt x="43357" y="-13830"/>
                </a:cubicBezTo>
                <a:cubicBezTo>
                  <a:pt x="43682" y="-13889"/>
                  <a:pt x="43977" y="-13947"/>
                  <a:pt x="44301" y="-13977"/>
                </a:cubicBezTo>
                <a:cubicBezTo>
                  <a:pt x="44361" y="-13977"/>
                  <a:pt x="44449" y="-14007"/>
                  <a:pt x="44508" y="-14007"/>
                </a:cubicBezTo>
                <a:cubicBezTo>
                  <a:pt x="44537" y="-14007"/>
                  <a:pt x="44597" y="-14007"/>
                  <a:pt x="44626" y="-14036"/>
                </a:cubicBezTo>
                <a:cubicBezTo>
                  <a:pt x="45423" y="-14154"/>
                  <a:pt x="46160" y="-14243"/>
                  <a:pt x="46987" y="-14331"/>
                </a:cubicBezTo>
                <a:cubicBezTo>
                  <a:pt x="47164" y="-14361"/>
                  <a:pt x="47311" y="-14390"/>
                  <a:pt x="47488" y="-14390"/>
                </a:cubicBezTo>
                <a:cubicBezTo>
                  <a:pt x="47606" y="-14420"/>
                  <a:pt x="47724" y="-14420"/>
                  <a:pt x="47842" y="-14449"/>
                </a:cubicBezTo>
                <a:cubicBezTo>
                  <a:pt x="48580" y="-14567"/>
                  <a:pt x="49318" y="-14626"/>
                  <a:pt x="50026" y="-14685"/>
                </a:cubicBezTo>
                <a:cubicBezTo>
                  <a:pt x="50144" y="-14685"/>
                  <a:pt x="50291" y="-14715"/>
                  <a:pt x="50409" y="-14715"/>
                </a:cubicBezTo>
                <a:cubicBezTo>
                  <a:pt x="50616" y="-14744"/>
                  <a:pt x="50852" y="-14774"/>
                  <a:pt x="51088" y="-14803"/>
                </a:cubicBezTo>
                <a:cubicBezTo>
                  <a:pt x="52416" y="-14921"/>
                  <a:pt x="53714" y="-15010"/>
                  <a:pt x="55042" y="-15069"/>
                </a:cubicBezTo>
                <a:lnTo>
                  <a:pt x="55249" y="-15069"/>
                </a:lnTo>
                <a:cubicBezTo>
                  <a:pt x="55662" y="-15098"/>
                  <a:pt x="56045" y="-15128"/>
                  <a:pt x="56488" y="-15128"/>
                </a:cubicBezTo>
                <a:cubicBezTo>
                  <a:pt x="56753" y="-15128"/>
                  <a:pt x="56989" y="-15157"/>
                  <a:pt x="57255" y="-15157"/>
                </a:cubicBezTo>
                <a:cubicBezTo>
                  <a:pt x="58553" y="-15217"/>
                  <a:pt x="59852" y="-15246"/>
                  <a:pt x="61150" y="-15246"/>
                </a:cubicBezTo>
                <a:cubicBezTo>
                  <a:pt x="86379" y="-15246"/>
                  <a:pt x="109630" y="-6955"/>
                  <a:pt x="128396" y="7061"/>
                </a:cubicBezTo>
                <a:cubicBezTo>
                  <a:pt x="125239" y="18008"/>
                  <a:pt x="121964" y="27333"/>
                  <a:pt x="118689" y="33559"/>
                </a:cubicBezTo>
              </a:path>
            </a:pathLst>
          </a:custGeom>
          <a:solidFill>
            <a:srgbClr val="1EAFCC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D8B8B64F-1453-4A81-D8C4-0F74DCD9E678}"/>
              </a:ext>
            </a:extLst>
          </p:cNvPr>
          <p:cNvSpPr>
            <a:spLocks/>
          </p:cNvSpPr>
          <p:nvPr/>
        </p:nvSpPr>
        <p:spPr>
          <a:xfrm flipV="1">
            <a:off x="4124703" y="5097385"/>
            <a:ext cx="1439910" cy="1051569"/>
          </a:xfrm>
          <a:custGeom>
            <a:avLst/>
            <a:gdLst>
              <a:gd name="connsiteX0" fmla="*/ 1426246 w 1439910"/>
              <a:gd name="connsiteY0" fmla="*/ 210589 h 1051569"/>
              <a:gd name="connsiteX1" fmla="*/ 1020732 w 1439910"/>
              <a:gd name="connsiteY1" fmla="*/ 647 h 1051569"/>
              <a:gd name="connsiteX2" fmla="*/ 750772 w 1439910"/>
              <a:gd name="connsiteY2" fmla="*/ 647 h 1051569"/>
              <a:gd name="connsiteX3" fmla="*/ 207726 w 1439910"/>
              <a:gd name="connsiteY3" fmla="*/ 446792 h 1051569"/>
              <a:gd name="connsiteX4" fmla="*/ -13665 w 1439910"/>
              <a:gd name="connsiteY4" fmla="*/ 1052098 h 1051569"/>
              <a:gd name="connsiteX5" fmla="*/ -13665 w 1439910"/>
              <a:gd name="connsiteY5" fmla="*/ 1052216 h 1051569"/>
              <a:gd name="connsiteX6" fmla="*/ 296159 w 1439910"/>
              <a:gd name="connsiteY6" fmla="*/ 466798 h 1051569"/>
              <a:gd name="connsiteX7" fmla="*/ 806039 w 1439910"/>
              <a:gd name="connsiteY7" fmla="*/ 86070 h 1051569"/>
              <a:gd name="connsiteX8" fmla="*/ 1424859 w 1439910"/>
              <a:gd name="connsiteY8" fmla="*/ 210265 h 1051569"/>
              <a:gd name="connsiteX9" fmla="*/ 1426246 w 1439910"/>
              <a:gd name="connsiteY9" fmla="*/ 210589 h 105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9910" h="1051569">
                <a:moveTo>
                  <a:pt x="1426246" y="210589"/>
                </a:moveTo>
                <a:lnTo>
                  <a:pt x="1020732" y="647"/>
                </a:lnTo>
                <a:lnTo>
                  <a:pt x="750772" y="647"/>
                </a:lnTo>
                <a:cubicBezTo>
                  <a:pt x="685680" y="44289"/>
                  <a:pt x="347619" y="274884"/>
                  <a:pt x="207726" y="446792"/>
                </a:cubicBezTo>
                <a:cubicBezTo>
                  <a:pt x="178101" y="483234"/>
                  <a:pt x="69663" y="797188"/>
                  <a:pt x="-13665" y="1052098"/>
                </a:cubicBezTo>
                <a:lnTo>
                  <a:pt x="-13665" y="1052216"/>
                </a:lnTo>
                <a:cubicBezTo>
                  <a:pt x="-2599" y="1018372"/>
                  <a:pt x="229945" y="523097"/>
                  <a:pt x="296159" y="466798"/>
                </a:cubicBezTo>
                <a:cubicBezTo>
                  <a:pt x="362372" y="410528"/>
                  <a:pt x="710023" y="82735"/>
                  <a:pt x="806039" y="86070"/>
                </a:cubicBezTo>
                <a:cubicBezTo>
                  <a:pt x="899045" y="89257"/>
                  <a:pt x="1394172" y="203212"/>
                  <a:pt x="1424859" y="210265"/>
                </a:cubicBezTo>
                <a:cubicBezTo>
                  <a:pt x="1425331" y="210353"/>
                  <a:pt x="1425774" y="210472"/>
                  <a:pt x="1426246" y="210589"/>
                </a:cubicBezTo>
              </a:path>
            </a:pathLst>
          </a:custGeom>
          <a:solidFill>
            <a:srgbClr val="EFA26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BC12A451-09F8-7F6B-1AEB-9E53643EB18A}"/>
              </a:ext>
            </a:extLst>
          </p:cNvPr>
          <p:cNvSpPr>
            <a:spLocks/>
          </p:cNvSpPr>
          <p:nvPr/>
        </p:nvSpPr>
        <p:spPr>
          <a:xfrm flipV="1">
            <a:off x="4918588" y="5866806"/>
            <a:ext cx="1461952" cy="282148"/>
          </a:xfrm>
          <a:custGeom>
            <a:avLst/>
            <a:gdLst>
              <a:gd name="connsiteX0" fmla="*/ 1445924 w 1461952"/>
              <a:gd name="connsiteY0" fmla="*/ 2125 h 282148"/>
              <a:gd name="connsiteX1" fmla="*/ -16029 w 1461952"/>
              <a:gd name="connsiteY1" fmla="*/ 2125 h 282148"/>
              <a:gd name="connsiteX2" fmla="*/ 628610 w 1461952"/>
              <a:gd name="connsiteY2" fmla="*/ 211743 h 282148"/>
              <a:gd name="connsiteX3" fmla="*/ 629997 w 1461952"/>
              <a:gd name="connsiteY3" fmla="*/ 212067 h 282148"/>
              <a:gd name="connsiteX4" fmla="*/ 1276465 w 1461952"/>
              <a:gd name="connsiteY4" fmla="*/ 256091 h 282148"/>
              <a:gd name="connsiteX5" fmla="*/ 1277468 w 1461952"/>
              <a:gd name="connsiteY5" fmla="*/ 254587 h 282148"/>
              <a:gd name="connsiteX6" fmla="*/ 1445924 w 1461952"/>
              <a:gd name="connsiteY6" fmla="*/ 2125 h 28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1952" h="282148">
                <a:moveTo>
                  <a:pt x="1445924" y="2125"/>
                </a:moveTo>
                <a:lnTo>
                  <a:pt x="-16029" y="2125"/>
                </a:lnTo>
                <a:cubicBezTo>
                  <a:pt x="57296" y="30894"/>
                  <a:pt x="337819" y="138063"/>
                  <a:pt x="628610" y="211743"/>
                </a:cubicBezTo>
                <a:cubicBezTo>
                  <a:pt x="629082" y="211831"/>
                  <a:pt x="629525" y="211949"/>
                  <a:pt x="629997" y="212067"/>
                </a:cubicBezTo>
                <a:cubicBezTo>
                  <a:pt x="879744" y="275242"/>
                  <a:pt x="1136838" y="313541"/>
                  <a:pt x="1276465" y="256091"/>
                </a:cubicBezTo>
                <a:lnTo>
                  <a:pt x="1277468" y="254587"/>
                </a:lnTo>
                <a:lnTo>
                  <a:pt x="1445924" y="2125"/>
                </a:lnTo>
              </a:path>
            </a:pathLst>
          </a:custGeom>
          <a:solidFill>
            <a:srgbClr val="D2E3FC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953B91A-D4A8-0583-6B8B-AF7573722478}"/>
              </a:ext>
            </a:extLst>
          </p:cNvPr>
          <p:cNvSpPr>
            <a:spLocks/>
          </p:cNvSpPr>
          <p:nvPr/>
        </p:nvSpPr>
        <p:spPr>
          <a:xfrm flipV="1">
            <a:off x="4018154" y="4210372"/>
            <a:ext cx="87727" cy="498730"/>
          </a:xfrm>
          <a:custGeom>
            <a:avLst/>
            <a:gdLst>
              <a:gd name="connsiteX0" fmla="*/ -4255 w 87727"/>
              <a:gd name="connsiteY0" fmla="*/ 487351 h 498730"/>
              <a:gd name="connsiteX1" fmla="*/ -4137 w 87727"/>
              <a:gd name="connsiteY1" fmla="*/ 487410 h 498730"/>
              <a:gd name="connsiteX2" fmla="*/ 71903 w 87727"/>
              <a:gd name="connsiteY2" fmla="*/ 474280 h 498730"/>
              <a:gd name="connsiteX3" fmla="*/ -11366 w 87727"/>
              <a:gd name="connsiteY3" fmla="*/ -3821 h 498730"/>
              <a:gd name="connsiteX4" fmla="*/ -4255 w 87727"/>
              <a:gd name="connsiteY4" fmla="*/ 487351 h 49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27" h="498730">
                <a:moveTo>
                  <a:pt x="-4255" y="487351"/>
                </a:moveTo>
                <a:cubicBezTo>
                  <a:pt x="-4225" y="487351"/>
                  <a:pt x="-4196" y="487351"/>
                  <a:pt x="-4137" y="487410"/>
                </a:cubicBezTo>
                <a:cubicBezTo>
                  <a:pt x="20472" y="496440"/>
                  <a:pt x="55084" y="502400"/>
                  <a:pt x="71903" y="474280"/>
                </a:cubicBezTo>
                <a:cubicBezTo>
                  <a:pt x="98105" y="430550"/>
                  <a:pt x="791" y="44718"/>
                  <a:pt x="-11366" y="-3821"/>
                </a:cubicBezTo>
                <a:lnTo>
                  <a:pt x="-4255" y="487351"/>
                </a:lnTo>
              </a:path>
            </a:pathLst>
          </a:custGeom>
          <a:solidFill>
            <a:srgbClr val="EFA26F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F62292F0-1AE5-13DA-D5E7-BC5B8ADFC955}"/>
              </a:ext>
            </a:extLst>
          </p:cNvPr>
          <p:cNvSpPr>
            <a:spLocks/>
          </p:cNvSpPr>
          <p:nvPr/>
        </p:nvSpPr>
        <p:spPr>
          <a:xfrm flipV="1">
            <a:off x="4024468" y="4010439"/>
            <a:ext cx="89893" cy="234906"/>
          </a:xfrm>
          <a:custGeom>
            <a:avLst/>
            <a:gdLst>
              <a:gd name="connsiteX0" fmla="*/ -3037 w 89893"/>
              <a:gd name="connsiteY0" fmla="*/ 229783 h 234906"/>
              <a:gd name="connsiteX1" fmla="*/ -11388 w 89893"/>
              <a:gd name="connsiteY1" fmla="*/ -3588 h 234906"/>
              <a:gd name="connsiteX2" fmla="*/ 65567 w 89893"/>
              <a:gd name="connsiteY2" fmla="*/ 9248 h 234906"/>
              <a:gd name="connsiteX3" fmla="*/ -3037 w 89893"/>
              <a:gd name="connsiteY3" fmla="*/ 229783 h 23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93" h="234906">
                <a:moveTo>
                  <a:pt x="-3037" y="229783"/>
                </a:moveTo>
                <a:lnTo>
                  <a:pt x="-11388" y="-3588"/>
                </a:lnTo>
                <a:cubicBezTo>
                  <a:pt x="-11388" y="-3588"/>
                  <a:pt x="37683" y="-11584"/>
                  <a:pt x="65567" y="9248"/>
                </a:cubicBezTo>
                <a:cubicBezTo>
                  <a:pt x="93480" y="30080"/>
                  <a:pt x="78697" y="232527"/>
                  <a:pt x="-3037" y="229783"/>
                </a:cubicBezTo>
              </a:path>
            </a:pathLst>
          </a:custGeom>
          <a:solidFill>
            <a:srgbClr val="FFC197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2B551BA5-89CF-22AC-C00A-1AE444F3F780}"/>
              </a:ext>
            </a:extLst>
          </p:cNvPr>
          <p:cNvSpPr>
            <a:spLocks/>
          </p:cNvSpPr>
          <p:nvPr/>
        </p:nvSpPr>
        <p:spPr>
          <a:xfrm flipV="1">
            <a:off x="1705897" y="4407011"/>
            <a:ext cx="1344815" cy="959678"/>
          </a:xfrm>
          <a:custGeom>
            <a:avLst/>
            <a:gdLst>
              <a:gd name="connsiteX0" fmla="*/ 1338395 w 1344815"/>
              <a:gd name="connsiteY0" fmla="*/ 2622 h 959678"/>
              <a:gd name="connsiteX1" fmla="*/ 895135 w 1344815"/>
              <a:gd name="connsiteY1" fmla="*/ 84150 h 959678"/>
              <a:gd name="connsiteX2" fmla="*/ 943969 w 1344815"/>
              <a:gd name="connsiteY2" fmla="*/ 555848 h 959678"/>
              <a:gd name="connsiteX3" fmla="*/ 601821 w 1344815"/>
              <a:gd name="connsiteY3" fmla="*/ 164025 h 959678"/>
              <a:gd name="connsiteX4" fmla="*/ -6420 w 1344815"/>
              <a:gd name="connsiteY4" fmla="*/ 503119 h 959678"/>
              <a:gd name="connsiteX5" fmla="*/ 717769 w 1344815"/>
              <a:gd name="connsiteY5" fmla="*/ 957497 h 959678"/>
              <a:gd name="connsiteX6" fmla="*/ 1329622 w 1344815"/>
              <a:gd name="connsiteY6" fmla="*/ 710878 h 959678"/>
              <a:gd name="connsiteX7" fmla="*/ 1338395 w 1344815"/>
              <a:gd name="connsiteY7" fmla="*/ 2622 h 95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4815" h="959678">
                <a:moveTo>
                  <a:pt x="1338395" y="2622"/>
                </a:moveTo>
                <a:cubicBezTo>
                  <a:pt x="1197915" y="-26206"/>
                  <a:pt x="895135" y="84150"/>
                  <a:pt x="895135" y="84150"/>
                </a:cubicBezTo>
                <a:lnTo>
                  <a:pt x="943969" y="555848"/>
                </a:lnTo>
                <a:lnTo>
                  <a:pt x="601821" y="164025"/>
                </a:lnTo>
                <a:cubicBezTo>
                  <a:pt x="427701" y="228823"/>
                  <a:pt x="155381" y="397898"/>
                  <a:pt x="-6420" y="503119"/>
                </a:cubicBezTo>
                <a:cubicBezTo>
                  <a:pt x="408203" y="548324"/>
                  <a:pt x="717769" y="957497"/>
                  <a:pt x="717769" y="957497"/>
                </a:cubicBezTo>
                <a:cubicBezTo>
                  <a:pt x="1005187" y="801818"/>
                  <a:pt x="1329622" y="710878"/>
                  <a:pt x="1329622" y="710878"/>
                </a:cubicBezTo>
                <a:cubicBezTo>
                  <a:pt x="1329522" y="430532"/>
                  <a:pt x="1338395" y="2622"/>
                  <a:pt x="1338395" y="2622"/>
                </a:cubicBezTo>
              </a:path>
            </a:pathLst>
          </a:custGeom>
          <a:solidFill>
            <a:srgbClr val="CBE1FD"/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31130028-FFD6-A329-B91C-B438371AEB5C}"/>
              </a:ext>
            </a:extLst>
          </p:cNvPr>
          <p:cNvSpPr>
            <a:spLocks/>
          </p:cNvSpPr>
          <p:nvPr/>
        </p:nvSpPr>
        <p:spPr>
          <a:xfrm flipV="1">
            <a:off x="2086673" y="4877024"/>
            <a:ext cx="113901" cy="113901"/>
          </a:xfrm>
          <a:custGeom>
            <a:avLst/>
            <a:gdLst>
              <a:gd name="connsiteX0" fmla="*/ -5729 w 113901"/>
              <a:gd name="connsiteY0" fmla="*/ 55482 h 113901"/>
              <a:gd name="connsiteX1" fmla="*/ 51748 w 113901"/>
              <a:gd name="connsiteY1" fmla="*/ 111899 h 113901"/>
              <a:gd name="connsiteX2" fmla="*/ 108168 w 113901"/>
              <a:gd name="connsiteY2" fmla="*/ 54420 h 113901"/>
              <a:gd name="connsiteX3" fmla="*/ 50695 w 113901"/>
              <a:gd name="connsiteY3" fmla="*/ -1997 h 113901"/>
              <a:gd name="connsiteX4" fmla="*/ -5729 w 113901"/>
              <a:gd name="connsiteY4" fmla="*/ 55482 h 11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901" h="113901">
                <a:moveTo>
                  <a:pt x="-5729" y="55482"/>
                </a:moveTo>
                <a:cubicBezTo>
                  <a:pt x="-5437" y="86937"/>
                  <a:pt x="20297" y="112195"/>
                  <a:pt x="51748" y="111899"/>
                </a:cubicBezTo>
                <a:cubicBezTo>
                  <a:pt x="83200" y="111604"/>
                  <a:pt x="108460" y="85874"/>
                  <a:pt x="108168" y="54420"/>
                </a:cubicBezTo>
                <a:cubicBezTo>
                  <a:pt x="107876" y="22965"/>
                  <a:pt x="82146" y="-2292"/>
                  <a:pt x="50695" y="-1997"/>
                </a:cubicBezTo>
                <a:cubicBezTo>
                  <a:pt x="19243" y="-1702"/>
                  <a:pt x="-6018" y="24028"/>
                  <a:pt x="-5729" y="55482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54E8DCD-5364-1C06-8A82-1D09302C2B00}"/>
              </a:ext>
            </a:extLst>
          </p:cNvPr>
          <p:cNvCxnSpPr>
            <a:cxnSpLocks/>
          </p:cNvCxnSpPr>
          <p:nvPr/>
        </p:nvCxnSpPr>
        <p:spPr>
          <a:xfrm>
            <a:off x="-508951" y="6148954"/>
            <a:ext cx="12924485" cy="0"/>
          </a:xfrm>
          <a:prstGeom prst="line">
            <a:avLst/>
          </a:prstGeom>
          <a:ln w="38100">
            <a:solidFill>
              <a:srgbClr val="69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ame 83">
            <a:extLst>
              <a:ext uri="{FF2B5EF4-FFF2-40B4-BE49-F238E27FC236}">
                <a16:creationId xmlns:a16="http://schemas.microsoft.com/office/drawing/2014/main" id="{A9B459AD-0DC8-80F3-C952-2A89607E6942}"/>
              </a:ext>
            </a:extLst>
          </p:cNvPr>
          <p:cNvSpPr/>
          <p:nvPr/>
        </p:nvSpPr>
        <p:spPr>
          <a:xfrm>
            <a:off x="515938" y="411546"/>
            <a:ext cx="11160125" cy="6034908"/>
          </a:xfrm>
          <a:prstGeom prst="frame">
            <a:avLst>
              <a:gd name="adj1" fmla="val 2034"/>
            </a:avLst>
          </a:prstGeom>
          <a:solidFill>
            <a:srgbClr val="D0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5FA05F6-66D1-0A05-14FB-CC387A6B5118}"/>
              </a:ext>
            </a:extLst>
          </p:cNvPr>
          <p:cNvSpPr txBox="1"/>
          <p:nvPr/>
        </p:nvSpPr>
        <p:spPr>
          <a:xfrm>
            <a:off x="6316977" y="1148720"/>
            <a:ext cx="5085502" cy="316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id-ID" sz="44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Data Visualisasi dan Analisa Sebaran Versi Aplikasi dan OS pada </a:t>
            </a:r>
            <a:r>
              <a:rPr lang="id-ID" sz="4400" b="1" dirty="0">
                <a:solidFill>
                  <a:srgbClr val="1EAFCC"/>
                </a:solidFill>
                <a:latin typeface="Gotham Black" pitchFamily="50" charset="0"/>
              </a:rPr>
              <a:t>User Aplikasi </a:t>
            </a:r>
            <a:endParaRPr lang="en-US" sz="4400" b="1" dirty="0">
              <a:solidFill>
                <a:srgbClr val="1EAFCC"/>
              </a:solidFill>
              <a:latin typeface="Gotham Black" pitchFamily="50" charset="0"/>
            </a:endParaRPr>
          </a:p>
          <a:p>
            <a:pPr>
              <a:lnSpc>
                <a:spcPct val="75000"/>
              </a:lnSpc>
            </a:pPr>
            <a:r>
              <a:rPr lang="id-ID" sz="4400" b="1" dirty="0">
                <a:solidFill>
                  <a:srgbClr val="1EAFCC"/>
                </a:solidFill>
                <a:latin typeface="Gotham Black" pitchFamily="50" charset="0"/>
              </a:rPr>
              <a:t>Marves Core </a:t>
            </a:r>
            <a:r>
              <a:rPr lang="id-ID" sz="44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di </a:t>
            </a:r>
            <a:endParaRPr lang="en-US" sz="44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  <a:p>
            <a:pPr>
              <a:lnSpc>
                <a:spcPct val="75000"/>
              </a:lnSpc>
            </a:pPr>
            <a:r>
              <a:rPr lang="id-ID" sz="44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Kemenko</a:t>
            </a:r>
            <a:r>
              <a:rPr lang="id-ID" sz="44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Marves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29362A-C91C-E66C-AD80-D6E96E695A8A}"/>
              </a:ext>
            </a:extLst>
          </p:cNvPr>
          <p:cNvSpPr txBox="1"/>
          <p:nvPr/>
        </p:nvSpPr>
        <p:spPr>
          <a:xfrm>
            <a:off x="6316977" y="4691424"/>
            <a:ext cx="4748356" cy="51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ontserrat" pitchFamily="2" charset="0"/>
                <a:cs typeface="Calibri" panose="020F0502020204030204" pitchFamily="34" charset="0"/>
              </a:rPr>
              <a:t>Meningkatkan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  <a:cs typeface="Calibri" panose="020F0502020204030204" pitchFamily="34" charset="0"/>
              </a:rPr>
              <a:t> User Experience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ontserrat" pitchFamily="2" charset="0"/>
                <a:cs typeface="Calibri" panose="020F0502020204030204" pitchFamily="34" charset="0"/>
              </a:rPr>
              <a:t>serta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  <a:cs typeface="Calibri" panose="020F0502020204030204" pitchFamily="34" charset="0"/>
              </a:rPr>
              <a:t> Digital Security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ontserrat" pitchFamily="2" charset="0"/>
                <a:cs typeface="Calibri" panose="020F0502020204030204" pitchFamily="34" charset="0"/>
              </a:rPr>
              <a:t>melaui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  <a:cs typeface="Calibri" panose="020F0502020204030204" pitchFamily="34" charset="0"/>
              </a:rPr>
              <a:t> Data.</a:t>
            </a:r>
            <a:endParaRPr lang="id-ID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E17607-F28A-8B66-AA97-400A68335B11}"/>
              </a:ext>
            </a:extLst>
          </p:cNvPr>
          <p:cNvSpPr txBox="1"/>
          <p:nvPr/>
        </p:nvSpPr>
        <p:spPr>
          <a:xfrm>
            <a:off x="8883952" y="6453188"/>
            <a:ext cx="2234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Gotham" panose="02000504050000020004" pitchFamily="2" charset="0"/>
              </a:rPr>
              <a:t>ALBERT PARLYS </a:t>
            </a:r>
            <a:r>
              <a:rPr lang="en-GB" sz="1200" dirty="0">
                <a:latin typeface="Gotham" panose="02000504050000020004" pitchFamily="2" charset="0"/>
              </a:rPr>
              <a:t>– PYT4 DTS 2022</a:t>
            </a:r>
            <a:endParaRPr lang="id-ID" sz="1200" dirty="0">
              <a:latin typeface="Gotham" panose="02000504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54864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7" name="Group 1696">
            <a:extLst>
              <a:ext uri="{FF2B5EF4-FFF2-40B4-BE49-F238E27FC236}">
                <a16:creationId xmlns:a16="http://schemas.microsoft.com/office/drawing/2014/main" id="{7DD883BF-12C3-E8D3-E032-D99BE521BF72}"/>
              </a:ext>
            </a:extLst>
          </p:cNvPr>
          <p:cNvGrpSpPr/>
          <p:nvPr/>
        </p:nvGrpSpPr>
        <p:grpSpPr>
          <a:xfrm>
            <a:off x="6878420" y="1994787"/>
            <a:ext cx="2658030" cy="2664994"/>
            <a:chOff x="1063600" y="1142330"/>
            <a:chExt cx="2658030" cy="2664994"/>
          </a:xfrm>
        </p:grpSpPr>
        <p:sp>
          <p:nvSpPr>
            <p:cNvPr id="1694" name="Oval 1693">
              <a:extLst>
                <a:ext uri="{FF2B5EF4-FFF2-40B4-BE49-F238E27FC236}">
                  <a16:creationId xmlns:a16="http://schemas.microsoft.com/office/drawing/2014/main" id="{7215C035-7441-FC0C-D75B-15EF33B0C9C2}"/>
                </a:ext>
              </a:extLst>
            </p:cNvPr>
            <p:cNvSpPr/>
            <p:nvPr/>
          </p:nvSpPr>
          <p:spPr>
            <a:xfrm>
              <a:off x="1063600" y="1142330"/>
              <a:ext cx="2658030" cy="2658030"/>
            </a:xfrm>
            <a:prstGeom prst="ellipse">
              <a:avLst/>
            </a:prstGeom>
            <a:solidFill>
              <a:srgbClr val="1C94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696" name="Picture 1695">
              <a:extLst>
                <a:ext uri="{FF2B5EF4-FFF2-40B4-BE49-F238E27FC236}">
                  <a16:creationId xmlns:a16="http://schemas.microsoft.com/office/drawing/2014/main" id="{88C8E7B3-355B-1B6A-5AD1-5FD161E71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272"/>
            <a:stretch>
              <a:fillRect/>
            </a:stretch>
          </p:blipFill>
          <p:spPr>
            <a:xfrm>
              <a:off x="1232813" y="1624324"/>
              <a:ext cx="2213040" cy="2183000"/>
            </a:xfrm>
            <a:custGeom>
              <a:avLst/>
              <a:gdLst>
                <a:gd name="connsiteX0" fmla="*/ 147122 w 2213040"/>
                <a:gd name="connsiteY0" fmla="*/ 0 h 2183000"/>
                <a:gd name="connsiteX1" fmla="*/ 2182540 w 2213040"/>
                <a:gd name="connsiteY1" fmla="*/ 0 h 2183000"/>
                <a:gd name="connsiteX2" fmla="*/ 2190364 w 2213040"/>
                <a:gd name="connsiteY2" fmla="*/ 8608 h 2183000"/>
                <a:gd name="connsiteX3" fmla="*/ 2213040 w 2213040"/>
                <a:gd name="connsiteY3" fmla="*/ 38933 h 2183000"/>
                <a:gd name="connsiteX4" fmla="*/ 2213040 w 2213040"/>
                <a:gd name="connsiteY4" fmla="*/ 1669038 h 2183000"/>
                <a:gd name="connsiteX5" fmla="*/ 2190364 w 2213040"/>
                <a:gd name="connsiteY5" fmla="*/ 1699362 h 2183000"/>
                <a:gd name="connsiteX6" fmla="*/ 1164831 w 2213040"/>
                <a:gd name="connsiteY6" fmla="*/ 2183000 h 2183000"/>
                <a:gd name="connsiteX7" fmla="*/ 62791 w 2213040"/>
                <a:gd name="connsiteY7" fmla="*/ 1597050 h 2183000"/>
                <a:gd name="connsiteX8" fmla="*/ 0 w 2213040"/>
                <a:gd name="connsiteY8" fmla="*/ 1493693 h 2183000"/>
                <a:gd name="connsiteX9" fmla="*/ 0 w 2213040"/>
                <a:gd name="connsiteY9" fmla="*/ 214277 h 2183000"/>
                <a:gd name="connsiteX10" fmla="*/ 62791 w 2213040"/>
                <a:gd name="connsiteY10" fmla="*/ 110920 h 2183000"/>
                <a:gd name="connsiteX11" fmla="*/ 139298 w 2213040"/>
                <a:gd name="connsiteY11" fmla="*/ 8608 h 218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3040" h="2183000">
                  <a:moveTo>
                    <a:pt x="147122" y="0"/>
                  </a:moveTo>
                  <a:lnTo>
                    <a:pt x="2182540" y="0"/>
                  </a:lnTo>
                  <a:lnTo>
                    <a:pt x="2190364" y="8608"/>
                  </a:lnTo>
                  <a:lnTo>
                    <a:pt x="2213040" y="38933"/>
                  </a:lnTo>
                  <a:lnTo>
                    <a:pt x="2213040" y="1669038"/>
                  </a:lnTo>
                  <a:lnTo>
                    <a:pt x="2190364" y="1699362"/>
                  </a:lnTo>
                  <a:cubicBezTo>
                    <a:pt x="1946603" y="1994732"/>
                    <a:pt x="1577703" y="2183000"/>
                    <a:pt x="1164831" y="2183000"/>
                  </a:cubicBezTo>
                  <a:cubicBezTo>
                    <a:pt x="706084" y="2183000"/>
                    <a:pt x="301624" y="1950570"/>
                    <a:pt x="62791" y="1597050"/>
                  </a:cubicBezTo>
                  <a:lnTo>
                    <a:pt x="0" y="1493693"/>
                  </a:lnTo>
                  <a:lnTo>
                    <a:pt x="0" y="214277"/>
                  </a:lnTo>
                  <a:lnTo>
                    <a:pt x="62791" y="110920"/>
                  </a:lnTo>
                  <a:cubicBezTo>
                    <a:pt x="86674" y="75568"/>
                    <a:pt x="112214" y="41427"/>
                    <a:pt x="139298" y="8608"/>
                  </a:cubicBezTo>
                  <a:close/>
                </a:path>
              </a:pathLst>
            </a:custGeom>
          </p:spPr>
        </p:pic>
      </p:grpSp>
      <p:sp>
        <p:nvSpPr>
          <p:cNvPr id="867" name="TextBox 866">
            <a:extLst>
              <a:ext uri="{FF2B5EF4-FFF2-40B4-BE49-F238E27FC236}">
                <a16:creationId xmlns:a16="http://schemas.microsoft.com/office/drawing/2014/main" id="{A94E60CB-9F0E-103F-FB2A-6CBF278C99AE}"/>
              </a:ext>
            </a:extLst>
          </p:cNvPr>
          <p:cNvSpPr txBox="1"/>
          <p:nvPr/>
        </p:nvSpPr>
        <p:spPr>
          <a:xfrm>
            <a:off x="6620405" y="4703559"/>
            <a:ext cx="33807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Montserrat" pitchFamily="2" charset="0"/>
                <a:cs typeface="Calibri" panose="020F0502020204030204" pitchFamily="34" charset="0"/>
              </a:rPr>
              <a:t>Software Engineer,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Montserrat" pitchFamily="2" charset="0"/>
                <a:cs typeface="Calibri" panose="020F0502020204030204" pitchFamily="34" charset="0"/>
              </a:rPr>
              <a:t>Data and Information System</a:t>
            </a:r>
            <a:endParaRPr lang="id-ID" sz="1200" dirty="0">
              <a:solidFill>
                <a:srgbClr val="000000"/>
              </a:solidFill>
              <a:latin typeface="Montserrat" pitchFamily="2" charset="0"/>
              <a:cs typeface="Calibri" panose="020F0502020204030204" pitchFamily="34" charset="0"/>
            </a:endParaRPr>
          </a:p>
          <a:p>
            <a:pPr algn="ctr"/>
            <a:r>
              <a:rPr lang="en-ID" sz="1200" b="1" dirty="0">
                <a:solidFill>
                  <a:srgbClr val="000000"/>
                </a:solidFill>
                <a:latin typeface="Montserrat" pitchFamily="2" charset="0"/>
                <a:cs typeface="Calibri" panose="020F0502020204030204" pitchFamily="34" charset="0"/>
              </a:rPr>
              <a:t>Coordinating Ministry of</a:t>
            </a:r>
          </a:p>
          <a:p>
            <a:pPr algn="ctr"/>
            <a:r>
              <a:rPr lang="en-ID" sz="1200" b="1" dirty="0">
                <a:solidFill>
                  <a:srgbClr val="000000"/>
                </a:solidFill>
                <a:latin typeface="Montserrat" pitchFamily="2" charset="0"/>
                <a:cs typeface="Calibri" panose="020F0502020204030204" pitchFamily="34" charset="0"/>
              </a:rPr>
              <a:t>Maritime and Investment Affairs</a:t>
            </a:r>
          </a:p>
        </p:txBody>
      </p:sp>
      <p:sp>
        <p:nvSpPr>
          <p:cNvPr id="862" name="Oval 861">
            <a:extLst>
              <a:ext uri="{FF2B5EF4-FFF2-40B4-BE49-F238E27FC236}">
                <a16:creationId xmlns:a16="http://schemas.microsoft.com/office/drawing/2014/main" id="{66174AC8-8B36-AF64-8580-53050B7D1706}"/>
              </a:ext>
            </a:extLst>
          </p:cNvPr>
          <p:cNvSpPr/>
          <p:nvPr/>
        </p:nvSpPr>
        <p:spPr>
          <a:xfrm>
            <a:off x="8922673" y="1141005"/>
            <a:ext cx="900000" cy="900000"/>
          </a:xfrm>
          <a:prstGeom prst="ellipse">
            <a:avLst/>
          </a:prstGeom>
          <a:solidFill>
            <a:srgbClr val="1C94A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63" name="Oval 862">
            <a:extLst>
              <a:ext uri="{FF2B5EF4-FFF2-40B4-BE49-F238E27FC236}">
                <a16:creationId xmlns:a16="http://schemas.microsoft.com/office/drawing/2014/main" id="{13CA27B6-3893-2516-7A35-FD50CC8737AA}"/>
              </a:ext>
            </a:extLst>
          </p:cNvPr>
          <p:cNvSpPr/>
          <p:nvPr/>
        </p:nvSpPr>
        <p:spPr>
          <a:xfrm>
            <a:off x="6274351" y="4228141"/>
            <a:ext cx="720000" cy="720000"/>
          </a:xfrm>
          <a:prstGeom prst="ellipse">
            <a:avLst/>
          </a:prstGeom>
          <a:solidFill>
            <a:srgbClr val="1C94A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70" name="TextBox 869">
            <a:extLst>
              <a:ext uri="{FF2B5EF4-FFF2-40B4-BE49-F238E27FC236}">
                <a16:creationId xmlns:a16="http://schemas.microsoft.com/office/drawing/2014/main" id="{48849E6A-ADAF-1F69-B927-6FBA6DB20CD9}"/>
              </a:ext>
            </a:extLst>
          </p:cNvPr>
          <p:cNvSpPr txBox="1"/>
          <p:nvPr/>
        </p:nvSpPr>
        <p:spPr>
          <a:xfrm>
            <a:off x="1963412" y="2948146"/>
            <a:ext cx="36072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b="1" dirty="0">
                <a:solidFill>
                  <a:srgbClr val="000000"/>
                </a:solidFill>
                <a:latin typeface="Montserrat" pitchFamily="2" charset="0"/>
                <a:cs typeface="Calibri" panose="020F0502020204030204" pitchFamily="34" charset="0"/>
              </a:rPr>
              <a:t>Job: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sv-SE" sz="1200" dirty="0">
                <a:solidFill>
                  <a:srgbClr val="000000"/>
                </a:solidFill>
                <a:latin typeface="Montserrat" pitchFamily="2" charset="0"/>
                <a:cs typeface="Calibri" panose="020F0502020204030204" pitchFamily="34" charset="0"/>
              </a:rPr>
              <a:t>Data (Datawarehouse,  API, ETL)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sv-SE" sz="1200" dirty="0">
                <a:solidFill>
                  <a:srgbClr val="000000"/>
                </a:solidFill>
                <a:latin typeface="Montserrat" pitchFamily="2" charset="0"/>
                <a:cs typeface="Calibri" panose="020F0502020204030204" pitchFamily="34" charset="0"/>
              </a:rPr>
              <a:t>Mobile Development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sv-SE" sz="1200" dirty="0">
                <a:solidFill>
                  <a:srgbClr val="000000"/>
                </a:solidFill>
                <a:latin typeface="Montserrat" pitchFamily="2" charset="0"/>
                <a:cs typeface="Calibri" panose="020F0502020204030204" pitchFamily="34" charset="0"/>
              </a:rPr>
              <a:t>Development CI/CD maintainer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sv-SE" sz="1200" dirty="0">
              <a:solidFill>
                <a:srgbClr val="000000"/>
              </a:solidFill>
              <a:latin typeface="Montserrat" pitchFamily="2" charset="0"/>
              <a:cs typeface="Calibri" panose="020F0502020204030204" pitchFamily="34" charset="0"/>
            </a:endParaRPr>
          </a:p>
          <a:p>
            <a:r>
              <a:rPr lang="sv-SE" sz="1200" b="1" dirty="0">
                <a:solidFill>
                  <a:srgbClr val="000000"/>
                </a:solidFill>
                <a:latin typeface="Montserrat" pitchFamily="2" charset="0"/>
                <a:cs typeface="Calibri" panose="020F0502020204030204" pitchFamily="34" charset="0"/>
              </a:rPr>
              <a:t>Past Experience: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sv-SE" sz="1200" dirty="0">
                <a:solidFill>
                  <a:srgbClr val="000000"/>
                </a:solidFill>
                <a:latin typeface="Montserrat" pitchFamily="2" charset="0"/>
                <a:cs typeface="Calibri" panose="020F0502020204030204" pitchFamily="34" charset="0"/>
              </a:rPr>
              <a:t>Spatial Data Science (4 years)</a:t>
            </a:r>
          </a:p>
        </p:txBody>
      </p:sp>
      <p:sp>
        <p:nvSpPr>
          <p:cNvPr id="860" name="Oval 859">
            <a:extLst>
              <a:ext uri="{FF2B5EF4-FFF2-40B4-BE49-F238E27FC236}">
                <a16:creationId xmlns:a16="http://schemas.microsoft.com/office/drawing/2014/main" id="{D4465920-44E9-4A63-90BB-18F78BE4C799}"/>
              </a:ext>
            </a:extLst>
          </p:cNvPr>
          <p:cNvSpPr/>
          <p:nvPr/>
        </p:nvSpPr>
        <p:spPr>
          <a:xfrm>
            <a:off x="6549066" y="1712225"/>
            <a:ext cx="540000" cy="540000"/>
          </a:xfrm>
          <a:prstGeom prst="ellipse">
            <a:avLst/>
          </a:prstGeom>
          <a:solidFill>
            <a:srgbClr val="1C94A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90" name="TextBox 889">
            <a:extLst>
              <a:ext uri="{FF2B5EF4-FFF2-40B4-BE49-F238E27FC236}">
                <a16:creationId xmlns:a16="http://schemas.microsoft.com/office/drawing/2014/main" id="{F29DB7CA-08A7-4205-7C33-BDE6D0BFBB51}"/>
              </a:ext>
            </a:extLst>
          </p:cNvPr>
          <p:cNvSpPr txBox="1"/>
          <p:nvPr/>
        </p:nvSpPr>
        <p:spPr>
          <a:xfrm>
            <a:off x="522056" y="536926"/>
            <a:ext cx="11147889" cy="103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4000" dirty="0">
                <a:solidFill>
                  <a:srgbClr val="1C94AC"/>
                </a:solidFill>
                <a:latin typeface="Gotham Black" pitchFamily="50" charset="0"/>
              </a:rPr>
              <a:t>Hi!</a:t>
            </a:r>
            <a:endParaRPr lang="id-ID" sz="4000" dirty="0">
              <a:solidFill>
                <a:srgbClr val="1C94AC"/>
              </a:solidFill>
              <a:latin typeface="Gotham Black" pitchFamily="50" charset="0"/>
            </a:endParaRPr>
          </a:p>
          <a:p>
            <a:pPr algn="ctr">
              <a:lnSpc>
                <a:spcPct val="75000"/>
              </a:lnSpc>
            </a:pP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I’m Albert Parlys</a:t>
            </a:r>
            <a:endParaRPr lang="id-ID" sz="40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</p:txBody>
      </p:sp>
      <p:sp>
        <p:nvSpPr>
          <p:cNvPr id="1688" name="TextBox 1687">
            <a:extLst>
              <a:ext uri="{FF2B5EF4-FFF2-40B4-BE49-F238E27FC236}">
                <a16:creationId xmlns:a16="http://schemas.microsoft.com/office/drawing/2014/main" id="{0ABCB193-B65A-E384-4AC3-E70ECA604C5A}"/>
              </a:ext>
            </a:extLst>
          </p:cNvPr>
          <p:cNvSpPr txBox="1"/>
          <p:nvPr/>
        </p:nvSpPr>
        <p:spPr>
          <a:xfrm>
            <a:off x="8883952" y="6453188"/>
            <a:ext cx="2234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Gotham" panose="02000504050000020004" pitchFamily="2" charset="0"/>
              </a:rPr>
              <a:t>ALBERT PARLYS </a:t>
            </a:r>
            <a:r>
              <a:rPr lang="en-GB" sz="1200" dirty="0">
                <a:latin typeface="Gotham" panose="02000504050000020004" pitchFamily="2" charset="0"/>
              </a:rPr>
              <a:t>– PYT4 DTS 2022</a:t>
            </a:r>
            <a:endParaRPr lang="id-ID" sz="1200" dirty="0">
              <a:latin typeface="Gotham" panose="02000504050000020004" pitchFamily="2" charset="0"/>
            </a:endParaRPr>
          </a:p>
        </p:txBody>
      </p:sp>
      <p:sp>
        <p:nvSpPr>
          <p:cNvPr id="1689" name="TextBox 1688">
            <a:extLst>
              <a:ext uri="{FF2B5EF4-FFF2-40B4-BE49-F238E27FC236}">
                <a16:creationId xmlns:a16="http://schemas.microsoft.com/office/drawing/2014/main" id="{137CA31C-91F4-D3A3-193B-8759469FB5B4}"/>
              </a:ext>
            </a:extLst>
          </p:cNvPr>
          <p:cNvSpPr txBox="1"/>
          <p:nvPr/>
        </p:nvSpPr>
        <p:spPr>
          <a:xfrm>
            <a:off x="526016" y="6453188"/>
            <a:ext cx="402526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050" b="0" i="0" u="none" strike="noStrike" dirty="0" err="1">
                <a:solidFill>
                  <a:srgbClr val="31313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r>
              <a:rPr lang="id-ID" sz="1050" b="0" i="0" u="none" strike="noStrike" dirty="0">
                <a:solidFill>
                  <a:srgbClr val="31313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freepik </a:t>
            </a:r>
            <a:endParaRPr lang="en-ID" sz="1050" b="1" dirty="0">
              <a:solidFill>
                <a:srgbClr val="1C94AC"/>
              </a:solidFill>
              <a:latin typeface="Montserrat" pitchFamily="2" charset="0"/>
              <a:cs typeface="Calibri" panose="020F0502020204030204" pitchFamily="34" charset="0"/>
            </a:endParaRPr>
          </a:p>
        </p:txBody>
      </p:sp>
      <p:sp>
        <p:nvSpPr>
          <p:cNvPr id="1699" name="Oval 1698">
            <a:extLst>
              <a:ext uri="{FF2B5EF4-FFF2-40B4-BE49-F238E27FC236}">
                <a16:creationId xmlns:a16="http://schemas.microsoft.com/office/drawing/2014/main" id="{15192FFC-EC78-1036-F8D0-DBAF8F4066DC}"/>
              </a:ext>
            </a:extLst>
          </p:cNvPr>
          <p:cNvSpPr/>
          <p:nvPr/>
        </p:nvSpPr>
        <p:spPr>
          <a:xfrm>
            <a:off x="9102673" y="3576299"/>
            <a:ext cx="720000" cy="720000"/>
          </a:xfrm>
          <a:prstGeom prst="ellipse">
            <a:avLst/>
          </a:prstGeom>
          <a:solidFill>
            <a:srgbClr val="1C94A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046236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8F2503-E412-E71D-864B-091B81A678C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-406595" y="2153177"/>
            <a:ext cx="5663675" cy="5169856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EDE17607-F28A-8B66-AA97-400A68335B11}"/>
              </a:ext>
            </a:extLst>
          </p:cNvPr>
          <p:cNvSpPr txBox="1"/>
          <p:nvPr/>
        </p:nvSpPr>
        <p:spPr>
          <a:xfrm>
            <a:off x="8883952" y="6453188"/>
            <a:ext cx="2234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Gotham" panose="02000504050000020004" pitchFamily="2" charset="0"/>
              </a:rPr>
              <a:t>ALBERT PARLYS </a:t>
            </a:r>
            <a:r>
              <a:rPr lang="en-GB" sz="1200" dirty="0">
                <a:latin typeface="Gotham" panose="02000504050000020004" pitchFamily="2" charset="0"/>
              </a:rPr>
              <a:t>– PYT4 DTS 2022</a:t>
            </a:r>
            <a:endParaRPr lang="id-ID" sz="1200" dirty="0">
              <a:latin typeface="Gotham" panose="0200050405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C6FF5-6A1C-0E4D-39D3-59257A06B2D3}"/>
              </a:ext>
            </a:extLst>
          </p:cNvPr>
          <p:cNvSpPr txBox="1"/>
          <p:nvPr/>
        </p:nvSpPr>
        <p:spPr>
          <a:xfrm>
            <a:off x="4469538" y="1306980"/>
            <a:ext cx="5085502" cy="1856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id-ID" sz="3200" b="1" dirty="0">
                <a:solidFill>
                  <a:srgbClr val="1EAFCC"/>
                </a:solidFill>
                <a:latin typeface="Gotham Black" pitchFamily="50" charset="0"/>
              </a:rPr>
              <a:t>Marves Core</a:t>
            </a:r>
            <a:r>
              <a:rPr lang="en-US" sz="3200" b="1" dirty="0">
                <a:solidFill>
                  <a:srgbClr val="1EAFCC"/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adalah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plikasi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support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pekerjaan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di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lingkup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Kemenko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Marves yang di-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develop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dan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maintain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secara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in-house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. </a:t>
            </a:r>
          </a:p>
          <a:p>
            <a:pPr>
              <a:lnSpc>
                <a:spcPct val="75000"/>
              </a:lnSpc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  <a:p>
            <a:pPr>
              <a:lnSpc>
                <a:spcPct val="75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User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dapat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melakukan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presensi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membuat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agenda,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mencatat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logbook,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serta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melihat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hak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keuangan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Pribadi.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28DA2-E968-3801-6AAC-26DC3E87C244}"/>
              </a:ext>
            </a:extLst>
          </p:cNvPr>
          <p:cNvSpPr txBox="1"/>
          <p:nvPr/>
        </p:nvSpPr>
        <p:spPr>
          <a:xfrm>
            <a:off x="5808189" y="3925190"/>
            <a:ext cx="5085502" cy="162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Proses </a:t>
            </a:r>
            <a:r>
              <a:rPr lang="en-US" sz="3200" b="1" dirty="0">
                <a:solidFill>
                  <a:srgbClr val="1EAFCC"/>
                </a:solidFill>
                <a:latin typeface="Gotham Black" pitchFamily="50" charset="0"/>
              </a:rPr>
              <a:t>Deployment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aplikasi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dilakukan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secara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berkala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Seiring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perkembangan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teknologi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, library yang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digunakan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serta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keamanan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dalam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Sistem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Informasi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membuat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pengelola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aplikasi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harus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selalu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memperhatikan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versi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OS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serta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pengembangan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Versi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aplikasi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2337786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5C5375B1-764A-9552-6980-1FF2F73A58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092567" y="1081480"/>
            <a:ext cx="6968332" cy="5084505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EDE17607-F28A-8B66-AA97-400A68335B11}"/>
              </a:ext>
            </a:extLst>
          </p:cNvPr>
          <p:cNvSpPr txBox="1"/>
          <p:nvPr/>
        </p:nvSpPr>
        <p:spPr>
          <a:xfrm>
            <a:off x="8883952" y="6453188"/>
            <a:ext cx="2234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Gotham" panose="02000504050000020004" pitchFamily="2" charset="0"/>
              </a:rPr>
              <a:t>ALBERT PARLYS </a:t>
            </a:r>
            <a:r>
              <a:rPr lang="en-GB" sz="1200" dirty="0">
                <a:latin typeface="Gotham" panose="02000504050000020004" pitchFamily="2" charset="0"/>
              </a:rPr>
              <a:t>– PYT4 DTS 2022</a:t>
            </a:r>
            <a:endParaRPr lang="id-ID" sz="1200" dirty="0">
              <a:latin typeface="Gotham" panose="0200050405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C6FF5-6A1C-0E4D-39D3-59257A06B2D3}"/>
              </a:ext>
            </a:extLst>
          </p:cNvPr>
          <p:cNvSpPr txBox="1"/>
          <p:nvPr/>
        </p:nvSpPr>
        <p:spPr>
          <a:xfrm>
            <a:off x="706174" y="1789580"/>
            <a:ext cx="5085502" cy="1164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3200" b="1" dirty="0" err="1">
                <a:solidFill>
                  <a:srgbClr val="1EAFCC"/>
                </a:solidFill>
                <a:latin typeface="Gotham Black" pitchFamily="50" charset="0"/>
              </a:rPr>
              <a:t>Saat</a:t>
            </a:r>
            <a:r>
              <a:rPr lang="en-US" sz="3200" b="1" dirty="0">
                <a:solidFill>
                  <a:srgbClr val="1EAFCC"/>
                </a:solidFill>
                <a:latin typeface="Gotham Black" pitchFamily="50" charset="0"/>
              </a:rPr>
              <a:t> </a:t>
            </a:r>
            <a:r>
              <a:rPr lang="en-US" sz="3200" b="1" dirty="0" err="1">
                <a:solidFill>
                  <a:srgbClr val="1EAFCC"/>
                </a:solidFill>
                <a:latin typeface="Gotham Black" pitchFamily="50" charset="0"/>
              </a:rPr>
              <a:t>ini</a:t>
            </a:r>
            <a:r>
              <a:rPr lang="en-US" sz="3200" b="1" dirty="0">
                <a:solidFill>
                  <a:srgbClr val="1EAFCC"/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pengelola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melakukan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query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setiap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periode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untuk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melihat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sebaran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jumlah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user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berdasarkan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Versi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OS dan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Versi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applikasi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yang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berjalan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di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perangkatnya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E8EDC2-27A7-5E4D-A289-C67E88E2E5D1}"/>
              </a:ext>
            </a:extLst>
          </p:cNvPr>
          <p:cNvSpPr txBox="1"/>
          <p:nvPr/>
        </p:nvSpPr>
        <p:spPr>
          <a:xfrm>
            <a:off x="1705241" y="3491380"/>
            <a:ext cx="5085502" cy="2318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3200" b="1" dirty="0" err="1">
                <a:solidFill>
                  <a:srgbClr val="1EAFCC"/>
                </a:solidFill>
                <a:latin typeface="Gotham Black" pitchFamily="50" charset="0"/>
              </a:rPr>
              <a:t>Sehingga</a:t>
            </a:r>
            <a:r>
              <a:rPr lang="en-US" sz="3200" b="1" dirty="0">
                <a:solidFill>
                  <a:srgbClr val="1EAFCC"/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proyek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ini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diharapkan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dapat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mempermudah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pengelola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untuk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dapat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mengalisa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user,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sebelum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melakukan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deployment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aplikasi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.</a:t>
            </a:r>
          </a:p>
          <a:p>
            <a:pPr>
              <a:lnSpc>
                <a:spcPct val="75000"/>
              </a:lnSpc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  <a:p>
            <a:pPr>
              <a:lnSpc>
                <a:spcPct val="75000"/>
              </a:lnSpc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Pengelola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dapat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menentukan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apakah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perlu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adanya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strategi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untuk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meningkatkan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minimum OS support,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atau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melakukan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notifikasi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kepada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user.</a:t>
            </a:r>
          </a:p>
        </p:txBody>
      </p:sp>
    </p:spTree>
    <p:extLst>
      <p:ext uri="{BB962C8B-B14F-4D97-AF65-F5344CB8AC3E}">
        <p14:creationId xmlns:p14="http://schemas.microsoft.com/office/powerpoint/2010/main" val="400126335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5C5375B1-764A-9552-6980-1FF2F73A58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452166" y="1081480"/>
            <a:ext cx="6968332" cy="5084505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EDE17607-F28A-8B66-AA97-400A68335B11}"/>
              </a:ext>
            </a:extLst>
          </p:cNvPr>
          <p:cNvSpPr txBox="1"/>
          <p:nvPr/>
        </p:nvSpPr>
        <p:spPr>
          <a:xfrm>
            <a:off x="8883952" y="6453188"/>
            <a:ext cx="2234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Gotham" panose="02000504050000020004" pitchFamily="2" charset="0"/>
              </a:rPr>
              <a:t>ALBERT PARLYS </a:t>
            </a:r>
            <a:r>
              <a:rPr lang="en-GB" sz="1200" dirty="0">
                <a:latin typeface="Gotham" panose="02000504050000020004" pitchFamily="2" charset="0"/>
              </a:rPr>
              <a:t>– PYT4 DTS 2022</a:t>
            </a:r>
            <a:endParaRPr lang="id-ID" sz="1200" dirty="0">
              <a:latin typeface="Gotham" panose="0200050405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C6FF5-6A1C-0E4D-39D3-59257A06B2D3}"/>
              </a:ext>
            </a:extLst>
          </p:cNvPr>
          <p:cNvSpPr txBox="1"/>
          <p:nvPr/>
        </p:nvSpPr>
        <p:spPr>
          <a:xfrm>
            <a:off x="5833200" y="1129258"/>
            <a:ext cx="5085502" cy="3841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3200" b="1" dirty="0">
                <a:solidFill>
                  <a:srgbClr val="1EAFCC"/>
                </a:solidFill>
                <a:latin typeface="Gotham Black" pitchFamily="50" charset="0"/>
              </a:rPr>
              <a:t>Scope Tech Stack:</a:t>
            </a:r>
          </a:p>
          <a:p>
            <a:pPr marL="342900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Python 3.10</a:t>
            </a:r>
          </a:p>
          <a:p>
            <a:pPr marL="342900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Pipenv</a:t>
            </a:r>
          </a:p>
          <a:p>
            <a:pPr marL="342900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Jupyter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notebook</a:t>
            </a:r>
          </a:p>
          <a:p>
            <a:pPr marL="342900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Pandas</a:t>
            </a:r>
          </a:p>
          <a:p>
            <a:pPr marL="342900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Numpy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  <a:p>
            <a:pPr marL="342900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Matplotlib</a:t>
            </a:r>
          </a:p>
          <a:p>
            <a:pPr marL="342900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Seaborn</a:t>
            </a:r>
          </a:p>
          <a:p>
            <a:pPr marL="342900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Pandas_dataclasses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  <a:p>
            <a:pPr marL="342900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Typing</a:t>
            </a:r>
          </a:p>
          <a:p>
            <a:pPr>
              <a:lnSpc>
                <a:spcPct val="75000"/>
              </a:lnSpc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  <a:p>
            <a:pPr>
              <a:lnSpc>
                <a:spcPct val="75000"/>
              </a:lnSpc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  <a:p>
            <a:pPr>
              <a:lnSpc>
                <a:spcPct val="75000"/>
              </a:lnSpc>
            </a:pPr>
            <a:r>
              <a:rPr lang="en-US" sz="3200" b="1" dirty="0">
                <a:solidFill>
                  <a:srgbClr val="1EAFCC"/>
                </a:solidFill>
                <a:latin typeface="Gotham Black" pitchFamily="50" charset="0"/>
              </a:rPr>
              <a:t>Scope Analysis:</a:t>
            </a:r>
          </a:p>
          <a:p>
            <a:pPr marL="342900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Android users</a:t>
            </a:r>
          </a:p>
          <a:p>
            <a:pPr marL="342900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Based only on sessions data</a:t>
            </a:r>
          </a:p>
        </p:txBody>
      </p:sp>
    </p:spTree>
    <p:extLst>
      <p:ext uri="{BB962C8B-B14F-4D97-AF65-F5344CB8AC3E}">
        <p14:creationId xmlns:p14="http://schemas.microsoft.com/office/powerpoint/2010/main" val="17457140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5C5375B1-764A-9552-6980-1FF2F73A58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452166" y="1081480"/>
            <a:ext cx="6968332" cy="5084505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EDE17607-F28A-8B66-AA97-400A68335B11}"/>
              </a:ext>
            </a:extLst>
          </p:cNvPr>
          <p:cNvSpPr txBox="1"/>
          <p:nvPr/>
        </p:nvSpPr>
        <p:spPr>
          <a:xfrm>
            <a:off x="8883952" y="6453188"/>
            <a:ext cx="2234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Gotham" panose="02000504050000020004" pitchFamily="2" charset="0"/>
              </a:rPr>
              <a:t>ALBERT PARLYS </a:t>
            </a:r>
            <a:r>
              <a:rPr lang="en-GB" sz="1200" dirty="0">
                <a:latin typeface="Gotham" panose="02000504050000020004" pitchFamily="2" charset="0"/>
              </a:rPr>
              <a:t>– PYT4 DTS 2022</a:t>
            </a:r>
            <a:endParaRPr lang="id-ID" sz="1200" dirty="0">
              <a:latin typeface="Gotham" panose="0200050405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C6FF5-6A1C-0E4D-39D3-59257A06B2D3}"/>
              </a:ext>
            </a:extLst>
          </p:cNvPr>
          <p:cNvSpPr txBox="1"/>
          <p:nvPr/>
        </p:nvSpPr>
        <p:spPr>
          <a:xfrm>
            <a:off x="5833200" y="1115674"/>
            <a:ext cx="5085502" cy="4626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3200" b="1" dirty="0" err="1">
                <a:solidFill>
                  <a:srgbClr val="1EAFCC"/>
                </a:solidFill>
                <a:latin typeface="Gotham Black" pitchFamily="50" charset="0"/>
              </a:rPr>
              <a:t>Algoritma</a:t>
            </a:r>
            <a:r>
              <a:rPr lang="en-US" sz="3200" b="1" dirty="0">
                <a:solidFill>
                  <a:srgbClr val="1EAFCC"/>
                </a:solidFill>
                <a:latin typeface="Gotham Black" pitchFamily="50" charset="0"/>
              </a:rPr>
              <a:t>:</a:t>
            </a:r>
          </a:p>
          <a:p>
            <a:pPr marL="342900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Extract data csv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User_data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dan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Session_data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  <a:p>
            <a:pPr marL="342900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Data cleaning:</a:t>
            </a:r>
          </a:p>
          <a:p>
            <a:pPr marL="800100" lvl="1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Filter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perangkat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Android only</a:t>
            </a:r>
          </a:p>
          <a:p>
            <a:pPr marL="800100" lvl="1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Filter session yang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aktif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  <a:p>
            <a:pPr marL="800100" lvl="1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Filter session user pada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tahun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ini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  <a:p>
            <a:pPr marL="800100" lvl="1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Join table session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dengan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User</a:t>
            </a:r>
          </a:p>
          <a:p>
            <a:pPr marL="342900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Data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Analisis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  <a:p>
            <a:pPr marL="800100" lvl="1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Plot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sebaran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os_version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  <a:p>
            <a:pPr marL="800100" lvl="1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Plot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sebaran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app_version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  <a:p>
            <a:pPr marL="800100" lvl="1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Plot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sebaran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app_version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x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os_version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  <a:p>
            <a:pPr marL="342900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Hasil Analisa</a:t>
            </a:r>
          </a:p>
          <a:p>
            <a:pPr marL="800100" lvl="1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Jumlah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user yang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perlu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update OS / upgrade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perangkat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  <a:p>
            <a:pPr marL="800100" lvl="1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Jumlah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user yang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perlu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update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appversion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otham Black" pitchFamily="50" charset="0"/>
            </a:endParaRPr>
          </a:p>
          <a:p>
            <a:pPr marL="800100" lvl="1" indent="-342900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Jumlah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user yang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sudah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compatible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namun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belum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melakukan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tham Black" pitchFamily="50" charset="0"/>
              </a:rPr>
              <a:t> update app</a:t>
            </a:r>
          </a:p>
        </p:txBody>
      </p:sp>
    </p:spTree>
    <p:extLst>
      <p:ext uri="{BB962C8B-B14F-4D97-AF65-F5344CB8AC3E}">
        <p14:creationId xmlns:p14="http://schemas.microsoft.com/office/powerpoint/2010/main" val="1983786580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ame 83">
            <a:extLst>
              <a:ext uri="{FF2B5EF4-FFF2-40B4-BE49-F238E27FC236}">
                <a16:creationId xmlns:a16="http://schemas.microsoft.com/office/drawing/2014/main" id="{A9B459AD-0DC8-80F3-C952-2A89607E6942}"/>
              </a:ext>
            </a:extLst>
          </p:cNvPr>
          <p:cNvSpPr/>
          <p:nvPr/>
        </p:nvSpPr>
        <p:spPr>
          <a:xfrm>
            <a:off x="515938" y="411546"/>
            <a:ext cx="11160125" cy="6034908"/>
          </a:xfrm>
          <a:prstGeom prst="frame">
            <a:avLst>
              <a:gd name="adj1" fmla="val 2034"/>
            </a:avLst>
          </a:prstGeom>
          <a:solidFill>
            <a:srgbClr val="D0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E17607-F28A-8B66-AA97-400A68335B11}"/>
              </a:ext>
            </a:extLst>
          </p:cNvPr>
          <p:cNvSpPr txBox="1"/>
          <p:nvPr/>
        </p:nvSpPr>
        <p:spPr>
          <a:xfrm>
            <a:off x="8883952" y="6453188"/>
            <a:ext cx="2234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Gotham" panose="02000504050000020004" pitchFamily="2" charset="0"/>
              </a:rPr>
              <a:t>ALBERT PARLYS </a:t>
            </a:r>
            <a:r>
              <a:rPr lang="en-GB" sz="1200" dirty="0">
                <a:latin typeface="Gotham" panose="02000504050000020004" pitchFamily="2" charset="0"/>
              </a:rPr>
              <a:t>– PYT4 DTS 2022</a:t>
            </a:r>
            <a:endParaRPr lang="id-ID" sz="1200" dirty="0">
              <a:latin typeface="Gotham" panose="0200050405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B5C591-1685-7D50-8920-1354C0CD9662}"/>
              </a:ext>
            </a:extLst>
          </p:cNvPr>
          <p:cNvSpPr txBox="1"/>
          <p:nvPr/>
        </p:nvSpPr>
        <p:spPr>
          <a:xfrm>
            <a:off x="522056" y="2911166"/>
            <a:ext cx="11147889" cy="574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4000" dirty="0">
                <a:solidFill>
                  <a:srgbClr val="1C94AC"/>
                </a:solidFill>
                <a:latin typeface="Gotham Black" pitchFamily="50" charset="0"/>
              </a:rPr>
              <a:t>DEMO</a:t>
            </a:r>
            <a:endParaRPr lang="id-ID" sz="4000" dirty="0">
              <a:solidFill>
                <a:srgbClr val="1C94AC"/>
              </a:solidFill>
              <a:latin typeface="Gotham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356461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ame 83">
            <a:extLst>
              <a:ext uri="{FF2B5EF4-FFF2-40B4-BE49-F238E27FC236}">
                <a16:creationId xmlns:a16="http://schemas.microsoft.com/office/drawing/2014/main" id="{A9B459AD-0DC8-80F3-C952-2A89607E6942}"/>
              </a:ext>
            </a:extLst>
          </p:cNvPr>
          <p:cNvSpPr/>
          <p:nvPr/>
        </p:nvSpPr>
        <p:spPr>
          <a:xfrm>
            <a:off x="515938" y="411546"/>
            <a:ext cx="11160125" cy="6034908"/>
          </a:xfrm>
          <a:prstGeom prst="frame">
            <a:avLst>
              <a:gd name="adj1" fmla="val 2034"/>
            </a:avLst>
          </a:prstGeom>
          <a:solidFill>
            <a:srgbClr val="D0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E17607-F28A-8B66-AA97-400A68335B11}"/>
              </a:ext>
            </a:extLst>
          </p:cNvPr>
          <p:cNvSpPr txBox="1"/>
          <p:nvPr/>
        </p:nvSpPr>
        <p:spPr>
          <a:xfrm>
            <a:off x="8883952" y="6453188"/>
            <a:ext cx="2234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Gotham" panose="02000504050000020004" pitchFamily="2" charset="0"/>
              </a:rPr>
              <a:t>ALBERT PARLYS </a:t>
            </a:r>
            <a:r>
              <a:rPr lang="en-GB" sz="1200" dirty="0">
                <a:latin typeface="Gotham" panose="02000504050000020004" pitchFamily="2" charset="0"/>
              </a:rPr>
              <a:t>– PYT4 DTS 2022</a:t>
            </a:r>
            <a:endParaRPr lang="id-ID" sz="1200" dirty="0">
              <a:latin typeface="Gotham" panose="0200050405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B5C591-1685-7D50-8920-1354C0CD9662}"/>
              </a:ext>
            </a:extLst>
          </p:cNvPr>
          <p:cNvSpPr txBox="1"/>
          <p:nvPr/>
        </p:nvSpPr>
        <p:spPr>
          <a:xfrm>
            <a:off x="522056" y="2911166"/>
            <a:ext cx="11147889" cy="574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4000" dirty="0">
                <a:solidFill>
                  <a:srgbClr val="1C94AC"/>
                </a:solidFill>
                <a:latin typeface="Gotham Black" pitchFamily="50" charset="0"/>
              </a:rPr>
              <a:t>THANK YOU</a:t>
            </a:r>
            <a:endParaRPr lang="id-ID" sz="4000" dirty="0">
              <a:solidFill>
                <a:srgbClr val="1C94AC"/>
              </a:solidFill>
              <a:latin typeface="Gotham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1303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362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Gotham</vt:lpstr>
      <vt:lpstr>Gotham Black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Parlys</dc:creator>
  <cp:lastModifiedBy>Albert Parlys</cp:lastModifiedBy>
  <cp:revision>4</cp:revision>
  <dcterms:created xsi:type="dcterms:W3CDTF">2022-10-20T01:45:16Z</dcterms:created>
  <dcterms:modified xsi:type="dcterms:W3CDTF">2022-10-20T11:46:24Z</dcterms:modified>
</cp:coreProperties>
</file>