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exend SemiBold"/>
      <p:regular r:id="rId14"/>
      <p:bold r:id="rId15"/>
    </p:embeddedFont>
    <p:embeddedFont>
      <p:font typeface="Lexen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LexendSemiBold-bold.fntdata"/><Relationship Id="rId14" Type="http://schemas.openxmlformats.org/officeDocument/2006/relationships/font" Target="fonts/LexendSemiBold-regular.fntdata"/><Relationship Id="rId17" Type="http://schemas.openxmlformats.org/officeDocument/2006/relationships/font" Target="fonts/Lexend-bold.fntdata"/><Relationship Id="rId16" Type="http://schemas.openxmlformats.org/officeDocument/2006/relationships/font" Target="fonts/Lexe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1d461098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1d461098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1d46109826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1d46109826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1d46109826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1d46109826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1d46109826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1d46109826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1d46109826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1d46109826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1d46109826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1d46109826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1d46109826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1d46109826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643200" y="659425"/>
            <a:ext cx="3146400" cy="1091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671825" y="727744"/>
            <a:ext cx="31176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2216400" y="1750725"/>
            <a:ext cx="4711200" cy="2187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1686400" y="1750825"/>
            <a:ext cx="528900" cy="5289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6927600" y="2843900"/>
            <a:ext cx="528900" cy="1091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" name="Google Shape;60;p14"/>
          <p:cNvSpPr txBox="1"/>
          <p:nvPr>
            <p:ph idx="2" type="title"/>
          </p:nvPr>
        </p:nvSpPr>
        <p:spPr>
          <a:xfrm>
            <a:off x="2258050" y="1800075"/>
            <a:ext cx="46239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ITLE_3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304800" y="3161075"/>
            <a:ext cx="2851500" cy="16791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5999150" y="3161050"/>
            <a:ext cx="2840100" cy="1679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3156175" y="3161150"/>
            <a:ext cx="2851500" cy="1679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4208" y="3134376"/>
            <a:ext cx="28161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/>
          <p:nvPr>
            <p:ph idx="2" type="pic"/>
          </p:nvPr>
        </p:nvSpPr>
        <p:spPr>
          <a:xfrm>
            <a:off x="307625" y="1316450"/>
            <a:ext cx="2851500" cy="184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5"/>
          <p:cNvSpPr txBox="1"/>
          <p:nvPr>
            <p:ph idx="3" type="body"/>
          </p:nvPr>
        </p:nvSpPr>
        <p:spPr>
          <a:xfrm>
            <a:off x="316485" y="3761317"/>
            <a:ext cx="26886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" name="Google Shape;70;p15"/>
          <p:cNvSpPr/>
          <p:nvPr>
            <p:ph idx="4" type="pic"/>
          </p:nvPr>
        </p:nvSpPr>
        <p:spPr>
          <a:xfrm>
            <a:off x="3159125" y="1316450"/>
            <a:ext cx="2851500" cy="184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5"/>
          <p:cNvSpPr/>
          <p:nvPr>
            <p:ph idx="5" type="pic"/>
          </p:nvPr>
        </p:nvSpPr>
        <p:spPr>
          <a:xfrm>
            <a:off x="6010625" y="1316450"/>
            <a:ext cx="2828700" cy="184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5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04800" y="305325"/>
            <a:ext cx="2851500" cy="1009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159125" y="811350"/>
            <a:ext cx="1159500" cy="502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28518" y="361238"/>
            <a:ext cx="2720700" cy="1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6" type="subTitle"/>
          </p:nvPr>
        </p:nvSpPr>
        <p:spPr>
          <a:xfrm>
            <a:off x="3156683" y="3134376"/>
            <a:ext cx="28161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7" type="body"/>
          </p:nvPr>
        </p:nvSpPr>
        <p:spPr>
          <a:xfrm>
            <a:off x="3158960" y="3761317"/>
            <a:ext cx="26886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8" type="subTitle"/>
          </p:nvPr>
        </p:nvSpPr>
        <p:spPr>
          <a:xfrm>
            <a:off x="6007809" y="3134376"/>
            <a:ext cx="28161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9" type="body"/>
          </p:nvPr>
        </p:nvSpPr>
        <p:spPr>
          <a:xfrm>
            <a:off x="6010085" y="3761317"/>
            <a:ext cx="26886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s 1 Overview">
  <p:cSld name="TITLE_3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1172300" y="660200"/>
            <a:ext cx="4711200" cy="1639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883500" y="1756696"/>
            <a:ext cx="12249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1195425" y="734045"/>
            <a:ext cx="46488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6"/>
          <p:cNvSpPr/>
          <p:nvPr>
            <p:ph idx="2" type="pic"/>
          </p:nvPr>
        </p:nvSpPr>
        <p:spPr>
          <a:xfrm>
            <a:off x="3260500" y="2309850"/>
            <a:ext cx="1569000" cy="162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6"/>
          <p:cNvSpPr/>
          <p:nvPr>
            <p:ph idx="3" type="pic"/>
          </p:nvPr>
        </p:nvSpPr>
        <p:spPr>
          <a:xfrm>
            <a:off x="4849525" y="2309850"/>
            <a:ext cx="3128100" cy="2174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6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3523325" y="2195625"/>
            <a:ext cx="4990200" cy="2385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1420210" y="2202200"/>
            <a:ext cx="2101800" cy="543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378750" y="562250"/>
            <a:ext cx="3146100" cy="1639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78750" y="562250"/>
            <a:ext cx="3146100" cy="16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7"/>
          <p:cNvSpPr/>
          <p:nvPr/>
        </p:nvSpPr>
        <p:spPr>
          <a:xfrm>
            <a:off x="3523323" y="1654202"/>
            <a:ext cx="5289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623075" y="2300000"/>
            <a:ext cx="4790700" cy="21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" name="Google Shape;96;p17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s 2 Overview">
  <p:cSld name="TITLE_3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>
            <p:ph idx="2" type="pic"/>
          </p:nvPr>
        </p:nvSpPr>
        <p:spPr>
          <a:xfrm>
            <a:off x="3793600" y="2297107"/>
            <a:ext cx="1569000" cy="162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8"/>
          <p:cNvSpPr/>
          <p:nvPr>
            <p:ph idx="3" type="pic"/>
          </p:nvPr>
        </p:nvSpPr>
        <p:spPr>
          <a:xfrm>
            <a:off x="663400" y="2297107"/>
            <a:ext cx="3128100" cy="2174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8"/>
          <p:cNvSpPr/>
          <p:nvPr/>
        </p:nvSpPr>
        <p:spPr>
          <a:xfrm>
            <a:off x="1689800" y="660200"/>
            <a:ext cx="4711200" cy="1639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160900" y="1757477"/>
            <a:ext cx="5289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1721834" y="727054"/>
            <a:ext cx="46488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s Overview (5)">
  <p:cSld name="TITLE_3_1_1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298300" y="1431975"/>
            <a:ext cx="1713600" cy="1890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5431665" y="1431975"/>
            <a:ext cx="1713600" cy="1890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7137667" y="1431975"/>
            <a:ext cx="1713600" cy="1890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011981" y="1431975"/>
            <a:ext cx="1713600" cy="189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717983" y="1431975"/>
            <a:ext cx="1713600" cy="1890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0891" y="1431975"/>
            <a:ext cx="16884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5444268" y="1431975"/>
            <a:ext cx="16884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3" type="body"/>
          </p:nvPr>
        </p:nvSpPr>
        <p:spPr>
          <a:xfrm>
            <a:off x="7105524" y="1431975"/>
            <a:ext cx="16884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4" type="body"/>
          </p:nvPr>
        </p:nvSpPr>
        <p:spPr>
          <a:xfrm>
            <a:off x="2037027" y="1431975"/>
            <a:ext cx="16884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5" type="body"/>
          </p:nvPr>
        </p:nvSpPr>
        <p:spPr>
          <a:xfrm>
            <a:off x="3727958" y="1431975"/>
            <a:ext cx="16884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7" name="Google Shape;117;p19"/>
          <p:cNvSpPr/>
          <p:nvPr>
            <p:ph idx="6" type="pic"/>
          </p:nvPr>
        </p:nvSpPr>
        <p:spPr>
          <a:xfrm>
            <a:off x="7137800" y="3322275"/>
            <a:ext cx="1713600" cy="151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9"/>
          <p:cNvSpPr/>
          <p:nvPr>
            <p:ph idx="7" type="pic"/>
          </p:nvPr>
        </p:nvSpPr>
        <p:spPr>
          <a:xfrm>
            <a:off x="5427747" y="3322276"/>
            <a:ext cx="1708200" cy="151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9"/>
          <p:cNvSpPr/>
          <p:nvPr>
            <p:ph idx="8" type="pic"/>
          </p:nvPr>
        </p:nvSpPr>
        <p:spPr>
          <a:xfrm>
            <a:off x="3723042" y="3322276"/>
            <a:ext cx="1708200" cy="151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9"/>
          <p:cNvSpPr/>
          <p:nvPr>
            <p:ph idx="9" type="pic"/>
          </p:nvPr>
        </p:nvSpPr>
        <p:spPr>
          <a:xfrm>
            <a:off x="2011891" y="3322275"/>
            <a:ext cx="1728000" cy="151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9"/>
          <p:cNvSpPr/>
          <p:nvPr>
            <p:ph idx="13" type="pic"/>
          </p:nvPr>
        </p:nvSpPr>
        <p:spPr>
          <a:xfrm>
            <a:off x="298300" y="3322275"/>
            <a:ext cx="1716000" cy="151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9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298300" y="301050"/>
            <a:ext cx="4020300" cy="606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279178" y="338025"/>
            <a:ext cx="40395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Goal">
  <p:cSld name="TITLE_3_1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298312" y="301050"/>
            <a:ext cx="5646900" cy="531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279185" y="31227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>
            <a:off x="4463246" y="3362570"/>
            <a:ext cx="1190400" cy="976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5653655" y="3362561"/>
            <a:ext cx="487500" cy="478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4463250" y="1056975"/>
            <a:ext cx="4371300" cy="2305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4481951" y="1068225"/>
            <a:ext cx="4338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/>
          <p:nvPr>
            <p:ph idx="2" type="pic"/>
          </p:nvPr>
        </p:nvSpPr>
        <p:spPr>
          <a:xfrm>
            <a:off x="298300" y="1055350"/>
            <a:ext cx="4165800" cy="378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20"/>
          <p:cNvSpPr txBox="1"/>
          <p:nvPr>
            <p:ph idx="3" type="body"/>
          </p:nvPr>
        </p:nvSpPr>
        <p:spPr>
          <a:xfrm>
            <a:off x="4484120" y="1667497"/>
            <a:ext cx="4338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5" name="Google Shape;135;p20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298300" y="301050"/>
            <a:ext cx="5670900" cy="606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8" name="Google Shape;138;p20"/>
          <p:cNvSpPr txBox="1"/>
          <p:nvPr>
            <p:ph idx="4"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 Detailed Outline + Key Features">
  <p:cSld name="TITLE_3_1_1_1_1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6076827" y="986538"/>
            <a:ext cx="25152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2" type="subTitle"/>
          </p:nvPr>
        </p:nvSpPr>
        <p:spPr>
          <a:xfrm>
            <a:off x="194675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3" type="subTitle"/>
          </p:nvPr>
        </p:nvSpPr>
        <p:spPr>
          <a:xfrm>
            <a:off x="1178298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4" type="subTitle"/>
          </p:nvPr>
        </p:nvSpPr>
        <p:spPr>
          <a:xfrm>
            <a:off x="2161921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5" type="subTitle"/>
          </p:nvPr>
        </p:nvSpPr>
        <p:spPr>
          <a:xfrm>
            <a:off x="3139107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6" type="subTitle"/>
          </p:nvPr>
        </p:nvSpPr>
        <p:spPr>
          <a:xfrm>
            <a:off x="4108806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7" type="subTitle"/>
          </p:nvPr>
        </p:nvSpPr>
        <p:spPr>
          <a:xfrm>
            <a:off x="5092429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/>
          <p:nvPr/>
        </p:nvSpPr>
        <p:spPr>
          <a:xfrm>
            <a:off x="298300" y="1301925"/>
            <a:ext cx="982800" cy="3530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5197656" y="1301925"/>
            <a:ext cx="982800" cy="3530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9" name="Google Shape;149;p21"/>
          <p:cNvSpPr txBox="1"/>
          <p:nvPr>
            <p:ph idx="8" type="body"/>
          </p:nvPr>
        </p:nvSpPr>
        <p:spPr>
          <a:xfrm>
            <a:off x="302687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50" name="Google Shape;150;p21"/>
          <p:cNvSpPr txBox="1"/>
          <p:nvPr>
            <p:ph idx="9" type="body"/>
          </p:nvPr>
        </p:nvSpPr>
        <p:spPr>
          <a:xfrm>
            <a:off x="5210863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51" name="Google Shape;151;p21"/>
          <p:cNvSpPr/>
          <p:nvPr/>
        </p:nvSpPr>
        <p:spPr>
          <a:xfrm>
            <a:off x="3239217" y="1301925"/>
            <a:ext cx="982800" cy="3530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2" name="Google Shape;152;p21"/>
          <p:cNvSpPr txBox="1"/>
          <p:nvPr>
            <p:ph idx="13" type="body"/>
          </p:nvPr>
        </p:nvSpPr>
        <p:spPr>
          <a:xfrm>
            <a:off x="3251210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53" name="Google Shape;153;p21"/>
          <p:cNvSpPr/>
          <p:nvPr/>
        </p:nvSpPr>
        <p:spPr>
          <a:xfrm>
            <a:off x="4215083" y="1301925"/>
            <a:ext cx="982800" cy="3530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4" name="Google Shape;154;p21"/>
          <p:cNvSpPr txBox="1"/>
          <p:nvPr>
            <p:ph idx="14" type="body"/>
          </p:nvPr>
        </p:nvSpPr>
        <p:spPr>
          <a:xfrm>
            <a:off x="4233736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55" name="Google Shape;155;p21"/>
          <p:cNvSpPr/>
          <p:nvPr/>
        </p:nvSpPr>
        <p:spPr>
          <a:xfrm>
            <a:off x="1280779" y="1301925"/>
            <a:ext cx="982800" cy="3530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6" name="Google Shape;156;p21"/>
          <p:cNvSpPr txBox="1"/>
          <p:nvPr>
            <p:ph idx="15" type="body"/>
          </p:nvPr>
        </p:nvSpPr>
        <p:spPr>
          <a:xfrm>
            <a:off x="1286147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57" name="Google Shape;157;p21"/>
          <p:cNvSpPr/>
          <p:nvPr/>
        </p:nvSpPr>
        <p:spPr>
          <a:xfrm>
            <a:off x="2256692" y="1301925"/>
            <a:ext cx="982800" cy="353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8" name="Google Shape;158;p21"/>
          <p:cNvSpPr txBox="1"/>
          <p:nvPr>
            <p:ph idx="16" type="body"/>
          </p:nvPr>
        </p:nvSpPr>
        <p:spPr>
          <a:xfrm>
            <a:off x="2268684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59" name="Google Shape;159;p21"/>
          <p:cNvSpPr/>
          <p:nvPr/>
        </p:nvSpPr>
        <p:spPr>
          <a:xfrm>
            <a:off x="6182130" y="1301927"/>
            <a:ext cx="2656500" cy="13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6182130" y="2680069"/>
            <a:ext cx="2656500" cy="13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1" name="Google Shape;161;p21"/>
          <p:cNvSpPr txBox="1"/>
          <p:nvPr>
            <p:ph idx="17" type="subTitle"/>
          </p:nvPr>
        </p:nvSpPr>
        <p:spPr>
          <a:xfrm>
            <a:off x="6164355" y="1264050"/>
            <a:ext cx="2472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8" type="body"/>
          </p:nvPr>
        </p:nvSpPr>
        <p:spPr>
          <a:xfrm>
            <a:off x="6160825" y="1743763"/>
            <a:ext cx="26868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9" type="subTitle"/>
          </p:nvPr>
        </p:nvSpPr>
        <p:spPr>
          <a:xfrm>
            <a:off x="6164657" y="2640406"/>
            <a:ext cx="26868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20" type="body"/>
          </p:nvPr>
        </p:nvSpPr>
        <p:spPr>
          <a:xfrm>
            <a:off x="6160825" y="2978547"/>
            <a:ext cx="26868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5" name="Google Shape;165;p21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298300" y="301050"/>
            <a:ext cx="56709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vel Details">
  <p:cSld name="TITLE_3_1_1_1_1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298300" y="301050"/>
            <a:ext cx="35340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1" name="Google Shape;171;p22"/>
          <p:cNvSpPr txBox="1"/>
          <p:nvPr>
            <p:ph type="title"/>
          </p:nvPr>
        </p:nvSpPr>
        <p:spPr>
          <a:xfrm>
            <a:off x="279178" y="338025"/>
            <a:ext cx="35379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22"/>
          <p:cNvSpPr/>
          <p:nvPr>
            <p:ph idx="2" type="pic"/>
          </p:nvPr>
        </p:nvSpPr>
        <p:spPr>
          <a:xfrm>
            <a:off x="3836145" y="1334531"/>
            <a:ext cx="1488300" cy="155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2"/>
          <p:cNvSpPr/>
          <p:nvPr>
            <p:ph idx="3" type="pic"/>
          </p:nvPr>
        </p:nvSpPr>
        <p:spPr>
          <a:xfrm>
            <a:off x="3836145" y="2892484"/>
            <a:ext cx="1488300" cy="155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2"/>
          <p:cNvSpPr/>
          <p:nvPr/>
        </p:nvSpPr>
        <p:spPr>
          <a:xfrm>
            <a:off x="5324404" y="2374069"/>
            <a:ext cx="2480100" cy="2086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5321031" y="2388890"/>
            <a:ext cx="2480100" cy="20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6" name="Google Shape;176;p22"/>
          <p:cNvSpPr/>
          <p:nvPr/>
        </p:nvSpPr>
        <p:spPr>
          <a:xfrm>
            <a:off x="5324434" y="790425"/>
            <a:ext cx="3021000" cy="1584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842990" y="908254"/>
            <a:ext cx="2989200" cy="2589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8" name="Google Shape;178;p22"/>
          <p:cNvSpPr txBox="1"/>
          <p:nvPr>
            <p:ph idx="4" type="body"/>
          </p:nvPr>
        </p:nvSpPr>
        <p:spPr>
          <a:xfrm>
            <a:off x="866096" y="1255168"/>
            <a:ext cx="2951100" cy="22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>
            <p:ph idx="5" type="body"/>
          </p:nvPr>
        </p:nvSpPr>
        <p:spPr>
          <a:xfrm>
            <a:off x="5321025" y="801853"/>
            <a:ext cx="30165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6" type="subTitle"/>
          </p:nvPr>
        </p:nvSpPr>
        <p:spPr>
          <a:xfrm>
            <a:off x="854800" y="922100"/>
            <a:ext cx="29511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2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ITLE_3_1_1_1_1_1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3263350" y="1223800"/>
            <a:ext cx="2617200" cy="2725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5" name="Google Shape;185;p23"/>
          <p:cNvSpPr txBox="1"/>
          <p:nvPr>
            <p:ph idx="1" type="subTitle"/>
          </p:nvPr>
        </p:nvSpPr>
        <p:spPr>
          <a:xfrm>
            <a:off x="3263400" y="1216529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/>
          <p:nvPr/>
        </p:nvSpPr>
        <p:spPr>
          <a:xfrm>
            <a:off x="643300" y="1223800"/>
            <a:ext cx="2617200" cy="2725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7" name="Google Shape;187;p23"/>
          <p:cNvSpPr txBox="1"/>
          <p:nvPr>
            <p:ph idx="2" type="body"/>
          </p:nvPr>
        </p:nvSpPr>
        <p:spPr>
          <a:xfrm>
            <a:off x="650150" y="1553646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8" name="Google Shape;188;p23"/>
          <p:cNvSpPr/>
          <p:nvPr/>
        </p:nvSpPr>
        <p:spPr>
          <a:xfrm>
            <a:off x="5883400" y="1223800"/>
            <a:ext cx="2617200" cy="2725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9" name="Google Shape;189;p23"/>
          <p:cNvSpPr txBox="1"/>
          <p:nvPr>
            <p:ph idx="3" type="subTitle"/>
          </p:nvPr>
        </p:nvSpPr>
        <p:spPr>
          <a:xfrm>
            <a:off x="5883500" y="1216529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4" type="body"/>
          </p:nvPr>
        </p:nvSpPr>
        <p:spPr>
          <a:xfrm>
            <a:off x="546686" y="3949300"/>
            <a:ext cx="24048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91" name="Google Shape;191;p23"/>
          <p:cNvSpPr txBox="1"/>
          <p:nvPr>
            <p:ph idx="5" type="subTitle"/>
          </p:nvPr>
        </p:nvSpPr>
        <p:spPr>
          <a:xfrm>
            <a:off x="646300" y="1216529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6" type="body"/>
          </p:nvPr>
        </p:nvSpPr>
        <p:spPr>
          <a:xfrm>
            <a:off x="3264850" y="1553646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idx="7" type="body"/>
          </p:nvPr>
        </p:nvSpPr>
        <p:spPr>
          <a:xfrm>
            <a:off x="5883400" y="1553646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8" type="body"/>
          </p:nvPr>
        </p:nvSpPr>
        <p:spPr>
          <a:xfrm>
            <a:off x="650150" y="2160175"/>
            <a:ext cx="1287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95" name="Google Shape;195;p23"/>
          <p:cNvSpPr txBox="1"/>
          <p:nvPr>
            <p:ph idx="9" type="body"/>
          </p:nvPr>
        </p:nvSpPr>
        <p:spPr>
          <a:xfrm>
            <a:off x="1880475" y="2160175"/>
            <a:ext cx="1287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96" name="Google Shape;196;p23"/>
          <p:cNvSpPr txBox="1"/>
          <p:nvPr>
            <p:ph idx="13" type="body"/>
          </p:nvPr>
        </p:nvSpPr>
        <p:spPr>
          <a:xfrm>
            <a:off x="3266775" y="2160175"/>
            <a:ext cx="1287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97" name="Google Shape;197;p23"/>
          <p:cNvSpPr txBox="1"/>
          <p:nvPr>
            <p:ph idx="14" type="body"/>
          </p:nvPr>
        </p:nvSpPr>
        <p:spPr>
          <a:xfrm>
            <a:off x="4497100" y="2160175"/>
            <a:ext cx="1287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98" name="Google Shape;198;p23"/>
          <p:cNvSpPr txBox="1"/>
          <p:nvPr>
            <p:ph idx="15" type="body"/>
          </p:nvPr>
        </p:nvSpPr>
        <p:spPr>
          <a:xfrm>
            <a:off x="5883400" y="2160175"/>
            <a:ext cx="1287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99" name="Google Shape;199;p23"/>
          <p:cNvSpPr txBox="1"/>
          <p:nvPr>
            <p:ph idx="16" type="body"/>
          </p:nvPr>
        </p:nvSpPr>
        <p:spPr>
          <a:xfrm>
            <a:off x="7113725" y="2160175"/>
            <a:ext cx="1287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0" name="Google Shape;200;p23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3" name="Google Shape;203;p23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s Pros and Cons">
  <p:cSld name="TITLE_3_1_1_1_1_1_1_1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/>
          <p:nvPr/>
        </p:nvSpPr>
        <p:spPr>
          <a:xfrm>
            <a:off x="298286" y="2469752"/>
            <a:ext cx="2849400" cy="2367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3148000" y="2469752"/>
            <a:ext cx="2849400" cy="2367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984943" y="2469752"/>
            <a:ext cx="2849400" cy="2367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" name="Google Shape;208;p24"/>
          <p:cNvSpPr/>
          <p:nvPr>
            <p:ph idx="2" type="pic"/>
          </p:nvPr>
        </p:nvSpPr>
        <p:spPr>
          <a:xfrm>
            <a:off x="299192" y="1071125"/>
            <a:ext cx="2861400" cy="1401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4"/>
          <p:cNvSpPr/>
          <p:nvPr>
            <p:ph idx="3" type="pic"/>
          </p:nvPr>
        </p:nvSpPr>
        <p:spPr>
          <a:xfrm>
            <a:off x="3147675" y="1071125"/>
            <a:ext cx="2837100" cy="1401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4"/>
          <p:cNvSpPr/>
          <p:nvPr>
            <p:ph idx="4" type="pic"/>
          </p:nvPr>
        </p:nvSpPr>
        <p:spPr>
          <a:xfrm>
            <a:off x="5984750" y="1071125"/>
            <a:ext cx="2849400" cy="1401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4"/>
          <p:cNvSpPr txBox="1"/>
          <p:nvPr>
            <p:ph idx="1" type="subTitle"/>
          </p:nvPr>
        </p:nvSpPr>
        <p:spPr>
          <a:xfrm>
            <a:off x="313140" y="2454080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idx="5" type="body"/>
          </p:nvPr>
        </p:nvSpPr>
        <p:spPr>
          <a:xfrm>
            <a:off x="3157834" y="2811042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3" name="Google Shape;213;p24"/>
          <p:cNvSpPr txBox="1"/>
          <p:nvPr>
            <p:ph idx="6" type="body"/>
          </p:nvPr>
        </p:nvSpPr>
        <p:spPr>
          <a:xfrm>
            <a:off x="6001839" y="2811042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4" name="Google Shape;214;p24"/>
          <p:cNvSpPr txBox="1"/>
          <p:nvPr>
            <p:ph idx="7" type="body"/>
          </p:nvPr>
        </p:nvSpPr>
        <p:spPr>
          <a:xfrm>
            <a:off x="317282" y="2811042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5" name="Google Shape;215;p24"/>
          <p:cNvSpPr txBox="1"/>
          <p:nvPr>
            <p:ph idx="8" type="subTitle"/>
          </p:nvPr>
        </p:nvSpPr>
        <p:spPr>
          <a:xfrm>
            <a:off x="3153692" y="2454080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idx="9" type="subTitle"/>
          </p:nvPr>
        </p:nvSpPr>
        <p:spPr>
          <a:xfrm>
            <a:off x="5997697" y="2454080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4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" name="Google Shape;220;p24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dditional Points">
  <p:cSld name="TITLE_3_1_1_1_1_1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/>
          <p:nvPr/>
        </p:nvSpPr>
        <p:spPr>
          <a:xfrm>
            <a:off x="298300" y="1216800"/>
            <a:ext cx="3491400" cy="3260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3" name="Google Shape;223;p25"/>
          <p:cNvSpPr txBox="1"/>
          <p:nvPr>
            <p:ph idx="1" type="subTitle"/>
          </p:nvPr>
        </p:nvSpPr>
        <p:spPr>
          <a:xfrm>
            <a:off x="323945" y="1242931"/>
            <a:ext cx="33144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5"/>
          <p:cNvSpPr/>
          <p:nvPr>
            <p:ph idx="2" type="pic"/>
          </p:nvPr>
        </p:nvSpPr>
        <p:spPr>
          <a:xfrm>
            <a:off x="3789350" y="1216800"/>
            <a:ext cx="5062200" cy="3622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5"/>
          <p:cNvSpPr txBox="1"/>
          <p:nvPr>
            <p:ph idx="3" type="body"/>
          </p:nvPr>
        </p:nvSpPr>
        <p:spPr>
          <a:xfrm>
            <a:off x="336530" y="1554822"/>
            <a:ext cx="3314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6" name="Google Shape;226;p25"/>
          <p:cNvSpPr txBox="1"/>
          <p:nvPr>
            <p:ph idx="4" type="subTitle"/>
          </p:nvPr>
        </p:nvSpPr>
        <p:spPr>
          <a:xfrm>
            <a:off x="336530" y="2289922"/>
            <a:ext cx="33015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5"/>
          <p:cNvSpPr txBox="1"/>
          <p:nvPr>
            <p:ph idx="5" type="body"/>
          </p:nvPr>
        </p:nvSpPr>
        <p:spPr>
          <a:xfrm>
            <a:off x="349106" y="2601813"/>
            <a:ext cx="33015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6" type="subTitle"/>
          </p:nvPr>
        </p:nvSpPr>
        <p:spPr>
          <a:xfrm>
            <a:off x="323945" y="3346542"/>
            <a:ext cx="33144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5"/>
          <p:cNvSpPr txBox="1"/>
          <p:nvPr>
            <p:ph idx="7" type="body"/>
          </p:nvPr>
        </p:nvSpPr>
        <p:spPr>
          <a:xfrm>
            <a:off x="336569" y="3658433"/>
            <a:ext cx="3314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0" name="Google Shape;230;p25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3" name="Google Shape;233;p25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3_1_1_1_1_1_1_1_1_1_1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/>
          <p:nvPr/>
        </p:nvSpPr>
        <p:spPr>
          <a:xfrm>
            <a:off x="298300" y="1213300"/>
            <a:ext cx="5646900" cy="3260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6" name="Google Shape;236;p26"/>
          <p:cNvSpPr txBox="1"/>
          <p:nvPr>
            <p:ph idx="1" type="body"/>
          </p:nvPr>
        </p:nvSpPr>
        <p:spPr>
          <a:xfrm>
            <a:off x="298300" y="1370375"/>
            <a:ext cx="56469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6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0" name="Google Shape;240;p26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3_1_1_1_1_1_1_1_1_1_1_2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/>
          <p:nvPr/>
        </p:nvSpPr>
        <p:spPr>
          <a:xfrm>
            <a:off x="298300" y="1213300"/>
            <a:ext cx="56469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298300" y="1370375"/>
            <a:ext cx="56469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5" name="Google Shape;245;p27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7" name="Google Shape;247;p27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3_1_1_1_1_1_1_1_1_1_1_2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/>
          <p:nvPr/>
        </p:nvSpPr>
        <p:spPr>
          <a:xfrm>
            <a:off x="298300" y="1213300"/>
            <a:ext cx="40788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298300" y="1370375"/>
            <a:ext cx="40362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8"/>
          <p:cNvSpPr/>
          <p:nvPr/>
        </p:nvSpPr>
        <p:spPr>
          <a:xfrm>
            <a:off x="4377100" y="1213300"/>
            <a:ext cx="4078800" cy="3260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4377100" y="1370375"/>
            <a:ext cx="40362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3" name="Google Shape;253;p28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6" name="Google Shape;256;p28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lth and Safety">
  <p:cSld name="TITLE_3_1_1_1_1_1_1_1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/>
          <p:nvPr>
            <p:ph idx="2" type="pic"/>
          </p:nvPr>
        </p:nvSpPr>
        <p:spPr>
          <a:xfrm>
            <a:off x="3789500" y="1216033"/>
            <a:ext cx="2512800" cy="2711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9"/>
          <p:cNvSpPr/>
          <p:nvPr/>
        </p:nvSpPr>
        <p:spPr>
          <a:xfrm>
            <a:off x="6300850" y="1795700"/>
            <a:ext cx="991200" cy="504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0" name="Google Shape;260;p29"/>
          <p:cNvSpPr/>
          <p:nvPr>
            <p:ph idx="3" type="pic"/>
          </p:nvPr>
        </p:nvSpPr>
        <p:spPr>
          <a:xfrm>
            <a:off x="6302375" y="2298975"/>
            <a:ext cx="2476800" cy="2539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9"/>
          <p:cNvSpPr/>
          <p:nvPr/>
        </p:nvSpPr>
        <p:spPr>
          <a:xfrm>
            <a:off x="298300" y="1216800"/>
            <a:ext cx="34914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2" name="Google Shape;262;p29"/>
          <p:cNvSpPr txBox="1"/>
          <p:nvPr>
            <p:ph idx="1" type="subTitle"/>
          </p:nvPr>
        </p:nvSpPr>
        <p:spPr>
          <a:xfrm>
            <a:off x="323945" y="1242931"/>
            <a:ext cx="33144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9"/>
          <p:cNvSpPr txBox="1"/>
          <p:nvPr>
            <p:ph idx="4" type="body"/>
          </p:nvPr>
        </p:nvSpPr>
        <p:spPr>
          <a:xfrm>
            <a:off x="336530" y="1554822"/>
            <a:ext cx="3314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29"/>
          <p:cNvSpPr txBox="1"/>
          <p:nvPr>
            <p:ph idx="5" type="subTitle"/>
          </p:nvPr>
        </p:nvSpPr>
        <p:spPr>
          <a:xfrm>
            <a:off x="336530" y="2289922"/>
            <a:ext cx="33015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6" type="body"/>
          </p:nvPr>
        </p:nvSpPr>
        <p:spPr>
          <a:xfrm>
            <a:off x="349106" y="2601813"/>
            <a:ext cx="33015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29"/>
          <p:cNvSpPr txBox="1"/>
          <p:nvPr>
            <p:ph idx="7" type="subTitle"/>
          </p:nvPr>
        </p:nvSpPr>
        <p:spPr>
          <a:xfrm>
            <a:off x="323945" y="3346542"/>
            <a:ext cx="33144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9"/>
          <p:cNvSpPr txBox="1"/>
          <p:nvPr>
            <p:ph idx="8" type="body"/>
          </p:nvPr>
        </p:nvSpPr>
        <p:spPr>
          <a:xfrm>
            <a:off x="336569" y="3658433"/>
            <a:ext cx="3314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8" name="Google Shape;268;p29"/>
          <p:cNvSpPr/>
          <p:nvPr/>
        </p:nvSpPr>
        <p:spPr>
          <a:xfrm>
            <a:off x="3789500" y="3927425"/>
            <a:ext cx="2512800" cy="549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0" name="Google Shape;270;p29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2" name="Google Shape;272;p29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ommendations">
  <p:cSld name="TITLE_3_1_1_1_1_1_1_1_1_1_1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/>
          <p:nvPr/>
        </p:nvSpPr>
        <p:spPr>
          <a:xfrm>
            <a:off x="1694350" y="1223800"/>
            <a:ext cx="5755200" cy="3534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5" name="Google Shape;275;p30"/>
          <p:cNvSpPr txBox="1"/>
          <p:nvPr>
            <p:ph idx="1" type="body"/>
          </p:nvPr>
        </p:nvSpPr>
        <p:spPr>
          <a:xfrm>
            <a:off x="1705750" y="1223400"/>
            <a:ext cx="57552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6" name="Google Shape;276;p30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7" name="Google Shape;277;p30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9" name="Google Shape;279;p30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cision Making Timelines">
  <p:cSld name="TITLE_3_1_1_1_1_1_1_1_1_1_1_1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idx="1" type="subTitle"/>
          </p:nvPr>
        </p:nvSpPr>
        <p:spPr>
          <a:xfrm>
            <a:off x="974626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1"/>
          <p:cNvSpPr txBox="1"/>
          <p:nvPr>
            <p:ph idx="2" type="subTitle"/>
          </p:nvPr>
        </p:nvSpPr>
        <p:spPr>
          <a:xfrm>
            <a:off x="1947538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1"/>
          <p:cNvSpPr txBox="1"/>
          <p:nvPr>
            <p:ph idx="3" type="subTitle"/>
          </p:nvPr>
        </p:nvSpPr>
        <p:spPr>
          <a:xfrm>
            <a:off x="2920451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1"/>
          <p:cNvSpPr txBox="1"/>
          <p:nvPr>
            <p:ph idx="4" type="subTitle"/>
          </p:nvPr>
        </p:nvSpPr>
        <p:spPr>
          <a:xfrm>
            <a:off x="3893363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1"/>
          <p:cNvSpPr txBox="1"/>
          <p:nvPr>
            <p:ph idx="5" type="subTitle"/>
          </p:nvPr>
        </p:nvSpPr>
        <p:spPr>
          <a:xfrm>
            <a:off x="4866276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1"/>
          <p:cNvSpPr txBox="1"/>
          <p:nvPr>
            <p:ph idx="6" type="subTitle"/>
          </p:nvPr>
        </p:nvSpPr>
        <p:spPr>
          <a:xfrm>
            <a:off x="5839189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1"/>
          <p:cNvSpPr txBox="1"/>
          <p:nvPr>
            <p:ph idx="7" type="subTitle"/>
          </p:nvPr>
        </p:nvSpPr>
        <p:spPr>
          <a:xfrm>
            <a:off x="6812101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1"/>
          <p:cNvSpPr txBox="1"/>
          <p:nvPr>
            <p:ph idx="8" type="subTitle"/>
          </p:nvPr>
        </p:nvSpPr>
        <p:spPr>
          <a:xfrm>
            <a:off x="7785014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9" name="Google Shape;289;p31"/>
          <p:cNvCxnSpPr/>
          <p:nvPr/>
        </p:nvCxnSpPr>
        <p:spPr>
          <a:xfrm>
            <a:off x="326031" y="3827919"/>
            <a:ext cx="8309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1"/>
          <p:cNvCxnSpPr/>
          <p:nvPr/>
        </p:nvCxnSpPr>
        <p:spPr>
          <a:xfrm>
            <a:off x="1060840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1"/>
          <p:cNvCxnSpPr/>
          <p:nvPr/>
        </p:nvCxnSpPr>
        <p:spPr>
          <a:xfrm>
            <a:off x="2039296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1"/>
          <p:cNvCxnSpPr/>
          <p:nvPr/>
        </p:nvCxnSpPr>
        <p:spPr>
          <a:xfrm>
            <a:off x="3011282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1"/>
          <p:cNvCxnSpPr/>
          <p:nvPr/>
        </p:nvCxnSpPr>
        <p:spPr>
          <a:xfrm>
            <a:off x="3989739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1"/>
          <p:cNvCxnSpPr/>
          <p:nvPr/>
        </p:nvCxnSpPr>
        <p:spPr>
          <a:xfrm>
            <a:off x="4968195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1"/>
          <p:cNvCxnSpPr/>
          <p:nvPr/>
        </p:nvCxnSpPr>
        <p:spPr>
          <a:xfrm>
            <a:off x="5939111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1"/>
          <p:cNvCxnSpPr/>
          <p:nvPr/>
        </p:nvCxnSpPr>
        <p:spPr>
          <a:xfrm>
            <a:off x="6911098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1"/>
          <p:cNvCxnSpPr/>
          <p:nvPr/>
        </p:nvCxnSpPr>
        <p:spPr>
          <a:xfrm>
            <a:off x="7888483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1"/>
          <p:cNvCxnSpPr/>
          <p:nvPr/>
        </p:nvCxnSpPr>
        <p:spPr>
          <a:xfrm>
            <a:off x="1554373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1"/>
          <p:cNvCxnSpPr/>
          <p:nvPr/>
        </p:nvCxnSpPr>
        <p:spPr>
          <a:xfrm>
            <a:off x="2532830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1"/>
          <p:cNvCxnSpPr/>
          <p:nvPr/>
        </p:nvCxnSpPr>
        <p:spPr>
          <a:xfrm>
            <a:off x="3504816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1"/>
          <p:cNvCxnSpPr/>
          <p:nvPr/>
        </p:nvCxnSpPr>
        <p:spPr>
          <a:xfrm>
            <a:off x="4483273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1"/>
          <p:cNvCxnSpPr/>
          <p:nvPr/>
        </p:nvCxnSpPr>
        <p:spPr>
          <a:xfrm>
            <a:off x="5461729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1"/>
          <p:cNvCxnSpPr/>
          <p:nvPr/>
        </p:nvCxnSpPr>
        <p:spPr>
          <a:xfrm>
            <a:off x="6432645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1"/>
          <p:cNvCxnSpPr/>
          <p:nvPr/>
        </p:nvCxnSpPr>
        <p:spPr>
          <a:xfrm>
            <a:off x="7404631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1"/>
          <p:cNvCxnSpPr/>
          <p:nvPr/>
        </p:nvCxnSpPr>
        <p:spPr>
          <a:xfrm>
            <a:off x="8382017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1"/>
          <p:cNvCxnSpPr/>
          <p:nvPr/>
        </p:nvCxnSpPr>
        <p:spPr>
          <a:xfrm>
            <a:off x="567306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1"/>
          <p:cNvSpPr txBox="1"/>
          <p:nvPr>
            <p:ph idx="9" type="body"/>
          </p:nvPr>
        </p:nvSpPr>
        <p:spPr>
          <a:xfrm>
            <a:off x="219725" y="4031189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08" name="Google Shape;308;p31"/>
          <p:cNvSpPr txBox="1"/>
          <p:nvPr>
            <p:ph idx="13" type="body"/>
          </p:nvPr>
        </p:nvSpPr>
        <p:spPr>
          <a:xfrm>
            <a:off x="1676863" y="4031189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09" name="Google Shape;309;p31"/>
          <p:cNvSpPr txBox="1"/>
          <p:nvPr>
            <p:ph idx="14" type="body"/>
          </p:nvPr>
        </p:nvSpPr>
        <p:spPr>
          <a:xfrm>
            <a:off x="3156254" y="4379255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0" name="Google Shape;310;p31"/>
          <p:cNvSpPr txBox="1"/>
          <p:nvPr>
            <p:ph idx="15" type="body"/>
          </p:nvPr>
        </p:nvSpPr>
        <p:spPr>
          <a:xfrm>
            <a:off x="3879515" y="4031189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1" name="Google Shape;311;p31"/>
          <p:cNvSpPr txBox="1"/>
          <p:nvPr>
            <p:ph idx="16" type="body"/>
          </p:nvPr>
        </p:nvSpPr>
        <p:spPr>
          <a:xfrm>
            <a:off x="5835342" y="4031189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2" name="Google Shape;312;p31"/>
          <p:cNvSpPr txBox="1"/>
          <p:nvPr>
            <p:ph idx="17" type="body"/>
          </p:nvPr>
        </p:nvSpPr>
        <p:spPr>
          <a:xfrm>
            <a:off x="7300272" y="4031189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3" name="Google Shape;313;p31"/>
          <p:cNvSpPr txBox="1"/>
          <p:nvPr>
            <p:ph idx="18" type="body"/>
          </p:nvPr>
        </p:nvSpPr>
        <p:spPr>
          <a:xfrm>
            <a:off x="5213426" y="4379255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4" name="Google Shape;314;p31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5" name="Google Shape;315;p31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1"/>
          <p:cNvSpPr/>
          <p:nvPr/>
        </p:nvSpPr>
        <p:spPr>
          <a:xfrm>
            <a:off x="301794" y="301050"/>
            <a:ext cx="6609300" cy="60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7" name="Google Shape;317;p31"/>
          <p:cNvSpPr txBox="1"/>
          <p:nvPr>
            <p:ph type="title"/>
          </p:nvPr>
        </p:nvSpPr>
        <p:spPr>
          <a:xfrm>
            <a:off x="279173" y="338025"/>
            <a:ext cx="658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/Outro Slide">
  <p:cSld name="TITLE_3_1_1_1_1_1_1_1_1_1_1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/>
          <p:nvPr/>
        </p:nvSpPr>
        <p:spPr>
          <a:xfrm>
            <a:off x="4316871" y="2841579"/>
            <a:ext cx="1052100" cy="10869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2213760" y="2848150"/>
            <a:ext cx="2101800" cy="543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1172300" y="1208200"/>
            <a:ext cx="3146100" cy="1639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2" name="Google Shape;322;p32"/>
          <p:cNvSpPr txBox="1"/>
          <p:nvPr>
            <p:ph type="title"/>
          </p:nvPr>
        </p:nvSpPr>
        <p:spPr>
          <a:xfrm>
            <a:off x="1172300" y="1208200"/>
            <a:ext cx="3146100" cy="16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3" name="Google Shape;323;p32"/>
          <p:cNvSpPr/>
          <p:nvPr/>
        </p:nvSpPr>
        <p:spPr>
          <a:xfrm>
            <a:off x="4316873" y="2300152"/>
            <a:ext cx="5289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4" name="Google Shape;324;p32"/>
          <p:cNvSpPr txBox="1"/>
          <p:nvPr>
            <p:ph idx="2" type="title"/>
          </p:nvPr>
        </p:nvSpPr>
        <p:spPr>
          <a:xfrm>
            <a:off x="4316875" y="2841575"/>
            <a:ext cx="1052100" cy="10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5" name="Google Shape;325;p32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20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/>
          <p:nvPr/>
        </p:nvSpPr>
        <p:spPr>
          <a:xfrm>
            <a:off x="1822200" y="1536600"/>
            <a:ext cx="4986900" cy="1081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0" name="Google Shape;330;p34"/>
          <p:cNvSpPr txBox="1"/>
          <p:nvPr>
            <p:ph type="title"/>
          </p:nvPr>
        </p:nvSpPr>
        <p:spPr>
          <a:xfrm>
            <a:off x="1822300" y="1548425"/>
            <a:ext cx="49869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1" name="Google Shape;331;p34"/>
          <p:cNvSpPr/>
          <p:nvPr/>
        </p:nvSpPr>
        <p:spPr>
          <a:xfrm>
            <a:off x="4655406" y="2617800"/>
            <a:ext cx="2159400" cy="989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2" name="Google Shape;332;p34"/>
          <p:cNvSpPr txBox="1"/>
          <p:nvPr>
            <p:ph idx="1" type="subTitle"/>
          </p:nvPr>
        </p:nvSpPr>
        <p:spPr>
          <a:xfrm>
            <a:off x="4649825" y="2625603"/>
            <a:ext cx="21594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4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4" name="Google Shape;334;p34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3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/>
          <p:nvPr/>
        </p:nvSpPr>
        <p:spPr>
          <a:xfrm>
            <a:off x="1172300" y="1667975"/>
            <a:ext cx="5841600" cy="1639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7013875" y="2761675"/>
            <a:ext cx="5940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8" name="Google Shape;338;p35"/>
          <p:cNvSpPr txBox="1"/>
          <p:nvPr>
            <p:ph type="title"/>
          </p:nvPr>
        </p:nvSpPr>
        <p:spPr>
          <a:xfrm>
            <a:off x="1195425" y="1741825"/>
            <a:ext cx="56166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9" name="Google Shape;339;p35"/>
          <p:cNvSpPr/>
          <p:nvPr/>
        </p:nvSpPr>
        <p:spPr>
          <a:xfrm>
            <a:off x="643300" y="1667975"/>
            <a:ext cx="528900" cy="5289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0" name="Google Shape;340;p35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1" name="Google Shape;341;p35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4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/>
          <p:nvPr/>
        </p:nvSpPr>
        <p:spPr>
          <a:xfrm>
            <a:off x="298300" y="1213300"/>
            <a:ext cx="3455100" cy="3260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4" name="Google Shape;344;p36"/>
          <p:cNvSpPr txBox="1"/>
          <p:nvPr>
            <p:ph idx="1" type="body"/>
          </p:nvPr>
        </p:nvSpPr>
        <p:spPr>
          <a:xfrm>
            <a:off x="377800" y="1370375"/>
            <a:ext cx="32961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5" name="Google Shape;345;p36"/>
          <p:cNvSpPr/>
          <p:nvPr/>
        </p:nvSpPr>
        <p:spPr>
          <a:xfrm>
            <a:off x="3753400" y="1213300"/>
            <a:ext cx="3455100" cy="3260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6" name="Google Shape;346;p36"/>
          <p:cNvSpPr txBox="1"/>
          <p:nvPr>
            <p:ph idx="2" type="body"/>
          </p:nvPr>
        </p:nvSpPr>
        <p:spPr>
          <a:xfrm>
            <a:off x="3832900" y="1370375"/>
            <a:ext cx="32961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7" name="Google Shape;347;p36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8" name="Google Shape;348;p36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36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0" name="Google Shape;350;p36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4_1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3" name="Google Shape;353;p37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5" name="Google Shape;355;p37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5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/>
          <p:nvPr/>
        </p:nvSpPr>
        <p:spPr>
          <a:xfrm>
            <a:off x="298862" y="1213300"/>
            <a:ext cx="42042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8" name="Google Shape;358;p38"/>
          <p:cNvSpPr txBox="1"/>
          <p:nvPr>
            <p:ph idx="1" type="body"/>
          </p:nvPr>
        </p:nvSpPr>
        <p:spPr>
          <a:xfrm>
            <a:off x="370550" y="1290925"/>
            <a:ext cx="4060800" cy="30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9" name="Google Shape;359;p38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0" name="Google Shape;360;p38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298300" y="301050"/>
            <a:ext cx="42363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2" name="Google Shape;362;p38"/>
          <p:cNvSpPr txBox="1"/>
          <p:nvPr>
            <p:ph type="title"/>
          </p:nvPr>
        </p:nvSpPr>
        <p:spPr>
          <a:xfrm>
            <a:off x="279177" y="338025"/>
            <a:ext cx="42042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6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/>
          <p:nvPr/>
        </p:nvSpPr>
        <p:spPr>
          <a:xfrm>
            <a:off x="1172300" y="1667975"/>
            <a:ext cx="5841600" cy="1639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7013875" y="2761675"/>
            <a:ext cx="5940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6" name="Google Shape;366;p39"/>
          <p:cNvSpPr txBox="1"/>
          <p:nvPr>
            <p:ph type="title"/>
          </p:nvPr>
        </p:nvSpPr>
        <p:spPr>
          <a:xfrm>
            <a:off x="1195425" y="1741825"/>
            <a:ext cx="56166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7" name="Google Shape;367;p39"/>
          <p:cNvSpPr/>
          <p:nvPr/>
        </p:nvSpPr>
        <p:spPr>
          <a:xfrm>
            <a:off x="643300" y="1667975"/>
            <a:ext cx="528900" cy="528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9" name="Google Shape;369;p39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7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/>
          <p:nvPr/>
        </p:nvSpPr>
        <p:spPr>
          <a:xfrm>
            <a:off x="1172300" y="2775600"/>
            <a:ext cx="2953200" cy="890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2" name="Google Shape;372;p40"/>
          <p:cNvSpPr/>
          <p:nvPr/>
        </p:nvSpPr>
        <p:spPr>
          <a:xfrm>
            <a:off x="1172300" y="1477197"/>
            <a:ext cx="5841600" cy="1298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3" name="Google Shape;373;p40"/>
          <p:cNvSpPr/>
          <p:nvPr/>
        </p:nvSpPr>
        <p:spPr>
          <a:xfrm>
            <a:off x="4125500" y="2775588"/>
            <a:ext cx="5940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4" name="Google Shape;374;p40"/>
          <p:cNvSpPr txBox="1"/>
          <p:nvPr>
            <p:ph type="title"/>
          </p:nvPr>
        </p:nvSpPr>
        <p:spPr>
          <a:xfrm>
            <a:off x="1227050" y="1551048"/>
            <a:ext cx="57321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5" name="Google Shape;375;p40"/>
          <p:cNvSpPr txBox="1"/>
          <p:nvPr>
            <p:ph idx="1" type="subTitle"/>
          </p:nvPr>
        </p:nvSpPr>
        <p:spPr>
          <a:xfrm>
            <a:off x="1240100" y="2837775"/>
            <a:ext cx="28323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0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7" name="Google Shape;377;p40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40"/>
          <p:cNvSpPr txBox="1"/>
          <p:nvPr>
            <p:ph idx="2" type="body"/>
          </p:nvPr>
        </p:nvSpPr>
        <p:spPr>
          <a:xfrm>
            <a:off x="1187325" y="3840875"/>
            <a:ext cx="68928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8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/>
          <p:nvPr>
            <p:ph idx="1" type="body"/>
          </p:nvPr>
        </p:nvSpPr>
        <p:spPr>
          <a:xfrm>
            <a:off x="333900" y="1202400"/>
            <a:ext cx="4060800" cy="27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1" name="Google Shape;381;p41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2" name="Google Shape;382;p41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9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5" name="Google Shape;385;p42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42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7" name="Google Shape;387;p42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8" name="Google Shape;388;p42"/>
          <p:cNvSpPr txBox="1"/>
          <p:nvPr>
            <p:ph idx="1" type="body"/>
          </p:nvPr>
        </p:nvSpPr>
        <p:spPr>
          <a:xfrm>
            <a:off x="333900" y="1202400"/>
            <a:ext cx="4060800" cy="27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0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>
            <p:ph idx="1" type="subTitle"/>
          </p:nvPr>
        </p:nvSpPr>
        <p:spPr>
          <a:xfrm>
            <a:off x="317500" y="12514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43"/>
          <p:cNvSpPr txBox="1"/>
          <p:nvPr>
            <p:ph idx="2" type="subTitle"/>
          </p:nvPr>
        </p:nvSpPr>
        <p:spPr>
          <a:xfrm>
            <a:off x="4421675" y="12514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43"/>
          <p:cNvSpPr txBox="1"/>
          <p:nvPr>
            <p:ph idx="3" type="subTitle"/>
          </p:nvPr>
        </p:nvSpPr>
        <p:spPr>
          <a:xfrm>
            <a:off x="317500" y="23000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43"/>
          <p:cNvSpPr txBox="1"/>
          <p:nvPr>
            <p:ph idx="4" type="subTitle"/>
          </p:nvPr>
        </p:nvSpPr>
        <p:spPr>
          <a:xfrm>
            <a:off x="4421675" y="23000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43"/>
          <p:cNvSpPr txBox="1"/>
          <p:nvPr>
            <p:ph idx="5" type="subTitle"/>
          </p:nvPr>
        </p:nvSpPr>
        <p:spPr>
          <a:xfrm>
            <a:off x="317500" y="33486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43"/>
          <p:cNvSpPr txBox="1"/>
          <p:nvPr>
            <p:ph idx="6" type="subTitle"/>
          </p:nvPr>
        </p:nvSpPr>
        <p:spPr>
          <a:xfrm>
            <a:off x="4421675" y="33486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43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7" name="Google Shape;397;p43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43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9" name="Google Shape;399;p43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/>
          <p:nvPr/>
        </p:nvSpPr>
        <p:spPr>
          <a:xfrm>
            <a:off x="292600" y="1214724"/>
            <a:ext cx="4239000" cy="2501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2" name="Google Shape;402;p44"/>
          <p:cNvSpPr/>
          <p:nvPr>
            <p:ph idx="2" type="pic"/>
          </p:nvPr>
        </p:nvSpPr>
        <p:spPr>
          <a:xfrm>
            <a:off x="4531775" y="1221524"/>
            <a:ext cx="4302600" cy="363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44"/>
          <p:cNvSpPr txBox="1"/>
          <p:nvPr>
            <p:ph idx="1" type="body"/>
          </p:nvPr>
        </p:nvSpPr>
        <p:spPr>
          <a:xfrm>
            <a:off x="340319" y="1261074"/>
            <a:ext cx="4061400" cy="24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4" name="Google Shape;404;p44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5" name="Google Shape;405;p44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44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7" name="Google Shape;407;p44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2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"/>
          <p:cNvSpPr/>
          <p:nvPr/>
        </p:nvSpPr>
        <p:spPr>
          <a:xfrm>
            <a:off x="290556" y="1213300"/>
            <a:ext cx="40176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0" name="Google Shape;410;p45"/>
          <p:cNvSpPr txBox="1"/>
          <p:nvPr>
            <p:ph idx="1" type="body"/>
          </p:nvPr>
        </p:nvSpPr>
        <p:spPr>
          <a:xfrm>
            <a:off x="416145" y="2078725"/>
            <a:ext cx="37665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1" name="Google Shape;411;p45"/>
          <p:cNvSpPr/>
          <p:nvPr/>
        </p:nvSpPr>
        <p:spPr>
          <a:xfrm>
            <a:off x="4308218" y="1213300"/>
            <a:ext cx="4017600" cy="3260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2" name="Google Shape;412;p45"/>
          <p:cNvSpPr txBox="1"/>
          <p:nvPr>
            <p:ph idx="2" type="body"/>
          </p:nvPr>
        </p:nvSpPr>
        <p:spPr>
          <a:xfrm>
            <a:off x="4433807" y="2078725"/>
            <a:ext cx="37665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3" name="Google Shape;413;p45"/>
          <p:cNvSpPr txBox="1"/>
          <p:nvPr>
            <p:ph idx="3" type="subTitle"/>
          </p:nvPr>
        </p:nvSpPr>
        <p:spPr>
          <a:xfrm>
            <a:off x="416145" y="1328375"/>
            <a:ext cx="3766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45"/>
          <p:cNvSpPr txBox="1"/>
          <p:nvPr>
            <p:ph idx="4" type="subTitle"/>
          </p:nvPr>
        </p:nvSpPr>
        <p:spPr>
          <a:xfrm>
            <a:off x="4433807" y="1328375"/>
            <a:ext cx="3766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45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6" name="Google Shape;416;p45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45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8" name="Google Shape;418;p45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3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"/>
          <p:cNvSpPr/>
          <p:nvPr/>
        </p:nvSpPr>
        <p:spPr>
          <a:xfrm>
            <a:off x="290556" y="1213300"/>
            <a:ext cx="28455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1" name="Google Shape;421;p46"/>
          <p:cNvSpPr txBox="1"/>
          <p:nvPr>
            <p:ph idx="1" type="body"/>
          </p:nvPr>
        </p:nvSpPr>
        <p:spPr>
          <a:xfrm>
            <a:off x="379498" y="2078725"/>
            <a:ext cx="26673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2" name="Google Shape;422;p46"/>
          <p:cNvSpPr/>
          <p:nvPr/>
        </p:nvSpPr>
        <p:spPr>
          <a:xfrm>
            <a:off x="3135874" y="1213300"/>
            <a:ext cx="2845500" cy="3260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3" name="Google Shape;423;p46"/>
          <p:cNvSpPr txBox="1"/>
          <p:nvPr>
            <p:ph idx="2" type="body"/>
          </p:nvPr>
        </p:nvSpPr>
        <p:spPr>
          <a:xfrm>
            <a:off x="3224816" y="2078725"/>
            <a:ext cx="26673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4" name="Google Shape;424;p46"/>
          <p:cNvSpPr txBox="1"/>
          <p:nvPr>
            <p:ph idx="3" type="subTitle"/>
          </p:nvPr>
        </p:nvSpPr>
        <p:spPr>
          <a:xfrm>
            <a:off x="379498" y="1328375"/>
            <a:ext cx="26673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46"/>
          <p:cNvSpPr txBox="1"/>
          <p:nvPr>
            <p:ph idx="4" type="subTitle"/>
          </p:nvPr>
        </p:nvSpPr>
        <p:spPr>
          <a:xfrm>
            <a:off x="3224816" y="1328375"/>
            <a:ext cx="26673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6"/>
          <p:cNvSpPr/>
          <p:nvPr/>
        </p:nvSpPr>
        <p:spPr>
          <a:xfrm>
            <a:off x="5981304" y="1213300"/>
            <a:ext cx="2845500" cy="3260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7" name="Google Shape;427;p46"/>
          <p:cNvSpPr txBox="1"/>
          <p:nvPr>
            <p:ph idx="5" type="body"/>
          </p:nvPr>
        </p:nvSpPr>
        <p:spPr>
          <a:xfrm>
            <a:off x="6070247" y="2078725"/>
            <a:ext cx="26673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8" name="Google Shape;428;p46"/>
          <p:cNvSpPr txBox="1"/>
          <p:nvPr>
            <p:ph idx="6" type="subTitle"/>
          </p:nvPr>
        </p:nvSpPr>
        <p:spPr>
          <a:xfrm>
            <a:off x="6070247" y="1328375"/>
            <a:ext cx="26673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46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0" name="Google Shape;430;p46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46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2" name="Google Shape;432;p46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14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"/>
          <p:cNvSpPr/>
          <p:nvPr/>
        </p:nvSpPr>
        <p:spPr>
          <a:xfrm>
            <a:off x="292600" y="1213300"/>
            <a:ext cx="21327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5" name="Google Shape;435;p47"/>
          <p:cNvSpPr txBox="1"/>
          <p:nvPr>
            <p:ph idx="1" type="body"/>
          </p:nvPr>
        </p:nvSpPr>
        <p:spPr>
          <a:xfrm>
            <a:off x="388220" y="2064025"/>
            <a:ext cx="19338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6" name="Google Shape;436;p47"/>
          <p:cNvSpPr/>
          <p:nvPr/>
        </p:nvSpPr>
        <p:spPr>
          <a:xfrm>
            <a:off x="2425130" y="1213300"/>
            <a:ext cx="2132700" cy="3260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7" name="Google Shape;437;p47"/>
          <p:cNvSpPr txBox="1"/>
          <p:nvPr>
            <p:ph idx="2" type="body"/>
          </p:nvPr>
        </p:nvSpPr>
        <p:spPr>
          <a:xfrm>
            <a:off x="2524606" y="2073825"/>
            <a:ext cx="19338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8" name="Google Shape;438;p47"/>
          <p:cNvSpPr txBox="1"/>
          <p:nvPr>
            <p:ph idx="3" type="subTitle"/>
          </p:nvPr>
        </p:nvSpPr>
        <p:spPr>
          <a:xfrm>
            <a:off x="395987" y="1313675"/>
            <a:ext cx="1933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47"/>
          <p:cNvSpPr txBox="1"/>
          <p:nvPr>
            <p:ph idx="4" type="subTitle"/>
          </p:nvPr>
        </p:nvSpPr>
        <p:spPr>
          <a:xfrm>
            <a:off x="2524607" y="1323475"/>
            <a:ext cx="1933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47"/>
          <p:cNvSpPr/>
          <p:nvPr/>
        </p:nvSpPr>
        <p:spPr>
          <a:xfrm>
            <a:off x="4557594" y="1213300"/>
            <a:ext cx="2132700" cy="3260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1" name="Google Shape;441;p47"/>
          <p:cNvSpPr txBox="1"/>
          <p:nvPr>
            <p:ph idx="5" type="body"/>
          </p:nvPr>
        </p:nvSpPr>
        <p:spPr>
          <a:xfrm>
            <a:off x="4657139" y="2073825"/>
            <a:ext cx="19338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2" name="Google Shape;442;p47"/>
          <p:cNvSpPr/>
          <p:nvPr/>
        </p:nvSpPr>
        <p:spPr>
          <a:xfrm>
            <a:off x="6690125" y="1213300"/>
            <a:ext cx="2132700" cy="3260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3" name="Google Shape;443;p47"/>
          <p:cNvSpPr txBox="1"/>
          <p:nvPr>
            <p:ph idx="6" type="body"/>
          </p:nvPr>
        </p:nvSpPr>
        <p:spPr>
          <a:xfrm>
            <a:off x="6789589" y="2073825"/>
            <a:ext cx="19338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4" name="Google Shape;444;p47"/>
          <p:cNvSpPr txBox="1"/>
          <p:nvPr>
            <p:ph idx="7" type="subTitle"/>
          </p:nvPr>
        </p:nvSpPr>
        <p:spPr>
          <a:xfrm>
            <a:off x="4657140" y="1323475"/>
            <a:ext cx="1933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47"/>
          <p:cNvSpPr txBox="1"/>
          <p:nvPr>
            <p:ph idx="8" type="subTitle"/>
          </p:nvPr>
        </p:nvSpPr>
        <p:spPr>
          <a:xfrm>
            <a:off x="6789588" y="1323475"/>
            <a:ext cx="1933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47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7" name="Google Shape;447;p47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47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9" name="Google Shape;449;p47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5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"/>
          <p:cNvSpPr/>
          <p:nvPr>
            <p:ph idx="2" type="pic"/>
          </p:nvPr>
        </p:nvSpPr>
        <p:spPr>
          <a:xfrm>
            <a:off x="332000" y="1102925"/>
            <a:ext cx="6915000" cy="372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48"/>
          <p:cNvSpPr/>
          <p:nvPr/>
        </p:nvSpPr>
        <p:spPr>
          <a:xfrm>
            <a:off x="7236337" y="1102925"/>
            <a:ext cx="1097400" cy="460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3" name="Google Shape;453;p48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4" name="Google Shape;454;p48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48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6" name="Google Shape;456;p48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6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/>
          <p:nvPr/>
        </p:nvSpPr>
        <p:spPr>
          <a:xfrm>
            <a:off x="299641" y="301944"/>
            <a:ext cx="2757300" cy="1012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9" name="Google Shape;459;p49"/>
          <p:cNvSpPr/>
          <p:nvPr/>
        </p:nvSpPr>
        <p:spPr>
          <a:xfrm>
            <a:off x="298987" y="3164944"/>
            <a:ext cx="2763300" cy="1683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0" name="Google Shape;460;p49"/>
          <p:cNvSpPr txBox="1"/>
          <p:nvPr>
            <p:ph type="title"/>
          </p:nvPr>
        </p:nvSpPr>
        <p:spPr>
          <a:xfrm>
            <a:off x="276860" y="334005"/>
            <a:ext cx="27297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1" name="Google Shape;461;p49"/>
          <p:cNvSpPr txBox="1"/>
          <p:nvPr>
            <p:ph idx="1" type="subTitle"/>
          </p:nvPr>
        </p:nvSpPr>
        <p:spPr>
          <a:xfrm>
            <a:off x="335627" y="3143713"/>
            <a:ext cx="2723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49"/>
          <p:cNvSpPr/>
          <p:nvPr/>
        </p:nvSpPr>
        <p:spPr>
          <a:xfrm>
            <a:off x="3055339" y="3164944"/>
            <a:ext cx="2757300" cy="16836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3" name="Google Shape;463;p49"/>
          <p:cNvSpPr/>
          <p:nvPr>
            <p:ph idx="2" type="pic"/>
          </p:nvPr>
        </p:nvSpPr>
        <p:spPr>
          <a:xfrm>
            <a:off x="305510" y="1313560"/>
            <a:ext cx="2746200" cy="184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49"/>
          <p:cNvSpPr txBox="1"/>
          <p:nvPr>
            <p:ph idx="3" type="subTitle"/>
          </p:nvPr>
        </p:nvSpPr>
        <p:spPr>
          <a:xfrm>
            <a:off x="3085572" y="3143713"/>
            <a:ext cx="2723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49"/>
          <p:cNvSpPr txBox="1"/>
          <p:nvPr>
            <p:ph idx="4" type="body"/>
          </p:nvPr>
        </p:nvSpPr>
        <p:spPr>
          <a:xfrm>
            <a:off x="329783" y="3743746"/>
            <a:ext cx="2697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6" name="Google Shape;466;p49"/>
          <p:cNvSpPr txBox="1"/>
          <p:nvPr>
            <p:ph idx="5" type="body"/>
          </p:nvPr>
        </p:nvSpPr>
        <p:spPr>
          <a:xfrm>
            <a:off x="3088466" y="3743746"/>
            <a:ext cx="2697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7" name="Google Shape;467;p49"/>
          <p:cNvSpPr/>
          <p:nvPr/>
        </p:nvSpPr>
        <p:spPr>
          <a:xfrm>
            <a:off x="3062463" y="809593"/>
            <a:ext cx="1136400" cy="50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8" name="Google Shape;468;p49"/>
          <p:cNvSpPr/>
          <p:nvPr>
            <p:ph idx="6" type="pic"/>
          </p:nvPr>
        </p:nvSpPr>
        <p:spPr>
          <a:xfrm>
            <a:off x="3063994" y="1313560"/>
            <a:ext cx="2746200" cy="184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49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0" name="Google Shape;470;p49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7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0"/>
          <p:cNvSpPr/>
          <p:nvPr/>
        </p:nvSpPr>
        <p:spPr>
          <a:xfrm>
            <a:off x="298192" y="301228"/>
            <a:ext cx="2757300" cy="1012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3" name="Google Shape;473;p50"/>
          <p:cNvSpPr/>
          <p:nvPr/>
        </p:nvSpPr>
        <p:spPr>
          <a:xfrm>
            <a:off x="297538" y="3164228"/>
            <a:ext cx="2763300" cy="1683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4" name="Google Shape;474;p50"/>
          <p:cNvSpPr txBox="1"/>
          <p:nvPr>
            <p:ph idx="1" type="subTitle"/>
          </p:nvPr>
        </p:nvSpPr>
        <p:spPr>
          <a:xfrm>
            <a:off x="334178" y="3142997"/>
            <a:ext cx="2723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50"/>
          <p:cNvSpPr/>
          <p:nvPr/>
        </p:nvSpPr>
        <p:spPr>
          <a:xfrm>
            <a:off x="3053889" y="3164228"/>
            <a:ext cx="2757300" cy="16836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6" name="Google Shape;476;p50"/>
          <p:cNvSpPr txBox="1"/>
          <p:nvPr>
            <p:ph type="title"/>
          </p:nvPr>
        </p:nvSpPr>
        <p:spPr>
          <a:xfrm>
            <a:off x="276860" y="334005"/>
            <a:ext cx="27297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7" name="Google Shape;477;p50"/>
          <p:cNvSpPr/>
          <p:nvPr>
            <p:ph idx="2" type="pic"/>
          </p:nvPr>
        </p:nvSpPr>
        <p:spPr>
          <a:xfrm>
            <a:off x="304061" y="1312844"/>
            <a:ext cx="2746200" cy="184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50"/>
          <p:cNvSpPr txBox="1"/>
          <p:nvPr>
            <p:ph idx="3" type="subTitle"/>
          </p:nvPr>
        </p:nvSpPr>
        <p:spPr>
          <a:xfrm>
            <a:off x="3084123" y="3142997"/>
            <a:ext cx="2723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50"/>
          <p:cNvSpPr txBox="1"/>
          <p:nvPr>
            <p:ph idx="4" type="body"/>
          </p:nvPr>
        </p:nvSpPr>
        <p:spPr>
          <a:xfrm>
            <a:off x="328334" y="3743030"/>
            <a:ext cx="2697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0" name="Google Shape;480;p50"/>
          <p:cNvSpPr txBox="1"/>
          <p:nvPr>
            <p:ph idx="5" type="body"/>
          </p:nvPr>
        </p:nvSpPr>
        <p:spPr>
          <a:xfrm>
            <a:off x="3087016" y="3743030"/>
            <a:ext cx="2697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1" name="Google Shape;481;p50"/>
          <p:cNvSpPr/>
          <p:nvPr/>
        </p:nvSpPr>
        <p:spPr>
          <a:xfrm>
            <a:off x="3061014" y="808877"/>
            <a:ext cx="1136400" cy="50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82" name="Google Shape;482;p50"/>
          <p:cNvSpPr/>
          <p:nvPr>
            <p:ph idx="6" type="pic"/>
          </p:nvPr>
        </p:nvSpPr>
        <p:spPr>
          <a:xfrm>
            <a:off x="3062545" y="1312844"/>
            <a:ext cx="2746200" cy="184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50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84" name="Google Shape;484;p50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50"/>
          <p:cNvSpPr/>
          <p:nvPr/>
        </p:nvSpPr>
        <p:spPr>
          <a:xfrm>
            <a:off x="5811189" y="3164228"/>
            <a:ext cx="2757300" cy="1683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86" name="Google Shape;486;p50"/>
          <p:cNvSpPr txBox="1"/>
          <p:nvPr>
            <p:ph idx="7" type="subTitle"/>
          </p:nvPr>
        </p:nvSpPr>
        <p:spPr>
          <a:xfrm>
            <a:off x="5841423" y="3142997"/>
            <a:ext cx="2723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50"/>
          <p:cNvSpPr txBox="1"/>
          <p:nvPr>
            <p:ph idx="8" type="body"/>
          </p:nvPr>
        </p:nvSpPr>
        <p:spPr>
          <a:xfrm>
            <a:off x="5844316" y="3743030"/>
            <a:ext cx="2697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8" name="Google Shape;488;p50"/>
          <p:cNvSpPr/>
          <p:nvPr>
            <p:ph idx="9" type="pic"/>
          </p:nvPr>
        </p:nvSpPr>
        <p:spPr>
          <a:xfrm>
            <a:off x="5819845" y="1312844"/>
            <a:ext cx="2746200" cy="184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8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1"/>
          <p:cNvSpPr/>
          <p:nvPr>
            <p:ph idx="2" type="pic"/>
          </p:nvPr>
        </p:nvSpPr>
        <p:spPr>
          <a:xfrm>
            <a:off x="317500" y="1104900"/>
            <a:ext cx="8521800" cy="373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51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92" name="Google Shape;492;p51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9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/>
          <p:nvPr>
            <p:ph idx="2" type="pic"/>
          </p:nvPr>
        </p:nvSpPr>
        <p:spPr>
          <a:xfrm>
            <a:off x="340412" y="3044150"/>
            <a:ext cx="20874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52"/>
          <p:cNvSpPr/>
          <p:nvPr>
            <p:ph idx="3" type="pic"/>
          </p:nvPr>
        </p:nvSpPr>
        <p:spPr>
          <a:xfrm>
            <a:off x="5649300" y="3044303"/>
            <a:ext cx="11901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52"/>
          <p:cNvSpPr/>
          <p:nvPr>
            <p:ph idx="4" type="pic"/>
          </p:nvPr>
        </p:nvSpPr>
        <p:spPr>
          <a:xfrm>
            <a:off x="340400" y="1690778"/>
            <a:ext cx="1416300" cy="133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52"/>
          <p:cNvSpPr/>
          <p:nvPr>
            <p:ph idx="5" type="pic"/>
          </p:nvPr>
        </p:nvSpPr>
        <p:spPr>
          <a:xfrm>
            <a:off x="2443047" y="3044052"/>
            <a:ext cx="1190100" cy="1322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52"/>
          <p:cNvSpPr/>
          <p:nvPr>
            <p:ph idx="6" type="pic"/>
          </p:nvPr>
        </p:nvSpPr>
        <p:spPr>
          <a:xfrm>
            <a:off x="3648504" y="3044048"/>
            <a:ext cx="19911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52"/>
          <p:cNvSpPr/>
          <p:nvPr>
            <p:ph idx="7" type="pic"/>
          </p:nvPr>
        </p:nvSpPr>
        <p:spPr>
          <a:xfrm>
            <a:off x="1767376" y="1263050"/>
            <a:ext cx="18813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52"/>
          <p:cNvSpPr/>
          <p:nvPr>
            <p:ph idx="8" type="pic"/>
          </p:nvPr>
        </p:nvSpPr>
        <p:spPr>
          <a:xfrm>
            <a:off x="3648523" y="1263050"/>
            <a:ext cx="15924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52"/>
          <p:cNvSpPr/>
          <p:nvPr>
            <p:ph idx="9" type="pic"/>
          </p:nvPr>
        </p:nvSpPr>
        <p:spPr>
          <a:xfrm>
            <a:off x="5240654" y="1263050"/>
            <a:ext cx="15987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52"/>
          <p:cNvSpPr/>
          <p:nvPr>
            <p:ph idx="13" type="pic"/>
          </p:nvPr>
        </p:nvSpPr>
        <p:spPr>
          <a:xfrm>
            <a:off x="6860149" y="1263050"/>
            <a:ext cx="1962600" cy="355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52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04" name="Google Shape;504;p52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52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06" name="Google Shape;506;p52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"/>
              <a:buNone/>
              <a:defRPr sz="3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00700" y="114300"/>
            <a:ext cx="528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614575" y="2355900"/>
            <a:ext cx="53409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738">
          <p15:clr>
            <a:srgbClr val="E46962"/>
          </p15:clr>
        </p15:guide>
        <p15:guide id="3" pos="405">
          <p15:clr>
            <a:srgbClr val="E46962"/>
          </p15:clr>
        </p15:guide>
        <p15:guide id="4" pos="1396">
          <p15:clr>
            <a:srgbClr val="E46962"/>
          </p15:clr>
        </p15:guide>
        <p15:guide id="5" pos="1067">
          <p15:clr>
            <a:srgbClr val="E46962"/>
          </p15:clr>
        </p15:guide>
        <p15:guide id="6" pos="1725">
          <p15:clr>
            <a:srgbClr val="E46962"/>
          </p15:clr>
        </p15:guide>
        <p15:guide id="7" pos="2054">
          <p15:clr>
            <a:srgbClr val="E46962"/>
          </p15:clr>
        </p15:guide>
        <p15:guide id="8" pos="2387">
          <p15:clr>
            <a:srgbClr val="E46962"/>
          </p15:clr>
        </p15:guide>
        <p15:guide id="9" pos="2720">
          <p15:clr>
            <a:srgbClr val="E46962"/>
          </p15:clr>
        </p15:guide>
        <p15:guide id="10" pos="3049">
          <p15:clr>
            <a:srgbClr val="E46962"/>
          </p15:clr>
        </p15:guide>
        <p15:guide id="11" pos="3378">
          <p15:clr>
            <a:srgbClr val="E46962"/>
          </p15:clr>
        </p15:guide>
        <p15:guide id="12" pos="3706">
          <p15:clr>
            <a:srgbClr val="E46962"/>
          </p15:clr>
        </p15:guide>
        <p15:guide id="13" pos="4035">
          <p15:clr>
            <a:srgbClr val="E46962"/>
          </p15:clr>
        </p15:guide>
        <p15:guide id="14" pos="4364">
          <p15:clr>
            <a:srgbClr val="E46962"/>
          </p15:clr>
        </p15:guide>
        <p15:guide id="15" pos="4693">
          <p15:clr>
            <a:srgbClr val="E46962"/>
          </p15:clr>
        </p15:guide>
        <p15:guide id="16" pos="5025">
          <p15:clr>
            <a:srgbClr val="E46962"/>
          </p15:clr>
        </p15:guide>
        <p15:guide id="17" pos="5355">
          <p15:clr>
            <a:srgbClr val="E46962"/>
          </p15:clr>
        </p15:guide>
        <p15:guide id="18" pos="5688">
          <p15:clr>
            <a:srgbClr val="E46962"/>
          </p15:clr>
        </p15:guide>
        <p15:guide id="19" orient="horz" pos="72">
          <p15:clr>
            <a:srgbClr val="E46962"/>
          </p15:clr>
        </p15:guide>
        <p15:guide id="20" orient="horz" pos="417">
          <p15:clr>
            <a:srgbClr val="E46962"/>
          </p15:clr>
        </p15:guide>
        <p15:guide id="21" orient="horz" pos="415">
          <p15:clr>
            <a:srgbClr val="E46962"/>
          </p15:clr>
        </p15:guide>
        <p15:guide id="22" orient="horz" pos="761">
          <p15:clr>
            <a:srgbClr val="E46962"/>
          </p15:clr>
        </p15:guide>
        <p15:guide id="23" orient="horz" pos="1101">
          <p15:clr>
            <a:srgbClr val="E46962"/>
          </p15:clr>
        </p15:guide>
        <p15:guide id="24" orient="horz" pos="1449">
          <p15:clr>
            <a:srgbClr val="E46962"/>
          </p15:clr>
        </p15:guide>
        <p15:guide id="25" orient="horz" pos="1791">
          <p15:clr>
            <a:srgbClr val="E46962"/>
          </p15:clr>
        </p15:guide>
        <p15:guide id="26" orient="horz" pos="2134">
          <p15:clr>
            <a:srgbClr val="E46962"/>
          </p15:clr>
        </p15:guide>
        <p15:guide id="27" orient="horz" pos="2479">
          <p15:clr>
            <a:srgbClr val="E46962"/>
          </p15:clr>
        </p15:guide>
        <p15:guide id="28" orient="horz" pos="2825">
          <p15:clr>
            <a:srgbClr val="E46962"/>
          </p15:clr>
        </p15:guide>
        <p15:guide id="29" orient="horz" pos="3166">
          <p15:clr>
            <a:srgbClr val="E46962"/>
          </p15:clr>
        </p15:guide>
        <p15:guide id="30" pos="184">
          <p15:clr>
            <a:srgbClr val="E46962"/>
          </p15:clr>
        </p15:guide>
        <p15:guide id="31" orient="horz" pos="184">
          <p15:clr>
            <a:srgbClr val="E46962"/>
          </p15:clr>
        </p15:guide>
        <p15:guide id="32" pos="5576">
          <p15:clr>
            <a:srgbClr val="E46962"/>
          </p15:clr>
        </p15:guide>
        <p15:guide id="33" orient="horz" pos="1620">
          <p15:clr>
            <a:srgbClr val="E46962"/>
          </p15:clr>
        </p15:guide>
        <p15:guide id="34" orient="horz" pos="1716">
          <p15:clr>
            <a:srgbClr val="E46962"/>
          </p15:clr>
        </p15:guide>
        <p15:guide id="35" orient="horz" pos="3059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53"/>
          <p:cNvSpPr txBox="1"/>
          <p:nvPr>
            <p:ph type="title"/>
          </p:nvPr>
        </p:nvSpPr>
        <p:spPr>
          <a:xfrm>
            <a:off x="671825" y="575276"/>
            <a:ext cx="3117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CSE 111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Database Project</a:t>
            </a:r>
            <a:endParaRPr sz="2900"/>
          </a:p>
        </p:txBody>
      </p:sp>
      <p:sp>
        <p:nvSpPr>
          <p:cNvPr id="513" name="Google Shape;513;p53"/>
          <p:cNvSpPr txBox="1"/>
          <p:nvPr>
            <p:ph idx="2" type="title"/>
          </p:nvPr>
        </p:nvSpPr>
        <p:spPr>
          <a:xfrm>
            <a:off x="2258050" y="1800075"/>
            <a:ext cx="46239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Albert Shih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Vansh Venugopal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4"/>
          <p:cNvSpPr txBox="1"/>
          <p:nvPr>
            <p:ph idx="4" type="body"/>
          </p:nvPr>
        </p:nvSpPr>
        <p:spPr>
          <a:xfrm>
            <a:off x="546686" y="3949300"/>
            <a:ext cx="24048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19" name="Google Shape;519;p54"/>
          <p:cNvSpPr txBox="1"/>
          <p:nvPr>
            <p:ph idx="5" type="subTitle"/>
          </p:nvPr>
        </p:nvSpPr>
        <p:spPr>
          <a:xfrm>
            <a:off x="646300" y="1201987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4"/>
          <p:cNvSpPr txBox="1"/>
          <p:nvPr>
            <p:ph idx="1" type="subTitle"/>
          </p:nvPr>
        </p:nvSpPr>
        <p:spPr>
          <a:xfrm>
            <a:off x="3263400" y="1201987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4"/>
          <p:cNvSpPr txBox="1"/>
          <p:nvPr>
            <p:ph idx="3" type="subTitle"/>
          </p:nvPr>
        </p:nvSpPr>
        <p:spPr>
          <a:xfrm>
            <a:off x="5883500" y="1201987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4"/>
          <p:cNvSpPr txBox="1"/>
          <p:nvPr>
            <p:ph idx="2" type="body"/>
          </p:nvPr>
        </p:nvSpPr>
        <p:spPr>
          <a:xfrm>
            <a:off x="650150" y="1524562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Add, view, update, delete recipes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Categorize and filter recipes by meal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4"/>
          <p:cNvSpPr txBox="1"/>
          <p:nvPr>
            <p:ph idx="6" type="body"/>
          </p:nvPr>
        </p:nvSpPr>
        <p:spPr>
          <a:xfrm>
            <a:off x="3264850" y="1524562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Generate shopping lists based on selected recipes.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4"/>
          <p:cNvSpPr txBox="1"/>
          <p:nvPr>
            <p:ph idx="7" type="body"/>
          </p:nvPr>
        </p:nvSpPr>
        <p:spPr>
          <a:xfrm>
            <a:off x="5883400" y="1524562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Database stores all recipe-related data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Streamline recipe management and shopping list creation for home cooks and meal planners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Publicly share recipes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4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526" name="Google Shape;526;p54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5"/>
          <p:cNvSpPr txBox="1"/>
          <p:nvPr>
            <p:ph idx="4"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sp>
        <p:nvSpPr>
          <p:cNvPr id="532" name="Google Shape;532;p55"/>
          <p:cNvSpPr txBox="1"/>
          <p:nvPr>
            <p:ph idx="1" type="subTitle"/>
          </p:nvPr>
        </p:nvSpPr>
        <p:spPr>
          <a:xfrm>
            <a:off x="4481951" y="1068225"/>
            <a:ext cx="4338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5"/>
          <p:cNvSpPr txBox="1"/>
          <p:nvPr>
            <p:ph idx="3" type="body"/>
          </p:nvPr>
        </p:nvSpPr>
        <p:spPr>
          <a:xfrm>
            <a:off x="4476125" y="1741038"/>
            <a:ext cx="4071300" cy="15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5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5" name="Google Shape;53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300" y="958200"/>
            <a:ext cx="6567728" cy="411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6"/>
          <p:cNvSpPr txBox="1"/>
          <p:nvPr>
            <p:ph idx="4"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541" name="Google Shape;541;p56"/>
          <p:cNvSpPr txBox="1"/>
          <p:nvPr>
            <p:ph idx="1" type="subTitle"/>
          </p:nvPr>
        </p:nvSpPr>
        <p:spPr>
          <a:xfrm>
            <a:off x="4481951" y="1068225"/>
            <a:ext cx="4338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6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3" name="Google Shape;54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616" y="1013325"/>
            <a:ext cx="7445084" cy="381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7"/>
          <p:cNvSpPr txBox="1"/>
          <p:nvPr>
            <p:ph idx="4294967295" type="sldNum"/>
          </p:nvPr>
        </p:nvSpPr>
        <p:spPr>
          <a:xfrm>
            <a:off x="8229913" y="311888"/>
            <a:ext cx="528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57"/>
          <p:cNvSpPr txBox="1"/>
          <p:nvPr>
            <p:ph idx="1" type="body"/>
          </p:nvPr>
        </p:nvSpPr>
        <p:spPr>
          <a:xfrm>
            <a:off x="1705750" y="1223400"/>
            <a:ext cx="57552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User(</a:t>
            </a:r>
            <a:r>
              <a:rPr lang="en" sz="1500">
                <a:solidFill>
                  <a:srgbClr val="000000"/>
                </a:solidFill>
              </a:rPr>
              <a:t>user_id, username, email, password) </a:t>
            </a:r>
            <a:endParaRPr sz="700"/>
          </a:p>
          <a:p>
            <a:pPr indent="0" lvl="0" marL="6096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6096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Category(</a:t>
            </a:r>
            <a:r>
              <a:rPr lang="en" sz="1500">
                <a:solidFill>
                  <a:srgbClr val="000000"/>
                </a:solidFill>
              </a:rPr>
              <a:t>category_id, name, description) </a:t>
            </a:r>
            <a:endParaRPr sz="700"/>
          </a:p>
          <a:p>
            <a:pPr indent="0" lvl="0" marL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00"/>
                </a:solidFill>
              </a:rPr>
              <a:t>Recipe(</a:t>
            </a:r>
            <a:r>
              <a:rPr lang="en" sz="1500">
                <a:solidFill>
                  <a:srgbClr val="000000"/>
                </a:solidFill>
              </a:rPr>
              <a:t>recipe_id, name, instructions, prep_time, cook_time, servings, category_id, user_id)</a:t>
            </a:r>
            <a:endParaRPr sz="700"/>
          </a:p>
          <a:p>
            <a:pPr indent="-152" lvl="0" marL="3048" marR="339496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-152" lvl="0" marL="3048" marR="339496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Ingredient(</a:t>
            </a:r>
            <a:r>
              <a:rPr lang="en" sz="1500">
                <a:solidFill>
                  <a:srgbClr val="000000"/>
                </a:solidFill>
              </a:rPr>
              <a:t>ingredient_id, name, unit_of_measure)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MealPlan(</a:t>
            </a:r>
            <a:r>
              <a:rPr lang="en" sz="1500">
                <a:solidFill>
                  <a:srgbClr val="000000"/>
                </a:solidFill>
              </a:rPr>
              <a:t>plan_id, user_id, start_date, end_date)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7924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ShoppingList(</a:t>
            </a:r>
            <a:r>
              <a:rPr lang="en" sz="1500">
                <a:solidFill>
                  <a:srgbClr val="000000"/>
                </a:solidFill>
              </a:rPr>
              <a:t>list_id, user_id, created_at)</a:t>
            </a:r>
            <a:endParaRPr sz="1500">
              <a:solidFill>
                <a:srgbClr val="000000"/>
              </a:solidFill>
            </a:endParaRPr>
          </a:p>
          <a:p>
            <a:pPr indent="0" lvl="0" marL="7924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RecipeIngredient</a:t>
            </a:r>
            <a:r>
              <a:rPr b="1" lang="en" sz="1500">
                <a:solidFill>
                  <a:srgbClr val="000000"/>
                </a:solidFill>
              </a:rPr>
              <a:t>(</a:t>
            </a:r>
            <a:r>
              <a:rPr lang="en" sz="1500">
                <a:solidFill>
                  <a:srgbClr val="000000"/>
                </a:solidFill>
              </a:rPr>
              <a:t>recipe_id, ingredient_id, quantity)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ShoppingListItem</a:t>
            </a:r>
            <a:r>
              <a:rPr lang="en" sz="1500">
                <a:solidFill>
                  <a:srgbClr val="000000"/>
                </a:solidFill>
              </a:rPr>
              <a:t>(list_id, ingredient_id, quantity)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MealPlanRecipe</a:t>
            </a:r>
            <a:r>
              <a:rPr lang="en" sz="1500">
                <a:solidFill>
                  <a:srgbClr val="000000"/>
                </a:solidFill>
              </a:rPr>
              <a:t>(plan_id, recipe_id)</a:t>
            </a:r>
            <a:endParaRPr sz="1500">
              <a:solidFill>
                <a:srgbClr val="000000"/>
              </a:solidFill>
            </a:endParaRPr>
          </a:p>
          <a:p>
            <a:pPr indent="0" lvl="0" marL="7924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550" name="Google Shape;550;p57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551" name="Google Shape;551;p57"/>
          <p:cNvSpPr txBox="1"/>
          <p:nvPr>
            <p:ph idx="4294967295" type="sldNum"/>
          </p:nvPr>
        </p:nvSpPr>
        <p:spPr>
          <a:xfrm>
            <a:off x="8229913" y="311888"/>
            <a:ext cx="528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57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8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558" name="Google Shape;558;p58"/>
          <p:cNvSpPr txBox="1"/>
          <p:nvPr>
            <p:ph idx="1" type="subTitle"/>
          </p:nvPr>
        </p:nvSpPr>
        <p:spPr>
          <a:xfrm>
            <a:off x="323945" y="1242931"/>
            <a:ext cx="33144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&amp; 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8"/>
          <p:cNvSpPr txBox="1"/>
          <p:nvPr>
            <p:ph idx="3" type="body"/>
          </p:nvPr>
        </p:nvSpPr>
        <p:spPr>
          <a:xfrm>
            <a:off x="336530" y="1554822"/>
            <a:ext cx="3314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a SQLite database. The app was built in python. Database connection through sqlite3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8"/>
          <p:cNvSpPr txBox="1"/>
          <p:nvPr>
            <p:ph idx="4" type="subTitle"/>
          </p:nvPr>
        </p:nvSpPr>
        <p:spPr>
          <a:xfrm>
            <a:off x="336530" y="2213722"/>
            <a:ext cx="33015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8"/>
          <p:cNvSpPr txBox="1"/>
          <p:nvPr>
            <p:ph idx="5" type="body"/>
          </p:nvPr>
        </p:nvSpPr>
        <p:spPr>
          <a:xfrm>
            <a:off x="349106" y="2525613"/>
            <a:ext cx="33015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a command line interface.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Menu Based usage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Dynamic depending on user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Validates input and provides feedback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8"/>
          <p:cNvSpPr txBox="1"/>
          <p:nvPr>
            <p:ph idx="6" type="subTitle"/>
          </p:nvPr>
        </p:nvSpPr>
        <p:spPr>
          <a:xfrm>
            <a:off x="323945" y="3422742"/>
            <a:ext cx="33144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/>
          </a:p>
        </p:txBody>
      </p:sp>
      <p:sp>
        <p:nvSpPr>
          <p:cNvPr id="563" name="Google Shape;563;p58"/>
          <p:cNvSpPr txBox="1"/>
          <p:nvPr>
            <p:ph idx="7" type="body"/>
          </p:nvPr>
        </p:nvSpPr>
        <p:spPr>
          <a:xfrm>
            <a:off x="336569" y="3734633"/>
            <a:ext cx="3314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Implemented CRUD for </a:t>
            </a:r>
            <a:r>
              <a:rPr lang="en"/>
              <a:t>recipes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Error handling</a:t>
            </a:r>
            <a:endParaRPr i="1"/>
          </a:p>
        </p:txBody>
      </p:sp>
      <p:sp>
        <p:nvSpPr>
          <p:cNvPr id="564" name="Google Shape;564;p58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5" name="Google Shape;56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325" y="1208200"/>
            <a:ext cx="5188275" cy="32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9"/>
          <p:cNvSpPr txBox="1"/>
          <p:nvPr>
            <p:ph type="title"/>
          </p:nvPr>
        </p:nvSpPr>
        <p:spPr>
          <a:xfrm>
            <a:off x="1172300" y="1208200"/>
            <a:ext cx="3146100" cy="16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71" name="Google Shape;571;p59"/>
          <p:cNvSpPr txBox="1"/>
          <p:nvPr>
            <p:ph idx="2" type="title"/>
          </p:nvPr>
        </p:nvSpPr>
        <p:spPr>
          <a:xfrm>
            <a:off x="4316875" y="2841575"/>
            <a:ext cx="1052100" cy="10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</a:t>
            </a:r>
            <a:endParaRPr/>
          </a:p>
        </p:txBody>
      </p:sp>
      <p:sp>
        <p:nvSpPr>
          <p:cNvPr id="572" name="Google Shape;572;p59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ptions Proposal">
  <a:themeElements>
    <a:clrScheme name="Simple Light">
      <a:dk1>
        <a:srgbClr val="1D1D1D"/>
      </a:dk1>
      <a:lt1>
        <a:srgbClr val="FFFFF0"/>
      </a:lt1>
      <a:dk2>
        <a:srgbClr val="51BD85"/>
      </a:dk2>
      <a:lt2>
        <a:srgbClr val="FF6652"/>
      </a:lt2>
      <a:accent1>
        <a:srgbClr val="FFE534"/>
      </a:accent1>
      <a:accent2>
        <a:srgbClr val="FFBBDC"/>
      </a:accent2>
      <a:accent3>
        <a:srgbClr val="6AD2E6"/>
      </a:accent3>
      <a:accent4>
        <a:srgbClr val="DBC89F"/>
      </a:accent4>
      <a:accent5>
        <a:srgbClr val="D8E4D6"/>
      </a:accent5>
      <a:accent6>
        <a:srgbClr val="FFFFFF"/>
      </a:accent6>
      <a:hlink>
        <a:srgbClr val="6AD2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