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81" d="100"/>
          <a:sy n="81" d="100"/>
        </p:scale>
        <p:origin x="756" y="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B55D4F-499B-42B8-980B-0D6000EC0D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79D12871-9F3E-4767-9A2E-38D2D56908A1}">
      <dgm:prSet/>
      <dgm:spPr/>
      <dgm:t>
        <a:bodyPr/>
        <a:lstStyle/>
        <a:p>
          <a:r>
            <a:rPr lang="en-US" dirty="0"/>
            <a:t>Search Between Local Stores and Tool Owners.</a:t>
          </a:r>
        </a:p>
      </dgm:t>
    </dgm:pt>
    <dgm:pt modelId="{1206CE58-D6F8-4171-AD50-72561BBAF74F}" type="parTrans" cxnId="{FE9F8404-7401-49E6-BE5B-DDA4B3160389}">
      <dgm:prSet/>
      <dgm:spPr/>
      <dgm:t>
        <a:bodyPr/>
        <a:lstStyle/>
        <a:p>
          <a:endParaRPr lang="en-US"/>
        </a:p>
      </dgm:t>
    </dgm:pt>
    <dgm:pt modelId="{712F3E0E-521D-42A5-92C8-E3E29D107332}" type="sibTrans" cxnId="{FE9F8404-7401-49E6-BE5B-DDA4B3160389}">
      <dgm:prSet/>
      <dgm:spPr/>
      <dgm:t>
        <a:bodyPr/>
        <a:lstStyle/>
        <a:p>
          <a:endParaRPr lang="en-US"/>
        </a:p>
      </dgm:t>
    </dgm:pt>
    <dgm:pt modelId="{13B0DE74-F4F2-47A1-82A0-6BAB09351639}">
      <dgm:prSet/>
      <dgm:spPr/>
      <dgm:t>
        <a:bodyPr/>
        <a:lstStyle/>
        <a:p>
          <a:r>
            <a:rPr lang="en-US" dirty="0"/>
            <a:t>Let your neighbors borrow tools.</a:t>
          </a:r>
        </a:p>
      </dgm:t>
    </dgm:pt>
    <dgm:pt modelId="{48CA36E6-C2FA-4591-8D59-BE5ACA07F7B7}" type="parTrans" cxnId="{F70058E3-9B7B-4F56-A970-4891E30A1D31}">
      <dgm:prSet/>
      <dgm:spPr/>
      <dgm:t>
        <a:bodyPr/>
        <a:lstStyle/>
        <a:p>
          <a:endParaRPr lang="en-US"/>
        </a:p>
      </dgm:t>
    </dgm:pt>
    <dgm:pt modelId="{E8EF126C-3BDE-4701-A65D-3BC914FCDC01}" type="sibTrans" cxnId="{F70058E3-9B7B-4F56-A970-4891E30A1D31}">
      <dgm:prSet/>
      <dgm:spPr/>
      <dgm:t>
        <a:bodyPr/>
        <a:lstStyle/>
        <a:p>
          <a:endParaRPr lang="en-US"/>
        </a:p>
      </dgm:t>
    </dgm:pt>
    <dgm:pt modelId="{5B6FDF5D-ACF3-472A-9266-1C50F67FF8A9}">
      <dgm:prSet/>
      <dgm:spPr/>
      <dgm:t>
        <a:bodyPr/>
        <a:lstStyle/>
        <a:p>
          <a:r>
            <a:rPr lang="en-US" dirty="0"/>
            <a:t>Rent your tools out, or invite people to utilize your workshop.</a:t>
          </a:r>
        </a:p>
      </dgm:t>
    </dgm:pt>
    <dgm:pt modelId="{FF711358-A2DF-4739-9F51-4B9EFEE10BB4}" type="parTrans" cxnId="{FC8B5A18-3665-48E4-8FA9-E8A04F06CB50}">
      <dgm:prSet/>
      <dgm:spPr/>
      <dgm:t>
        <a:bodyPr/>
        <a:lstStyle/>
        <a:p>
          <a:endParaRPr lang="en-US"/>
        </a:p>
      </dgm:t>
    </dgm:pt>
    <dgm:pt modelId="{D34B17C9-A49F-4E1C-BCD0-7AC6A5240BD4}" type="sibTrans" cxnId="{FC8B5A18-3665-48E4-8FA9-E8A04F06CB50}">
      <dgm:prSet/>
      <dgm:spPr/>
      <dgm:t>
        <a:bodyPr/>
        <a:lstStyle/>
        <a:p>
          <a:endParaRPr lang="en-US"/>
        </a:p>
      </dgm:t>
    </dgm:pt>
    <dgm:pt modelId="{3AB31865-7825-49D2-9799-5F8A690F4C84}">
      <dgm:prSet/>
      <dgm:spPr/>
      <dgm:t>
        <a:bodyPr/>
        <a:lstStyle/>
        <a:p>
          <a:r>
            <a:rPr lang="en-US" dirty="0"/>
            <a:t>Cant find a tool? See if your local hardware stores have it in stock.</a:t>
          </a:r>
        </a:p>
      </dgm:t>
    </dgm:pt>
    <dgm:pt modelId="{0916328A-FA3C-45F9-88E7-75E79C02A40E}" type="parTrans" cxnId="{DD09EDBD-E05E-4B73-9D67-E23998127D26}">
      <dgm:prSet/>
      <dgm:spPr/>
      <dgm:t>
        <a:bodyPr/>
        <a:lstStyle/>
        <a:p>
          <a:endParaRPr lang="en-US"/>
        </a:p>
      </dgm:t>
    </dgm:pt>
    <dgm:pt modelId="{33D2F2E6-852A-4577-B611-03FC519F28E4}" type="sibTrans" cxnId="{DD09EDBD-E05E-4B73-9D67-E23998127D26}">
      <dgm:prSet/>
      <dgm:spPr/>
      <dgm:t>
        <a:bodyPr/>
        <a:lstStyle/>
        <a:p>
          <a:endParaRPr lang="en-US"/>
        </a:p>
      </dgm:t>
    </dgm:pt>
    <dgm:pt modelId="{2A5BB45E-A18C-4792-B9BB-EB41EA746B29}" type="pres">
      <dgm:prSet presAssocID="{C5B55D4F-499B-42B8-980B-0D6000EC0D94}" presName="root" presStyleCnt="0">
        <dgm:presLayoutVars>
          <dgm:dir/>
          <dgm:resizeHandles val="exact"/>
        </dgm:presLayoutVars>
      </dgm:prSet>
      <dgm:spPr/>
    </dgm:pt>
    <dgm:pt modelId="{02EF3AA4-83A0-477A-B3DE-09C9F60F3DF0}" type="pres">
      <dgm:prSet presAssocID="{79D12871-9F3E-4767-9A2E-38D2D56908A1}" presName="compNode" presStyleCnt="0"/>
      <dgm:spPr/>
    </dgm:pt>
    <dgm:pt modelId="{D00D3B14-CEDC-4019-9E22-1F3EBD3805AD}" type="pres">
      <dgm:prSet presAssocID="{79D12871-9F3E-4767-9A2E-38D2D56908A1}" presName="bgRect" presStyleLbl="bgShp" presStyleIdx="0" presStyleCnt="4"/>
      <dgm:spPr/>
    </dgm:pt>
    <dgm:pt modelId="{71F5FF8D-F167-483D-B61C-8CD684A8A8B9}" type="pres">
      <dgm:prSet presAssocID="{79D12871-9F3E-4767-9A2E-38D2D56908A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B115072F-D35A-4FC9-80A8-BD8EFEF56B4D}" type="pres">
      <dgm:prSet presAssocID="{79D12871-9F3E-4767-9A2E-38D2D56908A1}" presName="spaceRect" presStyleCnt="0"/>
      <dgm:spPr/>
    </dgm:pt>
    <dgm:pt modelId="{A89F35CC-DC83-4FB8-B9E9-B567F2E46098}" type="pres">
      <dgm:prSet presAssocID="{79D12871-9F3E-4767-9A2E-38D2D56908A1}" presName="parTx" presStyleLbl="revTx" presStyleIdx="0" presStyleCnt="4">
        <dgm:presLayoutVars>
          <dgm:chMax val="0"/>
          <dgm:chPref val="0"/>
        </dgm:presLayoutVars>
      </dgm:prSet>
      <dgm:spPr/>
    </dgm:pt>
    <dgm:pt modelId="{266CAE27-CDF6-4391-928D-ADA4445AFF21}" type="pres">
      <dgm:prSet presAssocID="{712F3E0E-521D-42A5-92C8-E3E29D107332}" presName="sibTrans" presStyleCnt="0"/>
      <dgm:spPr/>
    </dgm:pt>
    <dgm:pt modelId="{5FEDD979-8B35-4803-B846-C7B2CC1CAA4D}" type="pres">
      <dgm:prSet presAssocID="{13B0DE74-F4F2-47A1-82A0-6BAB09351639}" presName="compNode" presStyleCnt="0"/>
      <dgm:spPr/>
    </dgm:pt>
    <dgm:pt modelId="{A2808BBF-49D1-4F61-8269-DBB85F0454E5}" type="pres">
      <dgm:prSet presAssocID="{13B0DE74-F4F2-47A1-82A0-6BAB09351639}" presName="bgRect" presStyleLbl="bgShp" presStyleIdx="1" presStyleCnt="4"/>
      <dgm:spPr/>
    </dgm:pt>
    <dgm:pt modelId="{7652DBA7-338D-4BF3-AB25-5B854CADC8CA}" type="pres">
      <dgm:prSet presAssocID="{13B0DE74-F4F2-47A1-82A0-6BAB0935163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B98869E-106E-4D8C-B548-5DFC6D972D1F}" type="pres">
      <dgm:prSet presAssocID="{13B0DE74-F4F2-47A1-82A0-6BAB09351639}" presName="spaceRect" presStyleCnt="0"/>
      <dgm:spPr/>
    </dgm:pt>
    <dgm:pt modelId="{26EC2CEC-DBB8-456C-995A-F56DABA71288}" type="pres">
      <dgm:prSet presAssocID="{13B0DE74-F4F2-47A1-82A0-6BAB09351639}" presName="parTx" presStyleLbl="revTx" presStyleIdx="1" presStyleCnt="4">
        <dgm:presLayoutVars>
          <dgm:chMax val="0"/>
          <dgm:chPref val="0"/>
        </dgm:presLayoutVars>
      </dgm:prSet>
      <dgm:spPr/>
    </dgm:pt>
    <dgm:pt modelId="{18A7C8BC-5C18-4E94-B8E2-E42E0B03514D}" type="pres">
      <dgm:prSet presAssocID="{E8EF126C-3BDE-4701-A65D-3BC914FCDC01}" presName="sibTrans" presStyleCnt="0"/>
      <dgm:spPr/>
    </dgm:pt>
    <dgm:pt modelId="{F55C61E0-5BD2-4037-BC84-BFB789A88708}" type="pres">
      <dgm:prSet presAssocID="{5B6FDF5D-ACF3-472A-9266-1C50F67FF8A9}" presName="compNode" presStyleCnt="0"/>
      <dgm:spPr/>
    </dgm:pt>
    <dgm:pt modelId="{247CC1BE-EA4C-4971-9829-5D7E06A87B29}" type="pres">
      <dgm:prSet presAssocID="{5B6FDF5D-ACF3-472A-9266-1C50F67FF8A9}" presName="bgRect" presStyleLbl="bgShp" presStyleIdx="2" presStyleCnt="4"/>
      <dgm:spPr/>
    </dgm:pt>
    <dgm:pt modelId="{281AF83D-714A-4D9E-8491-90A57AEACCB9}" type="pres">
      <dgm:prSet presAssocID="{5B6FDF5D-ACF3-472A-9266-1C50F67FF8A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337A190F-8581-4B50-A4D1-ABCB54DA6477}" type="pres">
      <dgm:prSet presAssocID="{5B6FDF5D-ACF3-472A-9266-1C50F67FF8A9}" presName="spaceRect" presStyleCnt="0"/>
      <dgm:spPr/>
    </dgm:pt>
    <dgm:pt modelId="{86EE882D-911C-47AF-B4B0-8FA643BD88E9}" type="pres">
      <dgm:prSet presAssocID="{5B6FDF5D-ACF3-472A-9266-1C50F67FF8A9}" presName="parTx" presStyleLbl="revTx" presStyleIdx="2" presStyleCnt="4">
        <dgm:presLayoutVars>
          <dgm:chMax val="0"/>
          <dgm:chPref val="0"/>
        </dgm:presLayoutVars>
      </dgm:prSet>
      <dgm:spPr/>
    </dgm:pt>
    <dgm:pt modelId="{2F608F72-A781-4174-8DF0-397A4FB68CB3}" type="pres">
      <dgm:prSet presAssocID="{D34B17C9-A49F-4E1C-BCD0-7AC6A5240BD4}" presName="sibTrans" presStyleCnt="0"/>
      <dgm:spPr/>
    </dgm:pt>
    <dgm:pt modelId="{376C765B-7A4E-4F42-B2A9-0E3C5B646841}" type="pres">
      <dgm:prSet presAssocID="{3AB31865-7825-49D2-9799-5F8A690F4C84}" presName="compNode" presStyleCnt="0"/>
      <dgm:spPr/>
    </dgm:pt>
    <dgm:pt modelId="{8703A16C-38AF-4F8D-A935-71D87AAD130F}" type="pres">
      <dgm:prSet presAssocID="{3AB31865-7825-49D2-9799-5F8A690F4C84}" presName="bgRect" presStyleLbl="bgShp" presStyleIdx="3" presStyleCnt="4"/>
      <dgm:spPr/>
    </dgm:pt>
    <dgm:pt modelId="{8C8E8762-A9F6-405E-B80B-55FDDF9FBA40}" type="pres">
      <dgm:prSet presAssocID="{3AB31865-7825-49D2-9799-5F8A690F4C8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83D09666-0704-4C59-8339-8B14BF7188C7}" type="pres">
      <dgm:prSet presAssocID="{3AB31865-7825-49D2-9799-5F8A690F4C84}" presName="spaceRect" presStyleCnt="0"/>
      <dgm:spPr/>
    </dgm:pt>
    <dgm:pt modelId="{23F53AB2-F27F-4511-8A62-738297CCFB70}" type="pres">
      <dgm:prSet presAssocID="{3AB31865-7825-49D2-9799-5F8A690F4C8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E9F8404-7401-49E6-BE5B-DDA4B3160389}" srcId="{C5B55D4F-499B-42B8-980B-0D6000EC0D94}" destId="{79D12871-9F3E-4767-9A2E-38D2D56908A1}" srcOrd="0" destOrd="0" parTransId="{1206CE58-D6F8-4171-AD50-72561BBAF74F}" sibTransId="{712F3E0E-521D-42A5-92C8-E3E29D107332}"/>
    <dgm:cxn modelId="{FC8B5A18-3665-48E4-8FA9-E8A04F06CB50}" srcId="{C5B55D4F-499B-42B8-980B-0D6000EC0D94}" destId="{5B6FDF5D-ACF3-472A-9266-1C50F67FF8A9}" srcOrd="2" destOrd="0" parTransId="{FF711358-A2DF-4739-9F51-4B9EFEE10BB4}" sibTransId="{D34B17C9-A49F-4E1C-BCD0-7AC6A5240BD4}"/>
    <dgm:cxn modelId="{68F5DF78-1FA5-4D4E-9F60-A33CE53405EC}" type="presOf" srcId="{5B6FDF5D-ACF3-472A-9266-1C50F67FF8A9}" destId="{86EE882D-911C-47AF-B4B0-8FA643BD88E9}" srcOrd="0" destOrd="0" presId="urn:microsoft.com/office/officeart/2018/2/layout/IconVerticalSolidList"/>
    <dgm:cxn modelId="{97CFBEAA-4618-4DD0-87C9-87E7026E97A9}" type="presOf" srcId="{79D12871-9F3E-4767-9A2E-38D2D56908A1}" destId="{A89F35CC-DC83-4FB8-B9E9-B567F2E46098}" srcOrd="0" destOrd="0" presId="urn:microsoft.com/office/officeart/2018/2/layout/IconVerticalSolidList"/>
    <dgm:cxn modelId="{DD09EDBD-E05E-4B73-9D67-E23998127D26}" srcId="{C5B55D4F-499B-42B8-980B-0D6000EC0D94}" destId="{3AB31865-7825-49D2-9799-5F8A690F4C84}" srcOrd="3" destOrd="0" parTransId="{0916328A-FA3C-45F9-88E7-75E79C02A40E}" sibTransId="{33D2F2E6-852A-4577-B611-03FC519F28E4}"/>
    <dgm:cxn modelId="{A398F7BE-B1DA-4B50-AD15-E2F5FC29A70D}" type="presOf" srcId="{3AB31865-7825-49D2-9799-5F8A690F4C84}" destId="{23F53AB2-F27F-4511-8A62-738297CCFB70}" srcOrd="0" destOrd="0" presId="urn:microsoft.com/office/officeart/2018/2/layout/IconVerticalSolidList"/>
    <dgm:cxn modelId="{C4D8DFD1-C1CD-48C8-B480-336E17A4B785}" type="presOf" srcId="{13B0DE74-F4F2-47A1-82A0-6BAB09351639}" destId="{26EC2CEC-DBB8-456C-995A-F56DABA71288}" srcOrd="0" destOrd="0" presId="urn:microsoft.com/office/officeart/2018/2/layout/IconVerticalSolidList"/>
    <dgm:cxn modelId="{B43B58D9-BC0E-42E5-8D06-E329AC667619}" type="presOf" srcId="{C5B55D4F-499B-42B8-980B-0D6000EC0D94}" destId="{2A5BB45E-A18C-4792-B9BB-EB41EA746B29}" srcOrd="0" destOrd="0" presId="urn:microsoft.com/office/officeart/2018/2/layout/IconVerticalSolidList"/>
    <dgm:cxn modelId="{F70058E3-9B7B-4F56-A970-4891E30A1D31}" srcId="{C5B55D4F-499B-42B8-980B-0D6000EC0D94}" destId="{13B0DE74-F4F2-47A1-82A0-6BAB09351639}" srcOrd="1" destOrd="0" parTransId="{48CA36E6-C2FA-4591-8D59-BE5ACA07F7B7}" sibTransId="{E8EF126C-3BDE-4701-A65D-3BC914FCDC01}"/>
    <dgm:cxn modelId="{A61DBD74-7286-4D24-8A57-8DED93909052}" type="presParOf" srcId="{2A5BB45E-A18C-4792-B9BB-EB41EA746B29}" destId="{02EF3AA4-83A0-477A-B3DE-09C9F60F3DF0}" srcOrd="0" destOrd="0" presId="urn:microsoft.com/office/officeart/2018/2/layout/IconVerticalSolidList"/>
    <dgm:cxn modelId="{EC67AB27-1A57-45CF-B2DB-6CD12629ECF4}" type="presParOf" srcId="{02EF3AA4-83A0-477A-B3DE-09C9F60F3DF0}" destId="{D00D3B14-CEDC-4019-9E22-1F3EBD3805AD}" srcOrd="0" destOrd="0" presId="urn:microsoft.com/office/officeart/2018/2/layout/IconVerticalSolidList"/>
    <dgm:cxn modelId="{D483471E-D438-47BA-8A21-176036F810B5}" type="presParOf" srcId="{02EF3AA4-83A0-477A-B3DE-09C9F60F3DF0}" destId="{71F5FF8D-F167-483D-B61C-8CD684A8A8B9}" srcOrd="1" destOrd="0" presId="urn:microsoft.com/office/officeart/2018/2/layout/IconVerticalSolidList"/>
    <dgm:cxn modelId="{F399D43F-2CDE-4479-9C68-1887A4B976BF}" type="presParOf" srcId="{02EF3AA4-83A0-477A-B3DE-09C9F60F3DF0}" destId="{B115072F-D35A-4FC9-80A8-BD8EFEF56B4D}" srcOrd="2" destOrd="0" presId="urn:microsoft.com/office/officeart/2018/2/layout/IconVerticalSolidList"/>
    <dgm:cxn modelId="{8F9ABFAF-991D-4A03-9D75-A8765E7B183C}" type="presParOf" srcId="{02EF3AA4-83A0-477A-B3DE-09C9F60F3DF0}" destId="{A89F35CC-DC83-4FB8-B9E9-B567F2E46098}" srcOrd="3" destOrd="0" presId="urn:microsoft.com/office/officeart/2018/2/layout/IconVerticalSolidList"/>
    <dgm:cxn modelId="{D6C9C7A2-09B5-4DAD-8595-D1F555B63CD6}" type="presParOf" srcId="{2A5BB45E-A18C-4792-B9BB-EB41EA746B29}" destId="{266CAE27-CDF6-4391-928D-ADA4445AFF21}" srcOrd="1" destOrd="0" presId="urn:microsoft.com/office/officeart/2018/2/layout/IconVerticalSolidList"/>
    <dgm:cxn modelId="{7CE1D434-1E34-434C-9C16-E3D4C78CC50A}" type="presParOf" srcId="{2A5BB45E-A18C-4792-B9BB-EB41EA746B29}" destId="{5FEDD979-8B35-4803-B846-C7B2CC1CAA4D}" srcOrd="2" destOrd="0" presId="urn:microsoft.com/office/officeart/2018/2/layout/IconVerticalSolidList"/>
    <dgm:cxn modelId="{FC0F3A66-B34B-401A-BB95-0E6B75746EE1}" type="presParOf" srcId="{5FEDD979-8B35-4803-B846-C7B2CC1CAA4D}" destId="{A2808BBF-49D1-4F61-8269-DBB85F0454E5}" srcOrd="0" destOrd="0" presId="urn:microsoft.com/office/officeart/2018/2/layout/IconVerticalSolidList"/>
    <dgm:cxn modelId="{7E3C0F4A-D2CA-49D9-8DAC-30448EB1417A}" type="presParOf" srcId="{5FEDD979-8B35-4803-B846-C7B2CC1CAA4D}" destId="{7652DBA7-338D-4BF3-AB25-5B854CADC8CA}" srcOrd="1" destOrd="0" presId="urn:microsoft.com/office/officeart/2018/2/layout/IconVerticalSolidList"/>
    <dgm:cxn modelId="{4CBABCB1-3CBC-44C1-97F4-968F46E376D5}" type="presParOf" srcId="{5FEDD979-8B35-4803-B846-C7B2CC1CAA4D}" destId="{AB98869E-106E-4D8C-B548-5DFC6D972D1F}" srcOrd="2" destOrd="0" presId="urn:microsoft.com/office/officeart/2018/2/layout/IconVerticalSolidList"/>
    <dgm:cxn modelId="{786D94B0-4EB2-4500-ADA7-E08EB0158D13}" type="presParOf" srcId="{5FEDD979-8B35-4803-B846-C7B2CC1CAA4D}" destId="{26EC2CEC-DBB8-456C-995A-F56DABA71288}" srcOrd="3" destOrd="0" presId="urn:microsoft.com/office/officeart/2018/2/layout/IconVerticalSolidList"/>
    <dgm:cxn modelId="{A7883D32-9361-4F92-9969-F5D58D858721}" type="presParOf" srcId="{2A5BB45E-A18C-4792-B9BB-EB41EA746B29}" destId="{18A7C8BC-5C18-4E94-B8E2-E42E0B03514D}" srcOrd="3" destOrd="0" presId="urn:microsoft.com/office/officeart/2018/2/layout/IconVerticalSolidList"/>
    <dgm:cxn modelId="{E8B7FDCD-1ED8-4972-9F45-08893D8FE35D}" type="presParOf" srcId="{2A5BB45E-A18C-4792-B9BB-EB41EA746B29}" destId="{F55C61E0-5BD2-4037-BC84-BFB789A88708}" srcOrd="4" destOrd="0" presId="urn:microsoft.com/office/officeart/2018/2/layout/IconVerticalSolidList"/>
    <dgm:cxn modelId="{3C7425B7-274A-453C-9324-1F6B3C0A19FC}" type="presParOf" srcId="{F55C61E0-5BD2-4037-BC84-BFB789A88708}" destId="{247CC1BE-EA4C-4971-9829-5D7E06A87B29}" srcOrd="0" destOrd="0" presId="urn:microsoft.com/office/officeart/2018/2/layout/IconVerticalSolidList"/>
    <dgm:cxn modelId="{836AFF10-EB29-4FB2-8737-4846D9EF4AE3}" type="presParOf" srcId="{F55C61E0-5BD2-4037-BC84-BFB789A88708}" destId="{281AF83D-714A-4D9E-8491-90A57AEACCB9}" srcOrd="1" destOrd="0" presId="urn:microsoft.com/office/officeart/2018/2/layout/IconVerticalSolidList"/>
    <dgm:cxn modelId="{89AF86AE-C8D0-4B84-BE86-EB8F3090D1B8}" type="presParOf" srcId="{F55C61E0-5BD2-4037-BC84-BFB789A88708}" destId="{337A190F-8581-4B50-A4D1-ABCB54DA6477}" srcOrd="2" destOrd="0" presId="urn:microsoft.com/office/officeart/2018/2/layout/IconVerticalSolidList"/>
    <dgm:cxn modelId="{66218574-B66F-4F10-A90B-0C8B385FE907}" type="presParOf" srcId="{F55C61E0-5BD2-4037-BC84-BFB789A88708}" destId="{86EE882D-911C-47AF-B4B0-8FA643BD88E9}" srcOrd="3" destOrd="0" presId="urn:microsoft.com/office/officeart/2018/2/layout/IconVerticalSolidList"/>
    <dgm:cxn modelId="{8F6F0570-1EFD-4BF0-983A-4F83AFE3399F}" type="presParOf" srcId="{2A5BB45E-A18C-4792-B9BB-EB41EA746B29}" destId="{2F608F72-A781-4174-8DF0-397A4FB68CB3}" srcOrd="5" destOrd="0" presId="urn:microsoft.com/office/officeart/2018/2/layout/IconVerticalSolidList"/>
    <dgm:cxn modelId="{060293FD-49AA-41DB-A278-088FEC4AFBD1}" type="presParOf" srcId="{2A5BB45E-A18C-4792-B9BB-EB41EA746B29}" destId="{376C765B-7A4E-4F42-B2A9-0E3C5B646841}" srcOrd="6" destOrd="0" presId="urn:microsoft.com/office/officeart/2018/2/layout/IconVerticalSolidList"/>
    <dgm:cxn modelId="{F9FE6413-330B-4E5F-9614-66929123737A}" type="presParOf" srcId="{376C765B-7A4E-4F42-B2A9-0E3C5B646841}" destId="{8703A16C-38AF-4F8D-A935-71D87AAD130F}" srcOrd="0" destOrd="0" presId="urn:microsoft.com/office/officeart/2018/2/layout/IconVerticalSolidList"/>
    <dgm:cxn modelId="{95A44454-A06E-4BE3-B08B-857768B1CEC7}" type="presParOf" srcId="{376C765B-7A4E-4F42-B2A9-0E3C5B646841}" destId="{8C8E8762-A9F6-405E-B80B-55FDDF9FBA40}" srcOrd="1" destOrd="0" presId="urn:microsoft.com/office/officeart/2018/2/layout/IconVerticalSolidList"/>
    <dgm:cxn modelId="{9E47D501-99DC-4AD8-B47D-A41D7ED71529}" type="presParOf" srcId="{376C765B-7A4E-4F42-B2A9-0E3C5B646841}" destId="{83D09666-0704-4C59-8339-8B14BF7188C7}" srcOrd="2" destOrd="0" presId="urn:microsoft.com/office/officeart/2018/2/layout/IconVerticalSolidList"/>
    <dgm:cxn modelId="{B5C4F6E3-79E9-4A86-BC06-04770CAD013D}" type="presParOf" srcId="{376C765B-7A4E-4F42-B2A9-0E3C5B646841}" destId="{23F53AB2-F27F-4511-8A62-738297CCFB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0D3B14-CEDC-4019-9E22-1F3EBD3805AD}">
      <dsp:nvSpPr>
        <dsp:cNvPr id="0" name=""/>
        <dsp:cNvSpPr/>
      </dsp:nvSpPr>
      <dsp:spPr>
        <a:xfrm>
          <a:off x="0" y="1806"/>
          <a:ext cx="105156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F5FF8D-F167-483D-B61C-8CD684A8A8B9}">
      <dsp:nvSpPr>
        <dsp:cNvPr id="0" name=""/>
        <dsp:cNvSpPr/>
      </dsp:nvSpPr>
      <dsp:spPr>
        <a:xfrm>
          <a:off x="276958" y="207808"/>
          <a:ext cx="503560" cy="5035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9F35CC-DC83-4FB8-B9E9-B567F2E46098}">
      <dsp:nvSpPr>
        <dsp:cNvPr id="0" name=""/>
        <dsp:cNvSpPr/>
      </dsp:nvSpPr>
      <dsp:spPr>
        <a:xfrm>
          <a:off x="1057476" y="1806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Search Between Local Stores and Tool Owners.</a:t>
          </a:r>
        </a:p>
      </dsp:txBody>
      <dsp:txXfrm>
        <a:off x="1057476" y="1806"/>
        <a:ext cx="9458123" cy="915564"/>
      </dsp:txXfrm>
    </dsp:sp>
    <dsp:sp modelId="{A2808BBF-49D1-4F61-8269-DBB85F0454E5}">
      <dsp:nvSpPr>
        <dsp:cNvPr id="0" name=""/>
        <dsp:cNvSpPr/>
      </dsp:nvSpPr>
      <dsp:spPr>
        <a:xfrm>
          <a:off x="0" y="1146262"/>
          <a:ext cx="105156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52DBA7-338D-4BF3-AB25-5B854CADC8CA}">
      <dsp:nvSpPr>
        <dsp:cNvPr id="0" name=""/>
        <dsp:cNvSpPr/>
      </dsp:nvSpPr>
      <dsp:spPr>
        <a:xfrm>
          <a:off x="276958" y="1352264"/>
          <a:ext cx="503560" cy="5035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EC2CEC-DBB8-456C-995A-F56DABA71288}">
      <dsp:nvSpPr>
        <dsp:cNvPr id="0" name=""/>
        <dsp:cNvSpPr/>
      </dsp:nvSpPr>
      <dsp:spPr>
        <a:xfrm>
          <a:off x="1057476" y="1146262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Let your neighbors borrow tools.</a:t>
          </a:r>
        </a:p>
      </dsp:txBody>
      <dsp:txXfrm>
        <a:off x="1057476" y="1146262"/>
        <a:ext cx="9458123" cy="915564"/>
      </dsp:txXfrm>
    </dsp:sp>
    <dsp:sp modelId="{247CC1BE-EA4C-4971-9829-5D7E06A87B29}">
      <dsp:nvSpPr>
        <dsp:cNvPr id="0" name=""/>
        <dsp:cNvSpPr/>
      </dsp:nvSpPr>
      <dsp:spPr>
        <a:xfrm>
          <a:off x="0" y="2290717"/>
          <a:ext cx="105156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AF83D-714A-4D9E-8491-90A57AEACCB9}">
      <dsp:nvSpPr>
        <dsp:cNvPr id="0" name=""/>
        <dsp:cNvSpPr/>
      </dsp:nvSpPr>
      <dsp:spPr>
        <a:xfrm>
          <a:off x="276958" y="2496719"/>
          <a:ext cx="503560" cy="5035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EE882D-911C-47AF-B4B0-8FA643BD88E9}">
      <dsp:nvSpPr>
        <dsp:cNvPr id="0" name=""/>
        <dsp:cNvSpPr/>
      </dsp:nvSpPr>
      <dsp:spPr>
        <a:xfrm>
          <a:off x="1057476" y="2290717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Rent your tools out, or invite people to utilize your workshop.</a:t>
          </a:r>
        </a:p>
      </dsp:txBody>
      <dsp:txXfrm>
        <a:off x="1057476" y="2290717"/>
        <a:ext cx="9458123" cy="915564"/>
      </dsp:txXfrm>
    </dsp:sp>
    <dsp:sp modelId="{8703A16C-38AF-4F8D-A935-71D87AAD130F}">
      <dsp:nvSpPr>
        <dsp:cNvPr id="0" name=""/>
        <dsp:cNvSpPr/>
      </dsp:nvSpPr>
      <dsp:spPr>
        <a:xfrm>
          <a:off x="0" y="3435173"/>
          <a:ext cx="105156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8E8762-A9F6-405E-B80B-55FDDF9FBA40}">
      <dsp:nvSpPr>
        <dsp:cNvPr id="0" name=""/>
        <dsp:cNvSpPr/>
      </dsp:nvSpPr>
      <dsp:spPr>
        <a:xfrm>
          <a:off x="276958" y="3641175"/>
          <a:ext cx="503560" cy="5035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53AB2-F27F-4511-8A62-738297CCFB70}">
      <dsp:nvSpPr>
        <dsp:cNvPr id="0" name=""/>
        <dsp:cNvSpPr/>
      </dsp:nvSpPr>
      <dsp:spPr>
        <a:xfrm>
          <a:off x="1057476" y="3435173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Cant find a tool? See if your local hardware stores have it in stock.</a:t>
          </a:r>
        </a:p>
      </dsp:txBody>
      <dsp:txXfrm>
        <a:off x="1057476" y="3435173"/>
        <a:ext cx="9458123" cy="915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0DA06-E8D0-47B1-837C-59679E4A1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BD8A6-8C26-4CDC-A246-396205C1A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0C771-D949-4EB8-91FA-4992FA05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5BDB-8FB1-4703-B241-CA48709C5AAC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C6ED7-8DD6-47CB-98FF-C9956291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5A816-97C3-45B1-B6AF-69677F75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C8DF-2481-4782-AA39-85C588E2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1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15A90-396D-4AED-9E69-A35B38ED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C67C8-32D6-4841-8EB9-FD0304D63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CAC03-C749-4FEE-B178-633411B84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5BDB-8FB1-4703-B241-CA48709C5AAC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84CEA-936B-4D6E-B3DF-37535267C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C1430-7764-45AD-8343-8B5F0C24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C8DF-2481-4782-AA39-85C588E2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77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FD72AE-EC11-4D0B-B064-597A9101D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FEBE9-0D2E-4D67-9360-DCAC6FF97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57EAD-5382-44EA-B2EA-F21E4382D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5BDB-8FB1-4703-B241-CA48709C5AAC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1E9D8-6D27-4D5F-8F66-BB93FFBF2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B7360-DF0D-4FA6-854A-C834129F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C8DF-2481-4782-AA39-85C588E2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9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96BD1-1FA3-43CE-BF4E-8CE6E3A5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03EC0-DA30-417A-99B1-817A513B4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44F2A-CAD2-4D59-BE51-CE9F2764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5BDB-8FB1-4703-B241-CA48709C5AAC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B88F6-96FA-44BD-B65C-C0C11381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73620-6734-48D4-9B21-89FD4E1E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C8DF-2481-4782-AA39-85C588E2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4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3CA3-776A-466E-A7C6-5202DD3DF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5293A-02E1-407A-98E9-1CEB11E28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96E67-70A2-4A46-903E-F1EFB5177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5BDB-8FB1-4703-B241-CA48709C5AAC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F634C-A0D8-49D6-A8FF-7BF966A00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162AE-428E-4671-8B34-CF0992C4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C8DF-2481-4782-AA39-85C588E2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4F5E6-7374-41F1-9E7E-652D6327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98FD2-DDAD-4121-94AD-A86EABBDB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704BE-5C6C-4CE4-96C2-0F1D39D86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9F044-31CD-4855-B9D8-2CBB1907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5BDB-8FB1-4703-B241-CA48709C5AAC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4CE74-4EFA-4444-9E3C-391B5075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42DF8-FA59-4179-99B7-03EF7C34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C8DF-2481-4782-AA39-85C588E2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6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109FB-9B47-4003-AC48-2A742529D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FD2A9-48CB-4651-B990-E0F4B5BEE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42ADC-7F38-4235-8C29-0C7E4B6E5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D9927-453A-4B30-A17F-965077CFC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EB92F0-C46B-4D49-AE84-CAEC5C558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FE557A-F3DE-4EA7-8DE5-32CF9EBF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5BDB-8FB1-4703-B241-CA48709C5AAC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BC47AB-A365-4D00-9623-C7B9927D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29FEA-F262-4234-B2F1-B233C352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C8DF-2481-4782-AA39-85C588E2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0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41927-70CA-4096-A1CF-AE11738AD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00263-FDA4-4B5E-BBDF-7164027A4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5BDB-8FB1-4703-B241-CA48709C5AAC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8CF5F-38EA-43B5-A677-8AF37B8CF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E35D7-FE18-4E92-9BE3-5D82F3E39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C8DF-2481-4782-AA39-85C588E2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2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646A5E-AEAA-4BD2-A7D9-74C78138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5BDB-8FB1-4703-B241-CA48709C5AAC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0A6BB2-FFA2-43E4-8984-F57E661D4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8E840-4461-484A-AB06-B0B5C98E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C8DF-2481-4782-AA39-85C588E2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4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AE89-54CD-40A3-A01F-1FF23A10B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9B251-384F-4EF6-AC53-65F98FC69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C2997-2020-487C-A16D-BF01968AD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B30B9-732B-4EA2-81F6-EED44FDA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5BDB-8FB1-4703-B241-CA48709C5AAC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0EAFA-5B7B-4049-A625-F16DED095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F8F1E-4808-4362-9423-D61BDF306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C8DF-2481-4782-AA39-85C588E2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3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71195-3CB1-4C37-A2D3-AB392EE5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81327-AF63-4649-B041-073F3A9717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F89C0-F18B-4EC7-83CD-5B5958583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153CF-0AC3-4665-B26C-8A8B9AD5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5BDB-8FB1-4703-B241-CA48709C5AAC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CA055-77F0-407A-B349-6E609300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428E6-359B-4A51-9970-2AA83817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C8DF-2481-4782-AA39-85C588E2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1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FB89CF-9939-4510-AFDF-0353D53FE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7E22A-8A7E-453A-A320-97E209AD4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B6D1A-BB30-49D0-86AC-47C4783A6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D5BDB-8FB1-4703-B241-CA48709C5AAC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D406A-024E-43F7-9C48-5D8AE29887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422A8-F1F7-4E00-9FB6-CB507E1DD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DC8DF-2481-4782-AA39-85C588E2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8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2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4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3E49A53E-E612-4754-ADF5-F4D4867D4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V="1">
            <a:off x="1569605" y="955392"/>
            <a:ext cx="3831848" cy="54225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87BBDB-8B9A-4107-810B-6276E56A3FFD}"/>
              </a:ext>
            </a:extLst>
          </p:cNvPr>
          <p:cNvSpPr txBox="1"/>
          <p:nvPr/>
        </p:nvSpPr>
        <p:spPr>
          <a:xfrm>
            <a:off x="5448803" y="2570070"/>
            <a:ext cx="45920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5000" dirty="0">
                <a:ln w="38100">
                  <a:solidFill>
                    <a:schemeClr val="tx1"/>
                  </a:solidFill>
                </a:ln>
                <a:solidFill>
                  <a:schemeClr val="accent1">
                    <a:lumMod val="50000"/>
                  </a:schemeClr>
                </a:solidFill>
                <a:latin typeface="Harlow Solid Italic" panose="04030604020F02020D02" pitchFamily="82" charset="0"/>
              </a:rPr>
              <a:t>Time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BB7E00-369F-4EEE-A710-F11034498843}"/>
              </a:ext>
            </a:extLst>
          </p:cNvPr>
          <p:cNvSpPr txBox="1"/>
          <p:nvPr/>
        </p:nvSpPr>
        <p:spPr>
          <a:xfrm>
            <a:off x="4494534" y="833061"/>
            <a:ext cx="45920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5000" dirty="0">
                <a:ln w="38100">
                  <a:solidFill>
                    <a:schemeClr val="tx1"/>
                  </a:solidFill>
                </a:ln>
                <a:solidFill>
                  <a:schemeClr val="accent1">
                    <a:lumMod val="50000"/>
                  </a:schemeClr>
                </a:solidFill>
                <a:latin typeface="Harlow Solid Italic" panose="04030604020F02020D02" pitchFamily="82" charset="0"/>
              </a:rPr>
              <a:t>Tool</a:t>
            </a:r>
          </a:p>
        </p:txBody>
      </p:sp>
    </p:spTree>
    <p:extLst>
      <p:ext uri="{BB962C8B-B14F-4D97-AF65-F5344CB8AC3E}">
        <p14:creationId xmlns:p14="http://schemas.microsoft.com/office/powerpoint/2010/main" val="49261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B2BE-3371-4257-A2F3-88D985691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Harlow Solid Italic" panose="04030604020F02020D02" pitchFamily="82" charset="0"/>
              </a:rPr>
              <a:t>Rent - Buy - Borrow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3BE6CE-4258-4AD8-95FD-43A528AF80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948390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7789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4971D-4CF2-4D7E-A8D5-991CE30D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9CBDD-DFA6-4F49-AAC1-E5724A7EE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account, write a little about yourself</a:t>
            </a:r>
          </a:p>
          <a:p>
            <a:r>
              <a:rPr lang="en-US" dirty="0"/>
              <a:t>Looking for a tool? Use the search box.</a:t>
            </a:r>
          </a:p>
          <a:p>
            <a:r>
              <a:rPr lang="en-US" dirty="0"/>
              <a:t>Have tools collecting dust? Start a new listing.</a:t>
            </a:r>
          </a:p>
        </p:txBody>
      </p:sp>
    </p:spTree>
    <p:extLst>
      <p:ext uri="{BB962C8B-B14F-4D97-AF65-F5344CB8AC3E}">
        <p14:creationId xmlns:p14="http://schemas.microsoft.com/office/powerpoint/2010/main" val="3097451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79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Harlow Solid Italic</vt:lpstr>
      <vt:lpstr>Office Theme</vt:lpstr>
      <vt:lpstr>PowerPoint Presentation</vt:lpstr>
      <vt:lpstr>Rent - Buy - Borrow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Cox</dc:creator>
  <cp:lastModifiedBy>Brent Cox</cp:lastModifiedBy>
  <cp:revision>3</cp:revision>
  <dcterms:created xsi:type="dcterms:W3CDTF">2020-01-04T02:48:07Z</dcterms:created>
  <dcterms:modified xsi:type="dcterms:W3CDTF">2020-01-04T06:20:46Z</dcterms:modified>
</cp:coreProperties>
</file>