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52B3B-2761-4FA0-82DE-AC741E331B9C}" type="datetimeFigureOut">
              <a:rPr lang="lv-LV" smtClean="0"/>
              <a:t>10.06.2019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398E7-C5C9-4377-86A0-4A6479ACD94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3330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df1.alldatasheet.com/datasheet-pdf/view/11551/ONSEMI/BC547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df1.alldatasheet.com/datasheet-pdf/view/11470/ONSEMI/2N3904.html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df1.alldatasheet.com/datasheet-pdf/view/11551/ONSEMI/BC547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df1.alldatasheet.com/datasheet-pdf/view/11470/ONSEMI/2N3904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BC547 DATU LAPA - </a:t>
            </a:r>
            <a:r>
              <a:rPr lang="lv-LV" dirty="0">
                <a:hlinkClick r:id="rId3"/>
              </a:rPr>
              <a:t>http://pdf1.alldatasheet.com/datasheet-pdf/view/11551/ONSEMI/BC547.html</a:t>
            </a:r>
            <a:endParaRPr lang="lv-LV" dirty="0"/>
          </a:p>
          <a:p>
            <a:r>
              <a:rPr lang="lv-LV" dirty="0"/>
              <a:t>2N3904 DATU LAPA - </a:t>
            </a:r>
            <a:r>
              <a:rPr lang="lv-LV" dirty="0">
                <a:hlinkClick r:id="rId4"/>
              </a:rPr>
              <a:t>https://pdf1.alldatasheet.com/datasheet-pdf/view/11470/ONSEMI/2N3904.html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398E7-C5C9-4377-86A0-4A6479ACD949}" type="slidenum">
              <a:rPr lang="lv-LV" smtClean="0"/>
              <a:t>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7269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BC547 DATU LAPA - </a:t>
            </a:r>
            <a:r>
              <a:rPr lang="lv-LV" dirty="0">
                <a:hlinkClick r:id="rId3"/>
              </a:rPr>
              <a:t>http://pdf1.alldatasheet.com/datasheet-pdf/view/11551/ONSEMI/BC547.html</a:t>
            </a:r>
            <a:endParaRPr lang="lv-LV" dirty="0"/>
          </a:p>
          <a:p>
            <a:r>
              <a:rPr lang="lv-LV" dirty="0"/>
              <a:t>2N3904 DATU LAPA - </a:t>
            </a:r>
            <a:r>
              <a:rPr lang="lv-LV" dirty="0">
                <a:hlinkClick r:id="rId4"/>
              </a:rPr>
              <a:t>https://pdf1.alldatasheet.com/datasheet-pdf/view/11470/ONSEMI/2N3904.html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398E7-C5C9-4377-86A0-4A6479ACD949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4214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3251-2F51-4DAB-B361-758EC4499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DBB91-7C3C-4679-975A-8C3751F69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3012E-3CE1-47FA-A751-0EED53D9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1B8B-BDAA-43E1-B015-33DC60D20F05}" type="datetimeFigureOut">
              <a:rPr lang="lv-LV" smtClean="0"/>
              <a:t>10.06.2019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59B8-5BD5-451F-A94B-FEA91D5B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037C2-8E54-41DF-B905-C61D1BBE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A9E9-7B63-4A8C-9390-B5240FF14D8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3897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BD66-FB45-4FAD-A28C-571AC871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08662-66BF-4F55-9E5D-E325C22B6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23B2-9EC2-4DD2-A747-10F53EE5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1B8B-BDAA-43E1-B015-33DC60D20F05}" type="datetimeFigureOut">
              <a:rPr lang="lv-LV" smtClean="0"/>
              <a:t>10.06.2019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E5A6A-4F3D-482F-BC64-50C59436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3B15-A9F6-43DA-A357-9D4143B8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A9E9-7B63-4A8C-9390-B5240FF14D8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2377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967A3-7D19-4E77-A86E-8BD8AF3CB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38490-CD55-499B-8C2D-5C0BFD36D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CAAD5-CDAA-4DCB-8C3F-4E8541B8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1B8B-BDAA-43E1-B015-33DC60D20F05}" type="datetimeFigureOut">
              <a:rPr lang="lv-LV" smtClean="0"/>
              <a:t>10.06.2019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E4E9-33A2-4C8F-99C0-EB039C18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759C-8918-4205-8B4A-431C4BF0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A9E9-7B63-4A8C-9390-B5240FF14D8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713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8B80-B0D9-4434-A34D-C5BFE9B3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BC60-B3A0-43F9-B977-5DB800248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D5D22-A016-4D1F-8768-45982A4E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1B8B-BDAA-43E1-B015-33DC60D20F05}" type="datetimeFigureOut">
              <a:rPr lang="lv-LV" smtClean="0"/>
              <a:t>10.06.2019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3F96-CA46-43ED-9516-31D7BD9C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C723E-5E58-4A88-98F8-BB829456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A9E9-7B63-4A8C-9390-B5240FF14D8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6263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A527-BED0-4752-BC6A-05EA5059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BD5FC-F657-4173-8D1F-A2724BDC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E3F5E-3567-4EF3-8938-A41D56B9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1B8B-BDAA-43E1-B015-33DC60D20F05}" type="datetimeFigureOut">
              <a:rPr lang="lv-LV" smtClean="0"/>
              <a:t>10.06.2019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9C76-5953-4C30-B5D7-1D534A22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6BB20-5F96-4F23-8700-F238CF92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A9E9-7B63-4A8C-9390-B5240FF14D8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7076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BBCE-4DF9-4A76-A765-8FD8939A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0378-6AB6-4FDE-9D4E-46E8CA6EF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CD54-491B-4A4B-A53A-F5AB5D4F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00DC-8558-4F29-90E4-A9771A69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1B8B-BDAA-43E1-B015-33DC60D20F05}" type="datetimeFigureOut">
              <a:rPr lang="lv-LV" smtClean="0"/>
              <a:t>10.06.2019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E68EA-441F-488D-A847-F641C897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02902-FB31-45F5-ABD4-511A91A9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A9E9-7B63-4A8C-9390-B5240FF14D8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6258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A12D-D9A2-477F-BCF8-881C1490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2CE0-42C6-4BB0-A980-21E77F8C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3E467-EC2E-4697-9879-11DF75253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D9D9B-FB94-4450-B469-6EA7CEA15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C624C-1198-4C36-8928-D6A3F735F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C84DE-7C02-4299-B243-4921D77F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1B8B-BDAA-43E1-B015-33DC60D20F05}" type="datetimeFigureOut">
              <a:rPr lang="lv-LV" smtClean="0"/>
              <a:t>10.06.2019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7AAEB-4A66-4DEB-A169-C063CF23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2A6E8-8986-4989-9724-232530A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A9E9-7B63-4A8C-9390-B5240FF14D8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3029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DEAF-CE11-4E10-8B02-8C6E6C5F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66B7E-82F5-4E6D-BA24-0CAC177D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1B8B-BDAA-43E1-B015-33DC60D20F05}" type="datetimeFigureOut">
              <a:rPr lang="lv-LV" smtClean="0"/>
              <a:t>10.06.2019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9802E-1062-4241-9A7A-8C2DD44C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12422-EE26-4117-8A6F-FFF26742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A9E9-7B63-4A8C-9390-B5240FF14D8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1442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F93EF-CD5C-4000-AF84-39D71E9A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1B8B-BDAA-43E1-B015-33DC60D20F05}" type="datetimeFigureOut">
              <a:rPr lang="lv-LV" smtClean="0"/>
              <a:t>10.06.2019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4FD26-AEC4-4BB9-B2D5-0B221F3D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30932-22EF-4096-9A5C-954D0904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A9E9-7B63-4A8C-9390-B5240FF14D8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48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68AA-EF90-46FA-AD22-08EC5BBA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9A8F-B2F5-4194-BD70-25018514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9B816-37BE-447E-BCB8-C325F19F6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66B78-C178-4B7F-B2CB-30BBF2DF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1B8B-BDAA-43E1-B015-33DC60D20F05}" type="datetimeFigureOut">
              <a:rPr lang="lv-LV" smtClean="0"/>
              <a:t>10.06.2019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22437-9462-4408-B60C-5765851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C25D4-9E6F-4C86-9B72-5AA4C562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A9E9-7B63-4A8C-9390-B5240FF14D8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7653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46E0-C54D-4565-A653-1E400DF8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B9974-B6D9-4AE7-AB12-6627B4A60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A059C-D79F-4C1A-8FCF-FBF9566BB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22EB6-CABC-482B-86F4-8F4812FC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1B8B-BDAA-43E1-B015-33DC60D20F05}" type="datetimeFigureOut">
              <a:rPr lang="lv-LV" smtClean="0"/>
              <a:t>10.06.2019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8BCEA-46F6-482F-A0B2-08FE8F42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3CE69-031D-4FD5-8236-50C9610C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A9E9-7B63-4A8C-9390-B5240FF14D8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6983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B60EB-C1E2-4AB5-A01D-CDB68077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FEE2C-F282-4196-A2E8-39902060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8105-7746-463B-8FC8-9B24B8D5A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1B8B-BDAA-43E1-B015-33DC60D20F05}" type="datetimeFigureOut">
              <a:rPr lang="lv-LV" smtClean="0"/>
              <a:t>10.06.2019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95A7E-CBB0-4E58-BB1B-9C44F964D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B461-2F60-42F4-AD9D-F92412A7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5A9E9-7B63-4A8C-9390-B5240FF14D8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228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3BF7B22-FC77-4B79-916D-FB8B6EBEB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5" r="1" b="217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37C8F3C-9158-47CF-998A-CE443F3F1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6" y="643466"/>
            <a:ext cx="107653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E28B71C-900B-4917-9212-A7BBB4A29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553851" y="642383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4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94</Words>
  <Application>Microsoft Office PowerPoint</Application>
  <PresentationFormat>Widescreen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Alberts Ūdris</dc:creator>
  <cp:lastModifiedBy>Alberts Ūdris</cp:lastModifiedBy>
  <cp:revision>2</cp:revision>
  <dcterms:created xsi:type="dcterms:W3CDTF">2019-06-12T11:00:36Z</dcterms:created>
  <dcterms:modified xsi:type="dcterms:W3CDTF">2019-06-12T11:13:11Z</dcterms:modified>
</cp:coreProperties>
</file>