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43"/>
  </p:normalViewPr>
  <p:slideViewPr>
    <p:cSldViewPr snapToGrid="0" snapToObjects="1">
      <p:cViewPr varScale="1">
        <p:scale>
          <a:sx n="118" d="100"/>
          <a:sy n="118" d="100"/>
        </p:scale>
        <p:origin x="24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BA896-29F2-FB48-8653-62B2F3D7A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5D9FCC-3E67-5941-8644-9C6AAC5C92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92444-C1CC-4246-8A87-0066CC17C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C0BB-C138-8F4A-99E8-B6EF9690AC9E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93BFE-336D-4B4C-AB7A-2A8A5DCCE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6A871-10CB-8649-963D-8D6D3C068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B80D1-F8DF-1541-84F9-4827DB99B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2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4C391-DC8D-E343-81EC-5CA693EFD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DA60F6-7907-B74A-8576-11DC064FA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927D6-D45E-454A-9E8E-10EA35719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C0BB-C138-8F4A-99E8-B6EF9690AC9E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E8BC4-714B-0540-A51F-3F0572112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5945E-41F6-8C42-8F8A-939F55C1C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B80D1-F8DF-1541-84F9-4827DB99B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20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2498DD-7113-B84B-B1BF-3035110E8D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8A1F26-50A1-104E-8AAC-E51316EB7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A1F30-53E4-914D-9CD5-7BC0C1FCA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C0BB-C138-8F4A-99E8-B6EF9690AC9E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FBD62-6409-1543-873E-26BB44FAB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A7D9F-7743-4143-95F5-8F7502F03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B80D1-F8DF-1541-84F9-4827DB99B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53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D1861-8AFD-1040-89EA-961B336D8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AA40B-6710-B44C-BDAF-7DF3B14EC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5DF76-56C7-A846-93C6-3941B98D9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C0BB-C138-8F4A-99E8-B6EF9690AC9E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7853F-386A-0B40-B718-29743BC21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BDA75-2E4C-AB44-885D-1285FD0EE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B80D1-F8DF-1541-84F9-4827DB99B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74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FF7F0-C92C-EC4C-8C79-E7AD51849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08A31-5C68-B742-B2EC-A6524763C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DFAAC-1259-1346-84D0-ABCF61900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C0BB-C138-8F4A-99E8-B6EF9690AC9E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36C38-7C31-0F4F-A795-1531D7EE3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C8E0D-959F-694C-A56D-0A7ACB7DB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B80D1-F8DF-1541-84F9-4827DB99B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1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BF6CC-2A57-7040-A22D-405A8E24E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06360-ECB0-754E-974B-18CCE50D21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D8A2-5E13-DB43-B792-AE3CA1BC8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FFDA2-1C4F-4442-9267-372FD433F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C0BB-C138-8F4A-99E8-B6EF9690AC9E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ADDB3-8937-FB4B-9A39-11953E15A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F0159-9864-664F-B285-4694FC81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B80D1-F8DF-1541-84F9-4827DB99B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31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225CE-D8E0-8941-8E6A-5E923415D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CDB67-BD15-B14C-845A-085406D22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01DA5-ECED-1843-8C17-2974BADF3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C7A7F0-742B-9F45-9015-00B7C81117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2C21E5-D1C0-AF4E-A8F8-5A652C017E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CEF706-3F66-D543-9186-CA29667AF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C0BB-C138-8F4A-99E8-B6EF9690AC9E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580D98-868F-8B48-838C-0324254F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E5E39D-4D2B-0841-9584-29DD77192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B80D1-F8DF-1541-84F9-4827DB99B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64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9EDEE-D3DE-AE49-9F8B-3D9A5F5B7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06B7A8-345A-6343-ACD8-14E2E3294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C0BB-C138-8F4A-99E8-B6EF9690AC9E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07FCAF-86D6-994E-BF11-7533DC297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B89B9C-F705-1346-8CD4-3BA38A3EB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B80D1-F8DF-1541-84F9-4827DB99B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31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D4DBE9-29A1-FB40-A90F-EB923E0A7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C0BB-C138-8F4A-99E8-B6EF9690AC9E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BD6CF6-FEB6-CA46-A5EB-3FE41ED69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7B77FA-F093-9D43-B9D0-27856C92A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B80D1-F8DF-1541-84F9-4827DB99B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58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8EE04-32A2-C245-ABB8-B11DB753B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3B7A7-4D37-BC4E-93F0-ED4015224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1D785B-74E8-3941-BE47-091B27376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048557-D542-CC4B-9CB1-2ED636CAB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C0BB-C138-8F4A-99E8-B6EF9690AC9E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CE4D5-CD4F-B645-93DA-1A49433CD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ED408-3553-484F-AA2A-92870765B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B80D1-F8DF-1541-84F9-4827DB99B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35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63A6C-0725-0F4E-BCFE-68AE5D10E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FC7941-8F41-0644-8511-CB745ADFE5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A300F-41DD-314E-B7D8-C6524EC09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8566A-3FD5-CD4F-B192-4CF61CFBF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C0BB-C138-8F4A-99E8-B6EF9690AC9E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F36D2-B9A6-F84F-90CE-033DC9FDF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106D2-35C7-5142-AB37-9EE5E077A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B80D1-F8DF-1541-84F9-4827DB99B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31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83DBAA-7AE4-5847-B517-6B445D936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20760-D6D3-1E4D-B4BC-04C2178C6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5FD9B-7EC1-5044-AE02-E86DD34781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3C0BB-C138-8F4A-99E8-B6EF9690AC9E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D001D-D5D5-FF4D-AF90-8F1E50D54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03C7C-8AC7-AC49-A217-32BA524818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B80D1-F8DF-1541-84F9-4827DB99B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20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4353DC-3CE1-B64F-85C9-E4D3EE794E37}"/>
              </a:ext>
            </a:extLst>
          </p:cNvPr>
          <p:cNvSpPr txBox="1"/>
          <p:nvPr/>
        </p:nvSpPr>
        <p:spPr>
          <a:xfrm>
            <a:off x="282518" y="235972"/>
            <a:ext cx="26324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EB496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Testing 2a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4B7E48-480E-1940-A073-734652CDD90A}"/>
              </a:ext>
            </a:extLst>
          </p:cNvPr>
          <p:cNvSpPr txBox="1"/>
          <p:nvPr/>
        </p:nvSpPr>
        <p:spPr>
          <a:xfrm>
            <a:off x="282518" y="943858"/>
            <a:ext cx="11575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Considerable error checking was added across the application, in response to a more rigorous testing protocol.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5048B8-1931-EB46-B9EE-398094E43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351" y="1872594"/>
            <a:ext cx="980779" cy="22748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0662E3-0AB6-E142-89D6-C18024DE07DA}"/>
              </a:ext>
            </a:extLst>
          </p:cNvPr>
          <p:cNvSpPr txBox="1"/>
          <p:nvPr/>
        </p:nvSpPr>
        <p:spPr>
          <a:xfrm>
            <a:off x="206177" y="4441390"/>
            <a:ext cx="38650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DA566A"/>
              </a:buClr>
              <a:buFont typeface="Wingdings" pitchFamily="2" charset="2"/>
              <a:buChar char="ü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Check for empty inputs.</a:t>
            </a:r>
          </a:p>
          <a:p>
            <a:pPr marL="285750" indent="-285750">
              <a:buClr>
                <a:srgbClr val="DA566A"/>
              </a:buClr>
              <a:buFont typeface="Wingdings" pitchFamily="2" charset="2"/>
              <a:buChar char="ü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Check navigation states.</a:t>
            </a:r>
          </a:p>
          <a:p>
            <a:pPr marL="285750" indent="-285750">
              <a:buClr>
                <a:srgbClr val="DA566A"/>
              </a:buClr>
              <a:buFont typeface="Wingdings" pitchFamily="2" charset="2"/>
              <a:buChar char="ü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Catch malformed inputs (non-numeric in certain fields_</a:t>
            </a:r>
          </a:p>
          <a:p>
            <a:pPr marL="285750" indent="-285750">
              <a:buClr>
                <a:srgbClr val="DA566A"/>
              </a:buClr>
              <a:buFont typeface="Wingdings" pitchFamily="2" charset="2"/>
              <a:buChar char="ü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Validate image path in android resources.</a:t>
            </a:r>
          </a:p>
          <a:p>
            <a:pPr marL="285750" indent="-285750">
              <a:buClr>
                <a:srgbClr val="DA566A"/>
              </a:buClr>
              <a:buFont typeface="Wingdings" pitchFamily="2" charset="2"/>
              <a:buChar char="ü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Check alert context.</a:t>
            </a:r>
          </a:p>
          <a:p>
            <a:pPr marL="285750" indent="-285750">
              <a:buClr>
                <a:srgbClr val="DA566A"/>
              </a:buClr>
              <a:buFont typeface="Wingdings" pitchFamily="2" charset="2"/>
              <a:buChar char="ü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Shotgun, combinatorial testing of the above.</a:t>
            </a:r>
          </a:p>
          <a:p>
            <a:pPr>
              <a:buClr>
                <a:srgbClr val="DA566A"/>
              </a:buClr>
            </a:pPr>
            <a:endParaRPr lang="en-US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B01809-5EEF-8840-BC82-E2779C080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114" y="1897989"/>
            <a:ext cx="1389970" cy="24710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D81718D-D669-0348-9C18-783FEC4559D1}"/>
              </a:ext>
            </a:extLst>
          </p:cNvPr>
          <p:cNvSpPr txBox="1"/>
          <p:nvPr/>
        </p:nvSpPr>
        <p:spPr>
          <a:xfrm>
            <a:off x="4163460" y="4446246"/>
            <a:ext cx="38650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DA566A"/>
              </a:buClr>
              <a:buFont typeface="Wingdings" pitchFamily="2" charset="2"/>
              <a:buChar char="ü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Validate observer behavior with edit.</a:t>
            </a:r>
          </a:p>
          <a:p>
            <a:pPr marL="285750" indent="-285750">
              <a:buClr>
                <a:srgbClr val="DA566A"/>
              </a:buClr>
              <a:buFont typeface="Wingdings" pitchFamily="2" charset="2"/>
              <a:buChar char="ü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Check navigation states (in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HomeActivity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while editing).</a:t>
            </a:r>
          </a:p>
          <a:p>
            <a:pPr marL="285750" indent="-285750">
              <a:buClr>
                <a:srgbClr val="DA566A"/>
              </a:buClr>
              <a:buFont typeface="Wingdings" pitchFamily="2" charset="2"/>
              <a:buChar char="ü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Catch malformed/empty inputs</a:t>
            </a:r>
          </a:p>
          <a:p>
            <a:pPr marL="285750" indent="-285750">
              <a:buClr>
                <a:srgbClr val="DA566A"/>
              </a:buClr>
              <a:buFont typeface="Wingdings" pitchFamily="2" charset="2"/>
              <a:buChar char="ü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Validate image path in android resources.</a:t>
            </a:r>
          </a:p>
          <a:p>
            <a:pPr marL="285750" indent="-285750">
              <a:buClr>
                <a:srgbClr val="DA566A"/>
              </a:buClr>
              <a:buFont typeface="Wingdings" pitchFamily="2" charset="2"/>
              <a:buChar char="ü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Check that </a:t>
            </a:r>
          </a:p>
          <a:p>
            <a:pPr marL="285750" indent="-285750">
              <a:buClr>
                <a:srgbClr val="DA566A"/>
              </a:buClr>
              <a:buFont typeface="Wingdings" pitchFamily="2" charset="2"/>
              <a:buChar char="ü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Shotgun, combinatorial testing of the above.</a:t>
            </a:r>
          </a:p>
          <a:p>
            <a:pPr>
              <a:buClr>
                <a:srgbClr val="DA566A"/>
              </a:buClr>
            </a:pPr>
            <a:endParaRPr lang="en-US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B58C2E-F0EA-6045-87B4-1EDA7A451F4A}"/>
              </a:ext>
            </a:extLst>
          </p:cNvPr>
          <p:cNvSpPr txBox="1"/>
          <p:nvPr/>
        </p:nvSpPr>
        <p:spPr>
          <a:xfrm>
            <a:off x="8326920" y="4487556"/>
            <a:ext cx="3865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DA5669"/>
              </a:buClr>
              <a:buFont typeface="Wingdings" pitchFamily="2" charset="2"/>
              <a:buChar char="ü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API test</a:t>
            </a:r>
          </a:p>
          <a:p>
            <a:pPr marL="285750" indent="-285750">
              <a:buClr>
                <a:srgbClr val="DA5669"/>
              </a:buClr>
              <a:buFont typeface="Wingdings" pitchFamily="2" charset="2"/>
              <a:buChar char="ü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Tested cascade of ‘weather summary’ strings, and the corresponding pairing with the icon selector method. </a:t>
            </a:r>
          </a:p>
          <a:p>
            <a:pPr marL="285750" indent="-285750">
              <a:buClr>
                <a:srgbClr val="00FA00"/>
              </a:buClr>
              <a:buFont typeface="Wingdings" pitchFamily="2" charset="2"/>
              <a:buChar char="ü"/>
            </a:pPr>
            <a:endParaRPr lang="en-US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DC86F2C-3245-4C48-B0F5-34D1BE43DA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9940" y="1859896"/>
            <a:ext cx="1404255" cy="249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609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116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M.</dc:creator>
  <cp:lastModifiedBy>Adam M.</cp:lastModifiedBy>
  <cp:revision>4</cp:revision>
  <dcterms:created xsi:type="dcterms:W3CDTF">2018-10-17T20:29:25Z</dcterms:created>
  <dcterms:modified xsi:type="dcterms:W3CDTF">2018-10-17T21:28:40Z</dcterms:modified>
</cp:coreProperties>
</file>