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54A-40F5-974D-91BE-F4C893668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C7C8-8C46-4C4A-A5BF-1264A9AE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2E70-DEA0-4E42-8F1A-5FF9C7E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D800-3382-964B-A9E0-94ABC196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79E6-D931-404B-895A-B75BBF64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7EA7-9A82-CF4E-9624-63F0611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9A0AA-6AE4-5241-BC11-3FA3F6C9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C48C-312E-0644-A595-11EA96F4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885F-0660-7A4D-A39A-7A7D74BC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5692-12AD-F34E-98F6-273304AE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26BD-93F6-864F-A50C-B30599989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D005-CAB8-6045-A805-8BA84C3C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8533-13B4-D944-87CE-BDEAC6BA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8C2D-7AED-4E4E-A964-942C2244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AD12-FE58-0046-A838-9F1C4DB3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4C2-1ACC-654C-BDFC-8F6937B1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355B-FB3E-1B41-90D5-EF1A1F35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DE8C-4FC7-1443-A0FD-AA33DB5C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267E-D2EC-E748-856F-C5EECC56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F9E8-F85D-D84E-A034-7106AE60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E456-742E-DE4C-B3B3-90ADFA8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9028-EE16-7343-A79C-29C56994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A8DC-356F-C847-B841-9F0DA08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8E65-F7CC-3749-A41C-823FE831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21AB-DDB4-7849-80AF-F0AAE9F6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B61A-96B0-ED4E-A638-E2D4CAED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8A04-EAB0-4045-909A-F32D6479E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8B5F-64DA-9A45-9C8F-99E407F16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7EF0-F84A-3F4F-9E88-EFD9884B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BFD-2070-FA4D-9D6A-1C5482B6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247B-78E9-4A46-8413-007E2ACC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58C-604F-E049-A812-A0BC76F3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B6AE-9931-E344-933A-E8802CE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8EB3-0A55-3242-8969-117DEFF9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616F4-8788-4248-8BF4-BC83BC8E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9C153-D217-6445-94B0-692F2DDDA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75282-237B-3049-A39F-54749A31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484B-3CFA-054C-B9A4-4B2BBC88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8F33-5081-B543-A0DB-56AEC709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CB13-D9B8-7542-A38D-65297730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80C4-F665-414E-B153-BFAF2BE8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248E-FD58-754B-A3D9-C0A427DC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203BF-BF5B-0045-86D9-707DA39F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1D59F-7F02-B54E-8AEC-6FE2CD67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F9A84-BBD5-AD41-B22C-E02728CD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A87D-B11B-BA44-9E4B-0E7963F8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C16A-7023-5C47-8974-3D99B143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0FDB-477A-BC46-8E8A-A8ABD458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FD17-C85C-BA40-9638-D1AB1DF8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207D-8B52-7846-B053-AEF957E3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8992-8E2B-EE46-8576-055C86FE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CFB24-306E-EA4A-9B12-6C111B4F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1EDD-EE79-7244-A13B-1175B08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2A975-C24A-2343-BBB0-319B4C34F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EB3F7-FEA4-D549-9DC6-191E234B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1C2E-EAD0-124F-9995-3B636A8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995F-697E-EE42-B02D-53236F1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FABA-D74A-E048-A1C9-AF31B3F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BA16F-0A71-EE46-9533-06802A77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54B8-2CC3-DB4C-89FB-2793E3FE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BE60-EA63-5F43-AB09-03E465213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C9F5-A678-5046-A80B-824D8D5E36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9F55-9006-A04F-9AE9-F13593E22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34A6-CFBC-3845-9FF4-CEBE38FD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8A6C-4BA7-EC4F-BA92-9AF6149E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84" y="362607"/>
            <a:ext cx="6222411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749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lang="en-US" sz="4000" b="1" dirty="0">
              <a:solidFill>
                <a:srgbClr val="EB496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668563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538642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575350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566898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840088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F2C5B-C32E-0C4B-AAD5-03D632BB808A}"/>
              </a:ext>
            </a:extLst>
          </p:cNvPr>
          <p:cNvSpPr/>
          <p:nvPr/>
        </p:nvSpPr>
        <p:spPr>
          <a:xfrm>
            <a:off x="7901939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917539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1063188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642233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82864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566898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604568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  <a:endCxn id="9" idx="0"/>
          </p:cNvCxnSpPr>
          <p:nvPr/>
        </p:nvCxnSpPr>
        <p:spPr>
          <a:xfrm rot="5400000">
            <a:off x="909329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962263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973002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1034927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739430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814077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89076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966071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739430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>
            <a:off x="1063188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36177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102D7E23-E336-4445-B252-DA0747CB227B}"/>
              </a:ext>
            </a:extLst>
          </p:cNvPr>
          <p:cNvSpPr/>
          <p:nvPr/>
        </p:nvSpPr>
        <p:spPr>
          <a:xfrm>
            <a:off x="2954936" y="2134110"/>
            <a:ext cx="1219799" cy="1357976"/>
          </a:xfrm>
          <a:prstGeom prst="can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C9A07-33B7-1748-8E95-245DF5F6DD56}"/>
              </a:ext>
            </a:extLst>
          </p:cNvPr>
          <p:cNvCxnSpPr>
            <a:cxnSpLocks/>
          </p:cNvCxnSpPr>
          <p:nvPr/>
        </p:nvCxnSpPr>
        <p:spPr>
          <a:xfrm flipH="1">
            <a:off x="4251092" y="2766359"/>
            <a:ext cx="940493" cy="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>
            <a:extLst>
              <a:ext uri="{FF2B5EF4-FFF2-40B4-BE49-F238E27FC236}">
                <a16:creationId xmlns:a16="http://schemas.microsoft.com/office/drawing/2014/main" id="{276EE754-CA39-CF4A-8351-9D308F02AF4A}"/>
              </a:ext>
            </a:extLst>
          </p:cNvPr>
          <p:cNvSpPr/>
          <p:nvPr/>
        </p:nvSpPr>
        <p:spPr>
          <a:xfrm>
            <a:off x="2671647" y="4050030"/>
            <a:ext cx="1736525" cy="1280317"/>
          </a:xfrm>
          <a:prstGeom prst="horizontalScroll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Model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B90C379-2551-0745-8937-11AC09E1D8B7}"/>
              </a:ext>
            </a:extLst>
          </p:cNvPr>
          <p:cNvCxnSpPr>
            <a:cxnSpLocks/>
          </p:cNvCxnSpPr>
          <p:nvPr/>
        </p:nvCxnSpPr>
        <p:spPr>
          <a:xfrm flipV="1">
            <a:off x="5191585" y="1930781"/>
            <a:ext cx="3200400" cy="4023360"/>
          </a:xfrm>
          <a:prstGeom prst="bentConnector3">
            <a:avLst>
              <a:gd name="adj1" fmla="val 5825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0899991-E141-C14E-BBA6-5BB7EA2B6E9A}"/>
              </a:ext>
            </a:extLst>
          </p:cNvPr>
          <p:cNvCxnSpPr>
            <a:cxnSpLocks/>
          </p:cNvCxnSpPr>
          <p:nvPr/>
        </p:nvCxnSpPr>
        <p:spPr>
          <a:xfrm rot="10800000">
            <a:off x="3485090" y="5198619"/>
            <a:ext cx="1920240" cy="757863"/>
          </a:xfrm>
          <a:prstGeom prst="bentConnector3">
            <a:avLst>
              <a:gd name="adj1" fmla="val 99951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2E4072-895D-9F46-84D8-568F657CEBDD}"/>
              </a:ext>
            </a:extLst>
          </p:cNvPr>
          <p:cNvCxnSpPr/>
          <p:nvPr/>
        </p:nvCxnSpPr>
        <p:spPr>
          <a:xfrm flipV="1">
            <a:off x="3215640" y="3623281"/>
            <a:ext cx="0" cy="537239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F0AC1B-5FA3-C641-A36D-DCA38A0A3141}"/>
              </a:ext>
            </a:extLst>
          </p:cNvPr>
          <p:cNvCxnSpPr/>
          <p:nvPr/>
        </p:nvCxnSpPr>
        <p:spPr>
          <a:xfrm>
            <a:off x="3810000" y="3646170"/>
            <a:ext cx="0" cy="514350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be 117">
            <a:extLst>
              <a:ext uri="{FF2B5EF4-FFF2-40B4-BE49-F238E27FC236}">
                <a16:creationId xmlns:a16="http://schemas.microsoft.com/office/drawing/2014/main" id="{FB724AB9-3444-4E43-9E72-E6D27A978826}"/>
              </a:ext>
            </a:extLst>
          </p:cNvPr>
          <p:cNvSpPr/>
          <p:nvPr/>
        </p:nvSpPr>
        <p:spPr>
          <a:xfrm>
            <a:off x="573171" y="2211146"/>
            <a:ext cx="1408946" cy="1195736"/>
          </a:xfrm>
          <a:prstGeom prst="cube">
            <a:avLst/>
          </a:prstGeom>
          <a:solidFill>
            <a:srgbClr val="FF79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Room DB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74DEF4-721D-D345-BE4D-1D9652CB8C4A}"/>
              </a:ext>
            </a:extLst>
          </p:cNvPr>
          <p:cNvCxnSpPr>
            <a:cxnSpLocks/>
          </p:cNvCxnSpPr>
          <p:nvPr/>
        </p:nvCxnSpPr>
        <p:spPr>
          <a:xfrm>
            <a:off x="2054054" y="2758876"/>
            <a:ext cx="780586" cy="7483"/>
          </a:xfrm>
          <a:prstGeom prst="straightConnector1">
            <a:avLst/>
          </a:prstGeom>
          <a:ln w="25400">
            <a:solidFill>
              <a:srgbClr val="EB49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Niang</dc:creator>
  <cp:lastModifiedBy>Jennifer Niang</cp:lastModifiedBy>
  <cp:revision>1</cp:revision>
  <dcterms:created xsi:type="dcterms:W3CDTF">2018-10-14T22:19:58Z</dcterms:created>
  <dcterms:modified xsi:type="dcterms:W3CDTF">2018-10-14T22:22:37Z</dcterms:modified>
</cp:coreProperties>
</file>