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5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834C-E528-3F44-8903-8A083BDB0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A9185-0583-EB43-A5C0-D98877F2F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24A1-3CDC-F84D-B1F3-699D32E3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31F7-DDF0-EF4F-8F86-773670DA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D5EF-8373-6841-AFF1-8D1D594D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5C43-8001-DC4C-A292-580283AE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23F5A-FE4C-1746-8836-E1964E4A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A6BD-82F9-DF4E-A402-0A7B1F09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66E5-F7DB-F441-A715-91B62FC9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6A38-7FFD-3440-A18A-BFDC61E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E978-6FA7-4E4A-B6CD-4FB58C9B8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5DADA-C02D-F849-8C9F-25118467C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D148-6A15-A344-9183-F45E87A3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40AB-3DE8-1C4A-A220-195303AF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D81A-A839-2741-8585-2324598B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64A6-536F-8049-B397-152C9F1A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8956-83EC-7F4F-BEDC-9FFCA434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8203-FE9E-5440-B5E1-7BE56F7B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F456-7A36-244C-8862-D724E06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6647-21DB-C641-A412-58E69FAA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7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A852-F593-8D44-BDF6-CC28CD76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394F4-0DB1-C44A-B010-E866D448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CE4D-669C-F549-8C6D-3E6AB551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ECC8-404B-EC4D-A08D-BDFDC84A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09D0-C04C-8B46-84A0-03F2A64E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C1B2-55E6-5A42-BEF5-F9512BC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2D0-B19B-CF4D-A904-C657364B6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3A17-169B-EF4E-A028-CD05AC67D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BB199-24E6-8848-BDB7-82AAB837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E903-585A-0A45-985C-B90FE26D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6BB1-AB60-FE42-8524-6F525FA4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B62C-36F8-3A40-9E6F-1FA87E68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D013C-4DD1-9142-B1CC-7672C0FA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AF0C2-4085-BB4A-B8E2-D8B4FBCB9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43566-CFEC-AC41-A1B4-317816375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394D5-8CBB-E847-8865-3E974FDD9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B4351-1690-434A-87A1-A145F321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61E5D-5F1B-DB46-B9CD-83263955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38D4F-C0E7-A946-A895-4E051E38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8574-4983-CB40-B871-6A48A18A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A780B-B64C-2145-BFA4-9FC3AA90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FCD7C-C55D-FA43-8C88-E7A46495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0C9E3-BE0A-E04A-8896-265CF828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9A676-843B-4F41-A97C-18A6FBD1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00EE-0977-034D-BF08-BE10FD2B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E2A3B-5B6F-4D4D-9529-3A6F3BC0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9EE8-F55F-3045-97DA-516B2819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6D7F-115F-C74C-B4E3-0B42AAAB5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53EA5-9F33-2845-B772-F41D934FC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92097-148F-0949-9F5B-99475F7F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268F-1647-FB45-8736-B27FF7F1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9C87-8F17-754B-A264-39525E6B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8455-0E8E-4147-8BEA-2D941367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464A8-B2A3-E948-97B7-8E4E6ECBF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7CBC2-A8C4-B840-A41F-6A8B8006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9DB75-4BA9-F046-867F-5A1F1B69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6F251-A2D2-2345-9256-7BBB48F9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9331E-0C01-384C-B09D-0B4D463E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636B7-E90C-0842-9588-0701650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D902C-2A40-B748-8F7A-FE54F078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B7E4F-2100-6A4D-A5EC-A9B22740B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6303-961B-3642-8ECD-5B4F74113C2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947F-B1FC-0B43-B732-3081633A5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E6F9-F915-1245-B939-BC6349175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1E28-84B0-8247-8B1F-5CB0F49E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221EBE-B4BC-8A45-BD3F-5A4A1109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5" y="563671"/>
            <a:ext cx="10067831" cy="56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4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Niang</dc:creator>
  <cp:lastModifiedBy>Jennifer Niang</cp:lastModifiedBy>
  <cp:revision>1</cp:revision>
  <dcterms:created xsi:type="dcterms:W3CDTF">2018-10-18T03:15:06Z</dcterms:created>
  <dcterms:modified xsi:type="dcterms:W3CDTF">2018-10-18T03:21:41Z</dcterms:modified>
</cp:coreProperties>
</file>