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496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6"/>
    <p:restoredTop sz="94643"/>
  </p:normalViewPr>
  <p:slideViewPr>
    <p:cSldViewPr snapToGrid="0" snapToObjects="1">
      <p:cViewPr>
        <p:scale>
          <a:sx n="83" d="100"/>
          <a:sy n="83" d="100"/>
        </p:scale>
        <p:origin x="3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1F1-26E6-9343-8E7E-BC610521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D91F5-601D-B640-84F4-446A8169D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BDCC-8885-A149-8891-2563A91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B220-2529-CB41-90CC-6D23E9ED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95C-2E45-B740-A23C-9C136340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8A0-399E-E54E-A481-D728BB7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C143C-3024-1340-A354-2874847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9ED3-3FED-674B-8DE7-A098D4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F4A-2C71-C24D-A870-B1655C8A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0737-24F5-ED48-AFDC-923DE48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2A17-DEE6-5E48-B274-EF80E0F7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5C91-3D11-BA4F-8D73-D72CF3A3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128-EAA3-6A46-AB28-D40CC8B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43E2-B164-7947-94F9-3BE1555C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1504-EE38-C54F-83DF-DEFDEF3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07EA-52CF-FC49-B7C2-E5AFDB0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1697-DF52-1540-A7C8-16CC8669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E38F-EE4E-7F4F-B660-80C39E54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ADFB-5C56-D44F-A222-41D199F8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42FD-B3F8-3844-8653-DE02B28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638-B24F-AC46-8271-3525249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77FA-0786-F645-A687-8C340085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9E0C-3C00-CB44-976D-C24E9D06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D152-63CC-6141-A45C-AB7EB263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C9D-6475-C64A-9EF1-2FE041F4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06A-9764-E144-B8E3-3AFB9CB0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9AED-FF58-6D48-BF13-299C00E0B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D047-0913-9C4C-A9D3-39E536E6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0DAE-6929-B644-AD65-19D104A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4198-9392-144C-B8B3-9A44F90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6FC5-FAC4-1F4E-9A74-72954A35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A1F2-9BE2-C64E-BAD9-590325F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0FBE-A8CD-6C4C-AB32-57FE9322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F668-4234-3646-95C5-293BE440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FAEA1-A515-1E46-AC8D-27266063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A28D-2809-744B-9F29-EA730712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D544B-8991-C34E-B20C-BD92FFA5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143A3-7CF2-DC48-AF45-424B3117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74F5-4997-A04E-93BB-0065048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516-1E5C-4646-88C4-54A5CE5C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C3888-A101-9440-A12F-16C370B3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8C257-9E2D-CE4C-ACCA-6F726637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FCB24-C232-094D-A882-E708415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ADB0C-2B9D-394C-BBE5-316C45A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8A86-53CE-9F45-A65B-2034F167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AEA4B-DD81-BB42-83F8-AD793C4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17B-82B0-D34E-A2AB-09317DDA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C0CC-3027-A04D-9D8F-332295D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0ECE-3A66-ED49-8EAB-18D38144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5A8F-5437-184D-AF61-A23E0DA2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3854-452A-714D-8207-DFA40382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1861-5639-7243-8BCD-B5796AA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15CB-C6AE-AB48-AE1D-5039E5E6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210A3-FA28-4847-B565-D37D185D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E27-AF7D-8A4E-8C98-973FC4A5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2D9C-EB3B-B641-90DE-BDD283CA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B8AA-A68A-914E-831B-531B8375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7F50-0448-6442-AFB8-6FB5508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0BBC-B7DA-984C-9AEF-3B90D5EB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F1BA-E7C8-DE4A-A5CC-E155803B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A17D-E0BB-FA4C-89DE-A14F61B4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5652-806B-124B-8213-71EEF82D235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43C7-1B65-2F4F-B687-E564401B6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F702-9846-174E-9DF8-EF128CFDE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2F3B1B-80E7-4146-9A99-E26C059D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06" y="0"/>
            <a:ext cx="790899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8A283-4DDC-F144-A12F-7D111F7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2" y="2173608"/>
            <a:ext cx="21336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93602-12FB-F04C-B934-A21D0288C714}"/>
              </a:ext>
            </a:extLst>
          </p:cNvPr>
          <p:cNvSpPr txBox="1"/>
          <p:nvPr/>
        </p:nvSpPr>
        <p:spPr>
          <a:xfrm>
            <a:off x="444750" y="4336025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NameOfApp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0762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282518" y="235972"/>
            <a:ext cx="400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9718271" y="1218820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430339" y="4969258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41877" y="4990523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9761552" y="6361737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2F9C-75FC-DD4B-843A-B00916EBE44C}"/>
              </a:ext>
            </a:extLst>
          </p:cNvPr>
          <p:cNvSpPr txBox="1"/>
          <p:nvPr/>
        </p:nvSpPr>
        <p:spPr>
          <a:xfrm>
            <a:off x="282518" y="235972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</a:t>
            </a:r>
            <a:r>
              <a:rPr lang="en-US" sz="40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82CEC-35BF-694D-A8AB-2DD8B7E8DA01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goal progress and summary page, the default main page for the app. Serves as an ‘at a glance’ series of key data streams most important to the users lifestyle.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page of tools for viewing and editing the user profile (current height, weight, age,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 and update the user’s lifestyle goals, handles all goal related data.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Collection of tools for helping the user achieve their lifestyle goals. The BMI and BMR explicit calculators live here, alongside the hike finder and weather.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260A5-2F74-AE46-984E-E6671D0A724C}"/>
              </a:ext>
            </a:extLst>
          </p:cNvPr>
          <p:cNvSpPr/>
          <p:nvPr/>
        </p:nvSpPr>
        <p:spPr>
          <a:xfrm>
            <a:off x="1139865" y="119181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E9BCB-B496-E748-89C8-6CDDC6F0112E}"/>
              </a:ext>
            </a:extLst>
          </p:cNvPr>
          <p:cNvSpPr/>
          <p:nvPr/>
        </p:nvSpPr>
        <p:spPr>
          <a:xfrm>
            <a:off x="1365261" y="3031926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1ECE0-2DCF-C94A-97F4-15FA250F2572}"/>
              </a:ext>
            </a:extLst>
          </p:cNvPr>
          <p:cNvSpPr/>
          <p:nvPr/>
        </p:nvSpPr>
        <p:spPr>
          <a:xfrm>
            <a:off x="1233301" y="450173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63088-D2D5-F443-ABE0-83BEA271B0E3}"/>
              </a:ext>
            </a:extLst>
          </p:cNvPr>
          <p:cNvSpPr/>
          <p:nvPr/>
        </p:nvSpPr>
        <p:spPr>
          <a:xfrm>
            <a:off x="1230103" y="557836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13470-2961-564F-A602-6F15EEE0E937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F09E9-75A2-8943-A13C-885219294A7B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reviewing the main functionality of the app described in the spec and sorting the behaviors into the 4 categories listed in the IA, we decided to use a tab-based scheme for the app navigation.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allows the user to switch between the 4 main views, and reinforces a fairly simple mental model of the app.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layout avoids the need for back-behaviors with the exception of the tools tab, in which the more involved activities are housed in a list view. Each of these activities may be accessed from the list view but the user can still switch to any of the other main views using 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return to the last tool used.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this approach was chosen since it would be fairly easy to extend (especially the tools page) as more features are added, without significant reorganization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229237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ACA1-5B01-1A40-8F2F-5A87FC3B9923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2F24-B473-6D43-A5C5-5C146DD8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03" y="1207329"/>
            <a:ext cx="5063641" cy="1117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2F25A-EC10-BC4A-A397-D42AFBFFB565}"/>
              </a:ext>
            </a:extLst>
          </p:cNvPr>
          <p:cNvSpPr/>
          <p:nvPr/>
        </p:nvSpPr>
        <p:spPr>
          <a:xfrm>
            <a:off x="1300243" y="3135846"/>
            <a:ext cx="126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2A118-A410-A847-85D2-CC7BC7AA3F69}"/>
              </a:ext>
            </a:extLst>
          </p:cNvPr>
          <p:cNvSpPr/>
          <p:nvPr/>
        </p:nvSpPr>
        <p:spPr>
          <a:xfrm>
            <a:off x="1300243" y="3782177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4630A-3D5B-604B-98B5-9CC22875DE76}"/>
              </a:ext>
            </a:extLst>
          </p:cNvPr>
          <p:cNvSpPr/>
          <p:nvPr/>
        </p:nvSpPr>
        <p:spPr>
          <a:xfrm>
            <a:off x="1300243" y="4428508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2B6C4-C53D-8447-BD39-5CE94A900E70}"/>
              </a:ext>
            </a:extLst>
          </p:cNvPr>
          <p:cNvSpPr/>
          <p:nvPr/>
        </p:nvSpPr>
        <p:spPr>
          <a:xfrm>
            <a:off x="1300243" y="507483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5B8D00-A3C4-2341-9B59-305161674CD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651895" y="2132741"/>
            <a:ext cx="2121583" cy="1326272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FEB2B-9986-4D41-A2C4-020B0E707745}"/>
              </a:ext>
            </a:extLst>
          </p:cNvPr>
          <p:cNvSpPr/>
          <p:nvPr/>
        </p:nvSpPr>
        <p:spPr>
          <a:xfrm>
            <a:off x="442476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6C319-2106-2142-BA9C-AE314559BE86}"/>
              </a:ext>
            </a:extLst>
          </p:cNvPr>
          <p:cNvSpPr/>
          <p:nvPr/>
        </p:nvSpPr>
        <p:spPr>
          <a:xfrm>
            <a:off x="5693044" y="1412272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841F48-03BF-0B4C-AF7C-E6DB6B4CE94A}"/>
              </a:ext>
            </a:extLst>
          </p:cNvPr>
          <p:cNvSpPr/>
          <p:nvPr/>
        </p:nvSpPr>
        <p:spPr>
          <a:xfrm>
            <a:off x="693032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C656C-EE35-1343-9E69-460273FD1B40}"/>
              </a:ext>
            </a:extLst>
          </p:cNvPr>
          <p:cNvSpPr/>
          <p:nvPr/>
        </p:nvSpPr>
        <p:spPr>
          <a:xfrm>
            <a:off x="8090308" y="140876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23BE371-FCCA-BC42-9DDA-CBABF01CA6AA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871507" y="2120158"/>
            <a:ext cx="3170249" cy="1985185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EA55FD-DC0E-1D4A-BE40-40B65095C2E3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666323" y="2132741"/>
            <a:ext cx="4612715" cy="2618933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5DCCBC7-D965-704C-B604-615EA0887D63}"/>
              </a:ext>
            </a:extLst>
          </p:cNvPr>
          <p:cNvCxnSpPr>
            <a:cxnSpLocks/>
            <a:stCxn id="9" idx="3"/>
            <a:endCxn id="15" idx="2"/>
          </p:cNvCxnSpPr>
          <p:nvPr/>
        </p:nvCxnSpPr>
        <p:spPr>
          <a:xfrm flipV="1">
            <a:off x="2651895" y="2116651"/>
            <a:ext cx="5787125" cy="3281354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5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282518" y="943858"/>
            <a:ext cx="115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Due to time constraints on this project, it seemed very unlikely that we would be able to implement all the required functionality and create/test custom views for tablets as well.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this reason, we went with a very simple, typography based look. A few other designs were tested but this approach seemed the simplest, while still being evocative of a highly designed digital product.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using the largest font and refining the layouts, the same design for mobile scales up fairly well to the tablet views.</a:t>
            </a:r>
          </a:p>
        </p:txBody>
      </p:sp>
    </p:spTree>
    <p:extLst>
      <p:ext uri="{BB962C8B-B14F-4D97-AF65-F5344CB8AC3E}">
        <p14:creationId xmlns:p14="http://schemas.microsoft.com/office/powerpoint/2010/main" val="1382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95D5-6300-7A4C-AB74-418C7196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71" y="235972"/>
            <a:ext cx="4638191" cy="618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125A4-4B93-AC4A-8B5C-27E9757A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66" y="2491407"/>
            <a:ext cx="2209961" cy="3928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D2838-BF22-224E-A01E-45F9D77D9CBE}"/>
              </a:ext>
            </a:extLst>
          </p:cNvPr>
          <p:cNvSpPr txBox="1"/>
          <p:nvPr/>
        </p:nvSpPr>
        <p:spPr>
          <a:xfrm>
            <a:off x="282518" y="943858"/>
            <a:ext cx="604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View comparison, identical layouts scaled horizontally to match device screen size.</a:t>
            </a:r>
          </a:p>
        </p:txBody>
      </p:sp>
    </p:spTree>
    <p:extLst>
      <p:ext uri="{BB962C8B-B14F-4D97-AF65-F5344CB8AC3E}">
        <p14:creationId xmlns:p14="http://schemas.microsoft.com/office/powerpoint/2010/main" val="6308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D3641-B703-C340-B6C0-063EF1EF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0EE677-EAED-1447-A88E-B0657F44E110}"/>
              </a:ext>
            </a:extLst>
          </p:cNvPr>
          <p:cNvSpPr txBox="1"/>
          <p:nvPr/>
        </p:nvSpPr>
        <p:spPr>
          <a:xfrm>
            <a:off x="282518" y="235972"/>
            <a:ext cx="4834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 Mockups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3B979-42A0-3443-AA34-1385A6D4AB51}"/>
              </a:ext>
            </a:extLst>
          </p:cNvPr>
          <p:cNvSpPr txBox="1"/>
          <p:nvPr/>
        </p:nvSpPr>
        <p:spPr>
          <a:xfrm>
            <a:off x="518473" y="5683308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16BC6-FBE6-9747-AD4E-DCA559BAC1E8}"/>
              </a:ext>
            </a:extLst>
          </p:cNvPr>
          <p:cNvSpPr txBox="1"/>
          <p:nvPr/>
        </p:nvSpPr>
        <p:spPr>
          <a:xfrm>
            <a:off x="2918128" y="569423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0A6C-8B45-2E4E-AB13-5B383D354764}"/>
              </a:ext>
            </a:extLst>
          </p:cNvPr>
          <p:cNvSpPr txBox="1"/>
          <p:nvPr/>
        </p:nvSpPr>
        <p:spPr>
          <a:xfrm>
            <a:off x="5501362" y="5694235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672-CFD8-9345-BF87-906DA747F491}"/>
              </a:ext>
            </a:extLst>
          </p:cNvPr>
          <p:cNvSpPr txBox="1"/>
          <p:nvPr/>
        </p:nvSpPr>
        <p:spPr>
          <a:xfrm>
            <a:off x="7901017" y="5683307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D4587-9195-E647-8CDC-46C367104FD8}"/>
              </a:ext>
            </a:extLst>
          </p:cNvPr>
          <p:cNvSpPr txBox="1"/>
          <p:nvPr/>
        </p:nvSpPr>
        <p:spPr>
          <a:xfrm>
            <a:off x="10484251" y="568330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67977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D16C3-D140-5E40-9EEC-757012430821}"/>
              </a:ext>
            </a:extLst>
          </p:cNvPr>
          <p:cNvSpPr txBox="1"/>
          <p:nvPr/>
        </p:nvSpPr>
        <p:spPr>
          <a:xfrm>
            <a:off x="282518" y="235972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 Mockups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CF94-7794-E74F-B932-D2E5A7DF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399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</dc:creator>
  <cp:lastModifiedBy>Adam M.</cp:lastModifiedBy>
  <cp:revision>7</cp:revision>
  <dcterms:created xsi:type="dcterms:W3CDTF">2018-09-20T22:00:46Z</dcterms:created>
  <dcterms:modified xsi:type="dcterms:W3CDTF">2018-09-21T00:17:32Z</dcterms:modified>
</cp:coreProperties>
</file>