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9" r:id="rId5"/>
    <p:sldId id="280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122680"/>
            <a:ext cx="9144000" cy="2387600"/>
          </a:xfrm>
        </p:spPr>
        <p:txBody>
          <a:bodyPr/>
          <a:p>
            <a:br>
              <a:rPr lang="hu-HU" altLang="en-US"/>
            </a:br>
            <a:endParaRPr lang="hu-H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8725" y="245110"/>
            <a:ext cx="2114550" cy="235267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245610" y="2947670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Regisztr</a:t>
            </a:r>
            <a:r>
              <a:rPr lang="hu-HU"/>
              <a:t>áció</a:t>
            </a:r>
            <a:r>
              <a:rPr lang="en-US"/>
              <a:t>:</a:t>
            </a:r>
            <a:endParaRPr lang="en-US"/>
          </a:p>
          <a:p>
            <a:r>
              <a:rPr lang="en-US" altLang="en-US"/>
              <a:t>A regisztrációs felület lehet</a:t>
            </a:r>
            <a:r>
              <a:rPr lang="en-US" altLang="en-US"/>
              <a:t>ő</a:t>
            </a:r>
            <a:r>
              <a:rPr lang="en-US" altLang="en-US"/>
              <a:t>vé teszi a felhasználók számára, hogy megadják a következ</a:t>
            </a:r>
            <a:r>
              <a:rPr lang="en-US" altLang="en-US"/>
              <a:t>ő</a:t>
            </a:r>
            <a:r>
              <a:rPr lang="en-US" altLang="en-US"/>
              <a:t> adatokat:</a:t>
            </a:r>
            <a:endParaRPr lang="en-US" altLang="en-US"/>
          </a:p>
          <a:p>
            <a:r>
              <a:rPr lang="en-US" altLang="en-US"/>
              <a:t>Felhasználónév: A felhasználó által választott egyedi név.</a:t>
            </a:r>
            <a:endParaRPr lang="en-US" altLang="en-US"/>
          </a:p>
          <a:p>
            <a:r>
              <a:rPr lang="en-US" altLang="en-US"/>
              <a:t>Email cím: A felhasználó e-mail címe, amelyet a rendszer regisztrálásra használ.</a:t>
            </a:r>
            <a:endParaRPr lang="en-US" altLang="en-US"/>
          </a:p>
          <a:p>
            <a:r>
              <a:rPr lang="en-US" altLang="en-US"/>
              <a:t>Jelszó: A felhasználó által megadott jelszó, amely a fiók biztonságát biztosítja.A felület tartalmaz egy Regisztráció gombot, amely az adatokat elküldi a szervernek a regisztrációs folyamat elindításához.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4210" y="454025"/>
            <a:ext cx="3019425" cy="12763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678680" y="1996440"/>
            <a:ext cx="40640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Bejelentkez</a:t>
            </a:r>
            <a:r>
              <a:rPr lang="hu-HU"/>
              <a:t>és</a:t>
            </a:r>
            <a:r>
              <a:rPr lang="en-US"/>
              <a:t>:</a:t>
            </a:r>
            <a:endParaRPr lang="en-US"/>
          </a:p>
          <a:p>
            <a:r>
              <a:rPr lang="en-US" altLang="en-US"/>
              <a:t>A bejelentkezési felület lehet</a:t>
            </a:r>
            <a:r>
              <a:rPr lang="en-US" altLang="en-US"/>
              <a:t>ő</a:t>
            </a:r>
            <a:r>
              <a:rPr lang="en-US" altLang="en-US"/>
              <a:t>vé teszi a felhasználók számára, hogy:</a:t>
            </a:r>
            <a:endParaRPr lang="en-US" altLang="en-US"/>
          </a:p>
          <a:p>
            <a:r>
              <a:rPr lang="en-US" altLang="en-US"/>
              <a:t>E-mail cím megadása: A felhasználó megadhatja a regisztrált e-mail címét, amellyel beléphet az alkalmazásba.</a:t>
            </a:r>
            <a:endParaRPr lang="en-US" altLang="en-US"/>
          </a:p>
          <a:p>
            <a:r>
              <a:rPr lang="en-US" altLang="en-US"/>
              <a:t>Jelszó megadása: A felhasználó beírhatja a jelszavát a biztonságos belépéshez.</a:t>
            </a:r>
            <a:endParaRPr lang="en-US" altLang="en-US"/>
          </a:p>
          <a:p>
            <a:r>
              <a:rPr lang="en-US" altLang="en-US"/>
              <a:t>"Remember me" opció: A felhasználó választhatja, hogy a rendszer megjegyezze a bejelentkezési adatokat, így legközelebb automatikusan bejelentkezhet, anélkül hogy újra be kellene írnia az e-mail címet és jelszót.</a:t>
            </a:r>
            <a:endParaRPr lang="en-US" altLang="en-US"/>
          </a:p>
          <a:p>
            <a:r>
              <a:rPr lang="en-US" altLang="en-US"/>
              <a:t>Bejelentkezés gomb: A felhasználó az </a:t>
            </a:r>
            <a:r>
              <a:rPr lang="en-US" altLang="en-US"/>
              <a:t>ű</a:t>
            </a:r>
            <a:r>
              <a:rPr lang="en-US" altLang="en-US"/>
              <a:t>rlap elküldésével próbálkozhat a bejelentkezéssel.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556000" y="3014027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A kvíz kérdések létrehozása felület lehetővé teszi a felhasználók számára, hogy új kvízkérdéseket hozzanak létre és hozzáadják azokat az adatbázishoz.</a:t>
            </a:r>
            <a:r>
              <a:rPr lang="hu-HU" sz="1600"/>
              <a:t>Ezen a felületen </a:t>
            </a:r>
            <a:r>
              <a:rPr lang="ro-RO" altLang="hu-HU" sz="1600"/>
              <a:t>van egy olyan lehet</a:t>
            </a:r>
            <a:r>
              <a:rPr lang="hu-HU" altLang="hu-HU" sz="1600"/>
              <a:t>őség amely tovább visz a Kviz kérdések megtekintéséhez és ki is lehet probálni a Kvizt.</a:t>
            </a:r>
            <a:endParaRPr lang="hu-HU" altLang="hu-HU"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635" y="4252595"/>
            <a:ext cx="2743200" cy="1771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86250" y="235648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Kviz kérdések megtekintése</a:t>
            </a:r>
            <a:r>
              <a:rPr lang="en-US" altLang="en-US"/>
              <a:t>:</a:t>
            </a:r>
            <a:endParaRPr lang="en-US" altLang="en-US"/>
          </a:p>
          <a:p>
            <a:r>
              <a:rPr lang="en-US" altLang="en-US"/>
              <a:t>El</a:t>
            </a:r>
            <a:r>
              <a:rPr lang="hu-HU" altLang="en-US"/>
              <a:t>érhető kérdések</a:t>
            </a:r>
            <a:endParaRPr lang="en-US" altLang="en-US"/>
          </a:p>
          <a:p>
            <a:r>
              <a:rPr lang="en-US" altLang="en-US"/>
              <a:t>-itt jelennek meg </a:t>
            </a:r>
            <a:r>
              <a:rPr lang="hu-HU" altLang="en-US"/>
              <a:t>létrehozott kérdések</a:t>
            </a:r>
            <a:endParaRPr lang="hu-HU" altLang="en-US"/>
          </a:p>
          <a:p>
            <a:endParaRPr lang="hu-H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3225" y="3491865"/>
            <a:ext cx="3933825" cy="2626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11980" y="26181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hu-HU" altLang="en-US"/>
              <a:t>Kviz beküldése után megjelenik az Értékelés</a:t>
            </a:r>
            <a:r>
              <a:rPr lang="en-US" altLang="en-US"/>
              <a:t>: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7990" y="3429000"/>
            <a:ext cx="4286250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530850" y="231457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 felhaszn</a:t>
            </a:r>
            <a:r>
              <a:rPr lang="hu-HU"/>
              <a:t>áló rákattint a  </a:t>
            </a:r>
            <a:r>
              <a:rPr lang="en-US"/>
              <a:t>“Kil</a:t>
            </a:r>
            <a:r>
              <a:rPr lang="hu-HU" altLang="en-US"/>
              <a:t>épés a kvizből akkor visszairányitodik a Bejelentkező felületre.</a:t>
            </a:r>
            <a:endParaRPr lang="hu-H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66590" y="24149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</a:t>
            </a:r>
            <a:r>
              <a:rPr lang="hu-HU" altLang="en-US"/>
              <a:t>öszönöm a figyelmet</a:t>
            </a:r>
            <a:r>
              <a:rPr lang="en-US" altLang="en-US"/>
              <a:t>!</a:t>
            </a:r>
            <a:endParaRPr lang="en-US" altLang="en-US"/>
          </a:p>
          <a:p>
            <a:r>
              <a:rPr lang="en-US" altLang="en-US"/>
              <a:t>K</a:t>
            </a:r>
            <a:r>
              <a:rPr lang="hu-HU" altLang="en-US"/>
              <a:t>észitette</a:t>
            </a:r>
            <a:r>
              <a:rPr lang="en-US" altLang="en-US"/>
              <a:t>: Albert Szabolcs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1566</Words>
  <Application>WPS Presentation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</dc:title>
  <dc:creator>Acer Aspire 5</dc:creator>
  <cp:lastModifiedBy>Acer Aspire 5</cp:lastModifiedBy>
  <cp:revision>6</cp:revision>
  <dcterms:created xsi:type="dcterms:W3CDTF">2024-12-15T13:31:00Z</dcterms:created>
  <dcterms:modified xsi:type="dcterms:W3CDTF">2024-12-15T15:03:06Z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679D836497AD4E34B78A45080D3AD06B_13</vt:lpwstr>
  </property>
  <property fmtid="{D5CDD505-2E9C-101B-9397-08002B2CF9AE}" pid="3" name="KSOProductBuildVer">
    <vt:lpwstr>1033-12.2.0.19307</vt:lpwstr>
  </property>
</Properties>
</file>