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88" r:id="rId4"/>
    <p:sldId id="257" r:id="rId5"/>
    <p:sldId id="298" r:id="rId6"/>
    <p:sldId id="279" r:id="rId7"/>
    <p:sldId id="280" r:id="rId8"/>
    <p:sldId id="299" r:id="rId9"/>
    <p:sldId id="300" r:id="rId11"/>
    <p:sldId id="282" r:id="rId12"/>
    <p:sldId id="283" r:id="rId13"/>
    <p:sldId id="285" r:id="rId14"/>
    <p:sldId id="286" r:id="rId15"/>
    <p:sldId id="310" r:id="rId16"/>
    <p:sldId id="287" r:id="rId17"/>
    <p:sldId id="30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22680"/>
            <a:ext cx="9144000" cy="2387600"/>
          </a:xfrm>
        </p:spPr>
        <p:txBody>
          <a:bodyPr/>
          <a:p>
            <a:br>
              <a:rPr lang="hu-HU" altLang="en-US"/>
            </a:br>
            <a:endParaRPr lang="hu-HU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953635" y="194945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hu-HU" altLang="en-US"/>
              <a:t>Online Kviz alkalmazás</a:t>
            </a:r>
            <a:endParaRPr lang="hu-HU" altLang="en-US"/>
          </a:p>
          <a:p>
            <a:endParaRPr lang="hu-H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530850" y="231457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Ha felhaszn</a:t>
            </a:r>
            <a:r>
              <a:rPr lang="hu-HU"/>
              <a:t>áló rákattint a  </a:t>
            </a:r>
            <a:r>
              <a:rPr lang="en-US"/>
              <a:t>“Kil</a:t>
            </a:r>
            <a:r>
              <a:rPr lang="hu-HU" altLang="en-US"/>
              <a:t>épés a kvizből akkor visszairányitodik a Bejelentkező felületre.</a:t>
            </a:r>
            <a:endParaRPr lang="hu-H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0180" y="3416935"/>
            <a:ext cx="1028700" cy="29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3795395"/>
            <a:ext cx="3438525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230370" y="124269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hu-HU" altLang="en-US"/>
              <a:t>Delete question</a:t>
            </a:r>
            <a:r>
              <a:rPr lang="en-US" altLang="en-US"/>
              <a:t>:</a:t>
            </a:r>
            <a:endParaRPr lang="en-US" altLang="en-US"/>
          </a:p>
          <a:p>
            <a:r>
              <a:rPr lang="hu-HU" altLang="en-US"/>
              <a:t>question</a:t>
            </a:r>
            <a:r>
              <a:rPr lang="en-US" altLang="en-US"/>
              <a:t>_id alap</a:t>
            </a:r>
            <a:r>
              <a:rPr lang="hu-HU" altLang="en-US"/>
              <a:t>ján tudjuk törölni a kérdéseket</a:t>
            </a:r>
            <a:endParaRPr lang="hu-H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2300" y="2299970"/>
            <a:ext cx="3190875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962400" y="12319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hu-HU" altLang="en-US"/>
              <a:t>Adatlekérés</a:t>
            </a:r>
            <a:r>
              <a:rPr lang="en-US" altLang="en-US"/>
              <a:t>:</a:t>
            </a:r>
            <a:endParaRPr lang="en-US" altLang="en-US"/>
          </a:p>
          <a:p>
            <a:r>
              <a:rPr lang="en-US" altLang="en-US"/>
              <a:t>letudjuk k</a:t>
            </a:r>
            <a:r>
              <a:rPr lang="hu-HU" altLang="en-US"/>
              <a:t>érni a létrehozott kviz kérdéseket</a:t>
            </a:r>
            <a:endParaRPr lang="hu-HU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0" y="1076325"/>
            <a:ext cx="4495800" cy="51282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796030" y="13398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API </a:t>
            </a:r>
            <a:r>
              <a:rPr lang="hu-HU" altLang="en-US"/>
              <a:t>Kérdések</a:t>
            </a:r>
            <a:r>
              <a:rPr lang="en-US" altLang="en-US"/>
              <a:t>: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60" y="661035"/>
            <a:ext cx="11431905" cy="55352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11725" y="164020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hu-HU" altLang="en-US"/>
              <a:t>A kérdéseket letudjuk cserélni </a:t>
            </a:r>
            <a:r>
              <a:rPr lang="en-US" altLang="hu-HU"/>
              <a:t>m</a:t>
            </a:r>
            <a:r>
              <a:rPr lang="hu-HU" altLang="hu-HU"/>
              <a:t>ás kérdésre</a:t>
            </a:r>
            <a:r>
              <a:rPr lang="en-US" altLang="hu-HU"/>
              <a:t>:</a:t>
            </a:r>
            <a:endParaRPr lang="en-US" altLang="hu-H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5995" y="2421890"/>
            <a:ext cx="3448050" cy="14192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544695" y="338582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hu-HU" altLang="en-US"/>
              <a:t>Köszönöm a Figyelmet</a:t>
            </a:r>
            <a:r>
              <a:rPr lang="en-US" altLang="en-US"/>
              <a:t>!K</a:t>
            </a:r>
            <a:r>
              <a:rPr lang="hu-HU" altLang="en-US"/>
              <a:t>észitette Albert Szabolcs.</a:t>
            </a:r>
            <a:endParaRPr lang="hu-H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8725" y="308610"/>
            <a:ext cx="2114550" cy="19170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048000" y="1998345"/>
            <a:ext cx="6096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Regisztr</a:t>
            </a:r>
            <a:r>
              <a:rPr lang="hu-HU">
                <a:sym typeface="+mn-ea"/>
              </a:rPr>
              <a:t>áció</a:t>
            </a:r>
            <a:r>
              <a:rPr lang="en-US">
                <a:sym typeface="+mn-ea"/>
              </a:rPr>
              <a:t>:</a:t>
            </a:r>
            <a:endParaRPr lang="en-US"/>
          </a:p>
          <a:p>
            <a:r>
              <a:rPr lang="en-US" altLang="en-US">
                <a:sym typeface="+mn-ea"/>
              </a:rPr>
              <a:t>A regisztrációs felület lehetővé teszi a felhasználók számára, hogy megadják a következő adatokat:</a:t>
            </a:r>
            <a:endParaRPr lang="en-US" altLang="en-US"/>
          </a:p>
          <a:p>
            <a:r>
              <a:rPr lang="en-US" altLang="en-US">
                <a:sym typeface="+mn-ea"/>
              </a:rPr>
              <a:t>Felhasználónév: A felhasználó által választott egyedi név.</a:t>
            </a:r>
            <a:endParaRPr lang="en-US" altLang="en-US"/>
          </a:p>
          <a:p>
            <a:r>
              <a:rPr lang="en-US" altLang="en-US">
                <a:sym typeface="+mn-ea"/>
              </a:rPr>
              <a:t>Email cím: A felhasználó e-mail címe, amelyet a rendszer regisztrálásra használ.</a:t>
            </a:r>
            <a:endParaRPr lang="en-US" altLang="en-US"/>
          </a:p>
          <a:p>
            <a:r>
              <a:rPr lang="en-US" altLang="en-US">
                <a:sym typeface="+mn-ea"/>
              </a:rPr>
              <a:t>Jelszó: A felhasználó által megadott jelszó, amely a fiók biztonságát biztosítja.A felület tartalmaz egy Regisztráció gombot, amely az adatokat elküldi a szervernek a regisztrációs folyamat elindításához.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4210" y="454025"/>
            <a:ext cx="3019425" cy="12763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678680" y="1996440"/>
            <a:ext cx="406400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Bejelentkez</a:t>
            </a:r>
            <a:r>
              <a:rPr lang="hu-HU"/>
              <a:t>és</a:t>
            </a:r>
            <a:r>
              <a:rPr lang="en-US"/>
              <a:t>:</a:t>
            </a:r>
            <a:endParaRPr lang="en-US"/>
          </a:p>
          <a:p>
            <a:r>
              <a:rPr lang="en-US" altLang="en-US"/>
              <a:t>A bejelentkezési felület lehet</a:t>
            </a:r>
            <a:r>
              <a:rPr lang="en-US" altLang="en-US"/>
              <a:t>ő</a:t>
            </a:r>
            <a:r>
              <a:rPr lang="en-US" altLang="en-US"/>
              <a:t>vé teszi a felhasználók számára, hogy:</a:t>
            </a:r>
            <a:endParaRPr lang="en-US" altLang="en-US"/>
          </a:p>
          <a:p>
            <a:r>
              <a:rPr lang="en-US" altLang="en-US"/>
              <a:t>E-mail cím megadása: A felhasználó megadhatja a regisztrált e-mail címét, amellyel beléphet az alkalmazásba.</a:t>
            </a:r>
            <a:endParaRPr lang="en-US" altLang="en-US"/>
          </a:p>
          <a:p>
            <a:r>
              <a:rPr lang="en-US" altLang="en-US"/>
              <a:t>Jelszó megadása: A felhasználó beírhatja a jelszavát a biztonságos belépéshez.</a:t>
            </a:r>
            <a:endParaRPr lang="en-US" altLang="en-US"/>
          </a:p>
          <a:p>
            <a:r>
              <a:rPr lang="en-US" altLang="en-US"/>
              <a:t>"Remember me" opció: A felhasználó választhatja, hogy a rendszer megjegyezze a bejelentkezési adatokat, így legközelebb automatikusan bejelentkezhet, anélkül hogy újra be kellene írnia az e-mail címet és jelszót.</a:t>
            </a:r>
            <a:endParaRPr lang="en-US" altLang="en-US"/>
          </a:p>
          <a:p>
            <a:r>
              <a:rPr lang="en-US" altLang="en-US"/>
              <a:t>Bejelentkezés gomb: A felhasználó az </a:t>
            </a:r>
            <a:r>
              <a:rPr lang="en-US" altLang="en-US"/>
              <a:t>ű</a:t>
            </a:r>
            <a:r>
              <a:rPr lang="en-US" altLang="en-US"/>
              <a:t>rlap elküldésével próbálkozhat a bejelentkezéssel.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4190" y="2654935"/>
            <a:ext cx="3362325" cy="5238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584190" y="156400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hu-HU" altLang="ro-RO"/>
              <a:t>Ezen a felületen a </a:t>
            </a:r>
            <a:r>
              <a:rPr lang="ro-RO" altLang="en-US"/>
              <a:t> felhaszn</a:t>
            </a:r>
            <a:r>
              <a:rPr lang="hu-HU" altLang="en-US"/>
              <a:t>áló létrehozhat egy Kvizt.</a:t>
            </a:r>
            <a:endParaRPr lang="hu-H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556000" y="3014027"/>
            <a:ext cx="5080000" cy="1322070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A kvíz kérdések létrehozása felület lehetővé teszi a felhasználók számára, hogy új kvízkérdéseket hozzanak létre és hozzáadják azokat az adatbázishoz.</a:t>
            </a:r>
            <a:r>
              <a:rPr lang="hu-HU" sz="1600"/>
              <a:t>Ezen a felületen </a:t>
            </a:r>
            <a:r>
              <a:rPr lang="ro-RO" altLang="hu-HU" sz="1600"/>
              <a:t>van egy olyan lehet</a:t>
            </a:r>
            <a:r>
              <a:rPr lang="hu-HU" altLang="hu-HU" sz="1600"/>
              <a:t>őség amely tovább visz a Kviz kérdések megtekintéséhez és ki is lehet probálni a Kvizt.</a:t>
            </a:r>
            <a:endParaRPr lang="hu-HU" altLang="hu-HU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635" y="4252595"/>
            <a:ext cx="2743200" cy="1771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782570" y="73025"/>
            <a:ext cx="2315210" cy="2622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hu-HU" altLang="en-US"/>
              <a:t>Kviz kérdések megtekintése</a:t>
            </a:r>
            <a:r>
              <a:rPr lang="en-US" altLang="en-US"/>
              <a:t>:</a:t>
            </a:r>
            <a:endParaRPr lang="hu-HU" altLang="en-US"/>
          </a:p>
          <a:p>
            <a:endParaRPr lang="hu-H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1920" y="760095"/>
            <a:ext cx="7388860" cy="54908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860550" y="13652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hu-HU" altLang="en-US"/>
              <a:t>Kviz kiprobálása</a:t>
            </a:r>
            <a:r>
              <a:rPr lang="en-US" altLang="en-US"/>
              <a:t>: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825" y="570865"/>
            <a:ext cx="9658350" cy="61074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255010" y="107918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0"/>
              </a:spcAft>
            </a:pPr>
            <a:r>
              <a:rPr sz="1600" b="1" i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Összes kérdés táblázatos formában</a:t>
            </a:r>
            <a:endParaRPr sz="1600" b="1" i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2703830" y="1416685"/>
          <a:ext cx="8750300" cy="3520440"/>
        </p:xfrm>
        <a:graphic>
          <a:graphicData uri="http://schemas.openxmlformats.org/drawingml/2006/table">
            <a:tbl>
              <a:tblPr/>
              <a:tblGrid>
                <a:gridCol w="4375150"/>
                <a:gridCol w="4375150"/>
              </a:tblGrid>
              <a:tr h="0"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ID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Kérdés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7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Mi a legismertebb nyelv a webfejlesztésben?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8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Hány óra van egy napban?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9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Ki írta a „Romeo és Júlia” című drámát?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10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Mi a víz kémiai képlete?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11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Melyik kontinensen található Brazília?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12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Melyik évben volt a második világháború vége?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13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Mi a Pythagorasz-tétel lényege?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r>
                        <a:rPr lang="en-US" sz="1100">
                          <a:latin typeface="Times New Roman" panose="02020603050405020304"/>
                          <a:ea typeface="Times New Roman" panose="02020603050405020304"/>
                        </a:rPr>
                        <a:t>4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Melyik ország zászlajában található egy piros kör?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15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Hány nap van egy szökőévben?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16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Mi a legnagyobb szárazföldi állat?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18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Milyen szín keletkezik, ha kék és sárga színt keversz össze?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19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Melyik a világ leghosszabb folyója?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20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Milyen halat neveznek más néven „harcsának”?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48590"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21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Hány lába van egy póknak?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22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Ki volt az első ember a Holdon?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23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Milyen színt jelöl a 'RGB' színmodellben a 'G'?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24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Melyik elem vegyjele az Au?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25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Hány hónap van egy évben?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26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Melyik a legkisebb bolygó?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27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>
                          <a:latin typeface="Times New Roman" panose="02020603050405020304"/>
                          <a:ea typeface="Times New Roman" panose="02020603050405020304"/>
                        </a:rPr>
                        <a:t>Milyen idő van a Transzfogarason?</a:t>
                      </a:r>
                      <a:endParaRPr sz="11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70" y="5114925"/>
            <a:ext cx="1724025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411980" y="261810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hu-HU" altLang="en-US"/>
              <a:t>Kviz beküldése után megjelenik az Értékelés</a:t>
            </a:r>
            <a:r>
              <a:rPr lang="en-US" altLang="en-US"/>
              <a:t>: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0065" y="3358515"/>
            <a:ext cx="3390900" cy="24003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88*277"/>
  <p:tag name="TABLE_ENDDRAG_RECT" val="212*111*689*27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2567</Words>
  <Application>WPS Presentation</Application>
  <PresentationFormat>Widescreen</PresentationFormat>
  <Paragraphs>135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Office Theme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</dc:title>
  <dc:creator>Acer Aspire 5</dc:creator>
  <cp:lastModifiedBy>Acer Aspire 5</cp:lastModifiedBy>
  <cp:revision>14</cp:revision>
  <dcterms:created xsi:type="dcterms:W3CDTF">2024-12-15T13:31:00Z</dcterms:created>
  <dcterms:modified xsi:type="dcterms:W3CDTF">2025-01-14T13:52:57Z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77F8487A097B41DB83371FCC7AE4D832_13</vt:lpwstr>
  </property>
  <property fmtid="{D5CDD505-2E9C-101B-9397-08002B2CF9AE}" pid="3" name="KSOProductBuildVer">
    <vt:lpwstr>1033-12.2.0.19805</vt:lpwstr>
  </property>
</Properties>
</file>