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57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54C4-C206-4C79-9A3F-172F799367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bviewer.ipython.org/github/mjbommar/cscs-530-w2015/blob/master/code/001-basic-random/002-monte_carlo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953631" y="561047"/>
            <a:ext cx="10284737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CSCS 530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Agent-Based Modeling of Complex (Adaptive) Systems</a:t>
            </a:r>
            <a:endParaRPr lang="en-US" sz="36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3999" y="315841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1/16/15</a:t>
            </a:r>
            <a:endParaRPr lang="en-US" dirty="0"/>
          </a:p>
        </p:txBody>
      </p:sp>
      <p:pic>
        <p:nvPicPr>
          <p:cNvPr id="10" name="Picture 2" descr="http://www.clipartbest.com/cliparts/7ca/agK/7caagKdc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3" y="3158418"/>
            <a:ext cx="2874716" cy="32137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565394" y="6372173"/>
            <a:ext cx="14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Sarah </a:t>
            </a:r>
            <a:r>
              <a:rPr lang="en-US" dirty="0" err="1" smtClean="0"/>
              <a:t>Cherng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–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one (or more!) statements that perform some kind of computation</a:t>
            </a:r>
          </a:p>
          <a:p>
            <a:pPr lvl="1"/>
            <a:r>
              <a:rPr lang="en-US" dirty="0" smtClean="0"/>
              <a:t>type(32)</a:t>
            </a:r>
          </a:p>
          <a:p>
            <a:pPr lvl="1"/>
            <a:r>
              <a:rPr lang="en-US" dirty="0" err="1" smtClean="0"/>
              <a:t>numpy.random.uniform</a:t>
            </a:r>
            <a:r>
              <a:rPr lang="en-US" dirty="0" smtClean="0"/>
              <a:t>(1,5)</a:t>
            </a:r>
            <a:endParaRPr lang="en-US" dirty="0"/>
          </a:p>
          <a:p>
            <a:pPr lvl="2"/>
            <a:r>
              <a:rPr lang="en-US" dirty="0" smtClean="0"/>
              <a:t>Dot notation</a:t>
            </a:r>
            <a:endParaRPr lang="en-US" dirty="0"/>
          </a:p>
          <a:p>
            <a:pPr lvl="1"/>
            <a:r>
              <a:rPr lang="en-US" dirty="0" smtClean="0"/>
              <a:t>math.log10(0.05)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find_waldo</a:t>
            </a:r>
            <a:r>
              <a:rPr lang="en-US" dirty="0" smtClean="0"/>
              <a:t>():</a:t>
            </a:r>
          </a:p>
          <a:p>
            <a:pPr marL="914400" lvl="2" indent="0">
              <a:buNone/>
            </a:pPr>
            <a:r>
              <a:rPr lang="en-US" dirty="0"/>
              <a:t>p</a:t>
            </a:r>
            <a:r>
              <a:rPr lang="en-US" dirty="0" smtClean="0"/>
              <a:t>rint “I am finding </a:t>
            </a:r>
            <a:r>
              <a:rPr lang="en-US" dirty="0" err="1" smtClean="0"/>
              <a:t>waldo</a:t>
            </a:r>
            <a:r>
              <a:rPr lang="en-US" dirty="0" smtClean="0"/>
              <a:t>”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#this is a custom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42233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–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</a:p>
          <a:p>
            <a:pPr marL="0" indent="0">
              <a:buNone/>
            </a:pPr>
            <a:r>
              <a:rPr lang="en-US" dirty="0" smtClean="0"/>
              <a:t>	x = 15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testFunction</a:t>
            </a:r>
            <a:r>
              <a:rPr lang="en-US" dirty="0" smtClean="0"/>
              <a:t>( ):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print x </a:t>
            </a:r>
          </a:p>
          <a:p>
            <a:r>
              <a:rPr lang="en-US" dirty="0" smtClean="0"/>
              <a:t>Local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testFunction</a:t>
            </a:r>
            <a:r>
              <a:rPr lang="en-US" dirty="0" smtClean="0"/>
              <a:t>( 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x = 15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print 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–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Returning and passing values (arguments)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squareValue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return </a:t>
            </a:r>
            <a:r>
              <a:rPr lang="en-US" dirty="0" err="1" smtClean="0"/>
              <a:t>val</a:t>
            </a:r>
            <a:r>
              <a:rPr lang="en-US" dirty="0" smtClean="0"/>
              <a:t>**2</a:t>
            </a:r>
          </a:p>
          <a:p>
            <a:r>
              <a:rPr lang="en-US" dirty="0" smtClean="0"/>
              <a:t>ABM example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findNeighbors</a:t>
            </a:r>
            <a:r>
              <a:rPr lang="en-US" dirty="0" smtClean="0"/>
              <a:t>(agent):</a:t>
            </a:r>
          </a:p>
          <a:p>
            <a:pPr marL="457200" lvl="1" indent="0">
              <a:buNone/>
            </a:pPr>
            <a:r>
              <a:rPr lang="en-US" dirty="0" smtClean="0"/>
              <a:t>                row = </a:t>
            </a:r>
            <a:r>
              <a:rPr lang="en-US" dirty="0" err="1" smtClean="0"/>
              <a:t>agent.xlocation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col = </a:t>
            </a:r>
            <a:r>
              <a:rPr lang="en-US" dirty="0" err="1" smtClean="0"/>
              <a:t>agent.ylocation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neighbor_pos</a:t>
            </a:r>
            <a:r>
              <a:rPr lang="en-US" dirty="0" smtClean="0"/>
              <a:t> = [(x % </a:t>
            </a:r>
            <a:r>
              <a:rPr lang="en-US" dirty="0" err="1" smtClean="0"/>
              <a:t>grid_size</a:t>
            </a:r>
            <a:r>
              <a:rPr lang="en-US" dirty="0" smtClean="0"/>
              <a:t>, y % </a:t>
            </a:r>
            <a:r>
              <a:rPr lang="en-US" dirty="0" err="1" smtClean="0"/>
              <a:t>grid_size</a:t>
            </a:r>
            <a:r>
              <a:rPr lang="en-US" dirty="0" smtClean="0"/>
              <a:t> for x, y in </a:t>
            </a:r>
            <a:r>
              <a:rPr lang="en-US" dirty="0" err="1" smtClean="0"/>
              <a:t>itertools.product</a:t>
            </a:r>
            <a:r>
              <a:rPr lang="en-US" dirty="0" smtClean="0"/>
              <a:t>(range(row-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window, row+window+1), range(col-window, col+window+1))]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return </a:t>
            </a:r>
            <a:r>
              <a:rPr lang="en-US" dirty="0" err="1" smtClean="0"/>
              <a:t>neighbor_pos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To find out with </a:t>
            </a:r>
            <a:r>
              <a:rPr lang="en-US" dirty="0" err="1" smtClean="0"/>
              <a:t>itertools</a:t>
            </a:r>
            <a:r>
              <a:rPr lang="en-US" dirty="0" smtClean="0"/>
              <a:t>, product does:</a:t>
            </a:r>
          </a:p>
          <a:p>
            <a:pPr marL="457200" lvl="1" indent="0">
              <a:buNone/>
            </a:pPr>
            <a:r>
              <a:rPr lang="en-US" dirty="0" smtClean="0"/>
              <a:t>     https://docs.python.org/2/library/itertools.html</a:t>
            </a:r>
          </a:p>
        </p:txBody>
      </p:sp>
    </p:spTree>
    <p:extLst>
      <p:ext uri="{BB962C8B-B14F-4D97-AF65-F5344CB8AC3E}">
        <p14:creationId xmlns:p14="http://schemas.microsoft.com/office/powerpoint/2010/main" val="221806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– Why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Debugging power</a:t>
            </a:r>
          </a:p>
          <a:p>
            <a:r>
              <a:rPr lang="en-US" dirty="0" smtClean="0"/>
              <a:t>Portable (between programs)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5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Quick Review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Monte Carlo Method</a:t>
            </a:r>
          </a:p>
          <a:p>
            <a:pPr lvl="1"/>
            <a:r>
              <a:rPr lang="en-US" dirty="0" smtClean="0"/>
              <a:t>Monte Carlo Simulation (repeated simulations)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is it useful?</a:t>
            </a:r>
          </a:p>
          <a:p>
            <a:pPr lvl="1"/>
            <a:r>
              <a:rPr lang="en-US" dirty="0" smtClean="0"/>
              <a:t>In general</a:t>
            </a:r>
          </a:p>
          <a:p>
            <a:pPr lvl="1"/>
            <a:r>
              <a:rPr lang="en-US" dirty="0" smtClean="0"/>
              <a:t>Applied in ABMs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3480464"/>
            <a:ext cx="1251858" cy="1245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85" y="3309936"/>
            <a:ext cx="1801585" cy="1382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666" y="1487997"/>
            <a:ext cx="17049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1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Notebook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the notebook and look at Monte Carlo Simulations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http://nbviewer.ipython.org/github/mjbommar/cscs-530-w2015/blob/master/code/001-basic-random/002-monte_carlo.ipynb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2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Monte Carlo Model Building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 of interest</a:t>
            </a:r>
          </a:p>
          <a:p>
            <a:r>
              <a:rPr lang="en-US" dirty="0" smtClean="0"/>
              <a:t>Parameters that contribute to changes to the outcome of interest</a:t>
            </a:r>
          </a:p>
          <a:p>
            <a:r>
              <a:rPr lang="en-US" dirty="0" smtClean="0"/>
              <a:t>Initialize values</a:t>
            </a:r>
          </a:p>
          <a:p>
            <a:r>
              <a:rPr lang="en-US" dirty="0" smtClean="0"/>
              <a:t>Write main model function (Repeat!)</a:t>
            </a:r>
          </a:p>
          <a:p>
            <a:r>
              <a:rPr lang="en-US" dirty="0" smtClean="0"/>
              <a:t>Plot functions</a:t>
            </a:r>
          </a:p>
          <a:p>
            <a:r>
              <a:rPr lang="en-US" dirty="0" smtClean="0"/>
              <a:t>Interactive sliders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2" y="2945947"/>
            <a:ext cx="4295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1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153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CSCS 530 Agent-Based Modeling of Complex (Adaptive) Systems</vt:lpstr>
      <vt:lpstr>Programming – Functions</vt:lpstr>
      <vt:lpstr>Programming – Functions</vt:lpstr>
      <vt:lpstr>Programming – Functions</vt:lpstr>
      <vt:lpstr>Programming – Why Functions?</vt:lpstr>
      <vt:lpstr>Monte Carlo Simulation (Review)</vt:lpstr>
      <vt:lpstr>Monte Carlo Notebook Continued</vt:lpstr>
      <vt:lpstr>Class Monte Carlo Model Building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CSCS 530 Agent-Based Modeling of Complex (Adaptive) Systems</dc:title>
  <dc:creator>Sarah</dc:creator>
  <cp:lastModifiedBy>Sarah</cp:lastModifiedBy>
  <cp:revision>59</cp:revision>
  <dcterms:created xsi:type="dcterms:W3CDTF">2015-01-16T03:56:23Z</dcterms:created>
  <dcterms:modified xsi:type="dcterms:W3CDTF">2015-01-16T17:08:11Z</dcterms:modified>
</cp:coreProperties>
</file>