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Fira Sans Extra Condensed Medium"/>
      <p:regular r:id="rId22"/>
      <p:bold r:id="rId23"/>
      <p:italic r:id="rId24"/>
      <p:boldItalic r:id="rId25"/>
    </p:embeddedFont>
    <p:embeddedFont>
      <p:font typeface="Oswald"/>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43524A-5438-46CD-8C07-E08B6EA45B41}">
  <a:tblStyle styleId="{0543524A-5438-46CD-8C07-E08B6EA45B4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FiraSansExtraCondensedMedium-regular.fntdata"/><Relationship Id="rId21" Type="http://schemas.openxmlformats.org/officeDocument/2006/relationships/font" Target="fonts/Roboto-boldItalic.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FiraSansExtraCondensedMedium-boldItalic.fntdata"/><Relationship Id="rId28" Type="http://schemas.openxmlformats.org/officeDocument/2006/relationships/font" Target="fonts/OpenSans-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this opportunity for me to speak on my take for the wildfires challenge. My name is Albert and I’m a data scientist with a background in Finance.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c05fb255b7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c05fb255b7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c05fb255b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c05fb255b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my next steps, I plan to incorporate an autoregressive element into the model. I will also like to reaggregate the wildfires, weather, and vegetation data to the county level or reaggregate the data into a custom hexagon shape. This would provide a more coarse dataset while compressing enormous raster images.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c05fb255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c05fb255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making it to the end!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fcec6b6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fcec6b6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Call for Code Challenge started in November 2020. The objective was to predict daily wildfires by region for February 2021. Submissions are evaluated by 80% mean absolute error and 20% root mean squared error. The lower the error the better.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bfcec6b67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bfcec6b67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a:t>presentation</a:t>
            </a:r>
            <a:r>
              <a:rPr lang="en"/>
              <a:t> is broken down to 3 steps:</a:t>
            </a:r>
            <a:endParaRPr/>
          </a:p>
          <a:p>
            <a:pPr indent="-298450" lvl="0" marL="457200" rtl="0" algn="l">
              <a:spcBef>
                <a:spcPts val="0"/>
              </a:spcBef>
              <a:spcAft>
                <a:spcPts val="0"/>
              </a:spcAft>
              <a:buSzPts val="1100"/>
              <a:buAutoNum type="arabicPeriod"/>
            </a:pPr>
            <a:r>
              <a:rPr lang="en"/>
              <a:t>Data study, a short explanation about the datasets provided.</a:t>
            </a:r>
            <a:endParaRPr/>
          </a:p>
          <a:p>
            <a:pPr indent="-298450" lvl="0" marL="457200" rtl="0" algn="l">
              <a:spcBef>
                <a:spcPts val="0"/>
              </a:spcBef>
              <a:spcAft>
                <a:spcPts val="0"/>
              </a:spcAft>
              <a:buSzPts val="1100"/>
              <a:buAutoNum type="arabicPeriod"/>
            </a:pPr>
            <a:r>
              <a:rPr lang="en"/>
              <a:t>Some features I came up with and preprocessing the dataset</a:t>
            </a:r>
            <a:endParaRPr/>
          </a:p>
          <a:p>
            <a:pPr indent="-298450" lvl="0" marL="457200" rtl="0" algn="l">
              <a:spcBef>
                <a:spcPts val="0"/>
              </a:spcBef>
              <a:spcAft>
                <a:spcPts val="0"/>
              </a:spcAft>
              <a:buSzPts val="1100"/>
              <a:buAutoNum type="arabicPeriod"/>
            </a:pPr>
            <a:r>
              <a:rPr lang="en"/>
              <a:t>An explanation how Conv1D Layers are applied to sequences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c05fb255b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c05fb255b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competition provided a stack of datasets. </a:t>
            </a:r>
            <a:r>
              <a:rPr lang="en"/>
              <a:t>The sets </a:t>
            </a:r>
            <a:r>
              <a:rPr lang="en"/>
              <a:t>that I used were the historical wildfires, weather, and vegetation.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think it’s important to try to interpret how these datasets were preprocessed. </a:t>
            </a:r>
            <a:endParaRPr/>
          </a:p>
          <a:p>
            <a:pPr indent="0" lvl="0" marL="0" rtl="0" algn="l">
              <a:spcBef>
                <a:spcPts val="0"/>
              </a:spcBef>
              <a:spcAft>
                <a:spcPts val="0"/>
              </a:spcAft>
              <a:buNone/>
            </a:pPr>
            <a:r>
              <a:rPr lang="en"/>
              <a:t>The wildfires dataset comes from the MCD14DL which uses MODIS raster images for thermal anomalies. </a:t>
            </a:r>
            <a:r>
              <a:rPr lang="en"/>
              <a:t>Satellite</a:t>
            </a:r>
            <a:r>
              <a:rPr lang="en"/>
              <a:t> images for short. </a:t>
            </a:r>
            <a:endParaRPr/>
          </a:p>
          <a:p>
            <a:pPr indent="0" lvl="0" marL="0" rtl="0" algn="l">
              <a:spcBef>
                <a:spcPts val="0"/>
              </a:spcBef>
              <a:spcAft>
                <a:spcPts val="0"/>
              </a:spcAft>
              <a:buNone/>
            </a:pPr>
            <a:r>
              <a:rPr lang="en"/>
              <a:t>The “estimated fire areas” are computed by multiplying the track and scan values which are calculated due to the difference in pixel resolution from the original MODIS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put it in short, the original MODIS image has a 1km pixel resolution but the pixels further away from the </a:t>
            </a:r>
            <a:r>
              <a:rPr lang="en"/>
              <a:t>satellite</a:t>
            </a:r>
            <a:r>
              <a:rPr lang="en"/>
              <a:t> are actually larger than 1km.</a:t>
            </a:r>
            <a:endParaRPr/>
          </a:p>
          <a:p>
            <a:pPr indent="0" lvl="0" marL="0" rtl="0" algn="l">
              <a:spcBef>
                <a:spcPts val="0"/>
              </a:spcBef>
              <a:spcAft>
                <a:spcPts val="0"/>
              </a:spcAft>
              <a:buNone/>
            </a:pPr>
            <a:r>
              <a:rPr lang="en"/>
              <a:t>The fires are then aggregated by region for each day. Doing this has compressed petabytes of raster images to a workable csv.</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weather and vegetation data has also been compressed by region and aggregated by mean and standard deviation.</a:t>
            </a:r>
            <a:endParaRPr/>
          </a:p>
          <a:p>
            <a:pPr indent="0" lvl="0" marL="0" rtl="0" algn="l">
              <a:spcBef>
                <a:spcPts val="0"/>
              </a:spcBef>
              <a:spcAft>
                <a:spcPts val="0"/>
              </a:spcAft>
              <a:buNone/>
            </a:pPr>
            <a:r>
              <a:rPr lang="en"/>
              <a:t>The gif below represents the daily NDVI values for Australia in 2020. I included this gif to represent how huge the original datasets actually are before compression.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Wildfires are aggregated by sum and weather and vegetation are aggregated by mean and standard deviation.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c05fb255b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c05fb255b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utilized the weather and vegetation means, log scaled wildfires, and surface area for my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weather and vegetation indices, I would need to assume the distributions are uniform per region.</a:t>
            </a:r>
            <a:endParaRPr/>
          </a:p>
          <a:p>
            <a:pPr indent="0" lvl="0" marL="0" rtl="0" algn="l">
              <a:spcBef>
                <a:spcPts val="0"/>
              </a:spcBef>
              <a:spcAft>
                <a:spcPts val="0"/>
              </a:spcAft>
              <a:buNone/>
            </a:pPr>
            <a:r>
              <a:rPr lang="en"/>
              <a:t>Meaning.. the daily precipitation, humidity,  etc. are the same for any point within that selected region.</a:t>
            </a:r>
            <a:endParaRPr/>
          </a:p>
          <a:p>
            <a:pPr indent="0" lvl="0" marL="0" rtl="0" algn="l">
              <a:spcBef>
                <a:spcPts val="0"/>
              </a:spcBef>
              <a:spcAft>
                <a:spcPts val="0"/>
              </a:spcAft>
              <a:buNone/>
            </a:pPr>
            <a:r>
              <a:rPr lang="en"/>
              <a:t>It’s an incorrect assumption I am forced to assume due to compression and I’ll address this problem in my future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wildfires, like most disasters, have a power law like distribution. In general, there are no disasters but when there is, it can get huge. I log transformed the areas in order to have  a more normal distribution and I’ll need to exponentiate after I predict.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wildfire area at time t has a strong correlation with the area at time t + 1. </a:t>
            </a:r>
            <a:endParaRPr/>
          </a:p>
          <a:p>
            <a:pPr indent="0" lvl="0" marL="0" rtl="0" algn="l">
              <a:spcBef>
                <a:spcPts val="0"/>
              </a:spcBef>
              <a:spcAft>
                <a:spcPts val="0"/>
              </a:spcAft>
              <a:buNone/>
            </a:pPr>
            <a:r>
              <a:rPr lang="en"/>
              <a:t>I believe this relation is a bit indirect and the area expansion is correlated with the surface coverage of the wildfires more than the actual area.</a:t>
            </a:r>
            <a:endParaRPr/>
          </a:p>
          <a:p>
            <a:pPr indent="0" lvl="0" marL="0" rtl="0" algn="l">
              <a:spcBef>
                <a:spcPts val="0"/>
              </a:spcBef>
              <a:spcAft>
                <a:spcPts val="0"/>
              </a:spcAft>
              <a:buNone/>
            </a:pPr>
            <a:r>
              <a:rPr lang="en"/>
              <a:t>Like watching a yule log in christmas morning, the expansion of fire is correlated by the surface of the existing fire more than the area.</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c05fb255b7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c05fb255b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might be impossible to find the surface area because the wildfires were aggregated by sum.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 can make a few assumptions about the area and create 2 features.</a:t>
            </a:r>
            <a:endParaRPr/>
          </a:p>
          <a:p>
            <a:pPr indent="0" lvl="0" marL="0" rtl="0" algn="l">
              <a:spcBef>
                <a:spcPts val="0"/>
              </a:spcBef>
              <a:spcAft>
                <a:spcPts val="0"/>
              </a:spcAft>
              <a:buNone/>
            </a:pPr>
            <a:r>
              <a:rPr lang="en"/>
              <a:t>The first is to assume the fire area is conglomerated into one giant fireball. If the area is a square, the surface would be 4 times the square root of the area.</a:t>
            </a:r>
            <a:endParaRPr/>
          </a:p>
          <a:p>
            <a:pPr indent="0" lvl="0" marL="0" rtl="0" algn="l">
              <a:spcBef>
                <a:spcPts val="0"/>
              </a:spcBef>
              <a:spcAft>
                <a:spcPts val="0"/>
              </a:spcAft>
              <a:buNone/>
            </a:pPr>
            <a:r>
              <a:rPr lang="en"/>
              <a:t>Since 4 is a constant, I drop it and just leave the square root of area.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is to assume the area is made up of separating pixels, no pixel touching another pixel. The surface area would then be the number of pixels multiplied by the square root of the area divided by the count. If there are no fires then the surface area would be 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Maybe some combination of these 2 features can generalize the actual surface area.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c05fb255b7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c05fb255b7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need to predict up to February 28, 2021 and the last day for the weather statistics that I had was January 18. I needed to output a minimum 41 days in order to get all of February.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evaluation, I withheld December 01 to January 18 from my training set.</a:t>
            </a:r>
            <a:endParaRPr/>
          </a:p>
          <a:p>
            <a:pPr indent="0" lvl="0" marL="0" rtl="0" algn="l">
              <a:spcBef>
                <a:spcPts val="0"/>
              </a:spcBef>
              <a:spcAft>
                <a:spcPts val="0"/>
              </a:spcAft>
              <a:buNone/>
            </a:pPr>
            <a:r>
              <a:rPr lang="en"/>
              <a:t>And used mean absolute error as my metric because MAE makes up the majority of the total </a:t>
            </a:r>
            <a:r>
              <a:rPr lang="en"/>
              <a:t>leaderboard</a:t>
            </a:r>
            <a:r>
              <a:rPr lang="en"/>
              <a:t> 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c05fb255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c05fb255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I withheld the testing set, I’ll need to window my training 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idea is to slice the training set into sequences where the indices of the input and output incrementally increase by 1.</a:t>
            </a:r>
            <a:endParaRPr/>
          </a:p>
          <a:p>
            <a:pPr indent="0" lvl="0" marL="0" rtl="0" algn="l">
              <a:spcBef>
                <a:spcPts val="0"/>
              </a:spcBef>
              <a:spcAft>
                <a:spcPts val="0"/>
              </a:spcAft>
              <a:buNone/>
            </a:pPr>
            <a:r>
              <a:rPr lang="en"/>
              <a:t>A sort of sliding window fashion, capturing the input steps and output steps as the window slides by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original dataset which is made up of days and features returns two matrices X and 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c05fb255b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c05fb255b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windowed my dataset with an input step of 120 days and output steps of 41 days. I slingshotted 41 days which means the output steps are independent from each other. T+1 is independent from t+2.  This might not be exactly what I want and I will make sure to include an autoregressive element in the future. Nonetheless, the model still can predict some promising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utilized a DCNN(dilated </a:t>
            </a:r>
            <a:r>
              <a:rPr lang="en"/>
              <a:t>convolution</a:t>
            </a:r>
            <a:r>
              <a:rPr lang="en"/>
              <a:t> neural network) very similar to the WaveNet model that predicts soundwave sequences. </a:t>
            </a:r>
            <a:endParaRPr/>
          </a:p>
          <a:p>
            <a:pPr indent="0" lvl="0" marL="0" rtl="0" algn="l">
              <a:spcBef>
                <a:spcPts val="0"/>
              </a:spcBef>
              <a:spcAft>
                <a:spcPts val="0"/>
              </a:spcAft>
              <a:buNone/>
            </a:pPr>
            <a:r>
              <a:rPr lang="en"/>
              <a:t>A convoluted neural network is applicable to time-series problems and is generally faster than traditional LSTM or GRU layers.</a:t>
            </a:r>
            <a:endParaRPr/>
          </a:p>
          <a:p>
            <a:pPr indent="0" lvl="0" marL="0" rtl="0" algn="l">
              <a:spcBef>
                <a:spcPts val="0"/>
              </a:spcBef>
              <a:spcAft>
                <a:spcPts val="0"/>
              </a:spcAft>
              <a:buNone/>
            </a:pPr>
            <a:r>
              <a:rPr lang="en"/>
              <a:t>A conv1d layer creates nodes based on a fixed kernel size. Each node of the layer is created before the input window gets shifted.</a:t>
            </a:r>
            <a:endParaRPr/>
          </a:p>
          <a:p>
            <a:pPr indent="0" lvl="0" marL="0" rtl="0" algn="l">
              <a:spcBef>
                <a:spcPts val="0"/>
              </a:spcBef>
              <a:spcAft>
                <a:spcPts val="0"/>
              </a:spcAft>
              <a:buNone/>
            </a:pPr>
            <a:r>
              <a:rPr lang="en"/>
              <a:t>The addition of padding prevents the layers from losing its original shape and adding dilation reduces the number of hidden layers required.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Dilation skips inputs at a specified rate within the hidden layers which exponentially reduces the number of hidden layers.</a:t>
            </a:r>
            <a:endParaRPr/>
          </a:p>
          <a:p>
            <a:pPr indent="0" lvl="0" marL="0" rtl="0" algn="l">
              <a:spcBef>
                <a:spcPts val="0"/>
              </a:spcBef>
              <a:spcAft>
                <a:spcPts val="0"/>
              </a:spcAft>
              <a:buNone/>
            </a:pPr>
            <a:r>
              <a:rPr lang="en"/>
              <a:t>I don’t believe the grey nodes are calculated during fit but I included it to show a representation of the model architecture.</a:t>
            </a:r>
            <a:endParaRPr/>
          </a:p>
          <a:p>
            <a:pPr indent="0" lvl="0" marL="0" rtl="0" algn="l">
              <a:spcBef>
                <a:spcPts val="0"/>
              </a:spcBef>
              <a:spcAft>
                <a:spcPts val="0"/>
              </a:spcAft>
              <a:buNone/>
            </a:pPr>
            <a:r>
              <a:rPr lang="en"/>
              <a:t>The orange boxes with 0 is the padding type in order to retain the original shape.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769625" y="0"/>
            <a:ext cx="5374339" cy="4746796"/>
          </a:xfrm>
          <a:custGeom>
            <a:rect b="b" l="l" r="r" t="t"/>
            <a:pathLst>
              <a:path extrusionOk="0" h="155722" w="176309">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10703" y="2348879"/>
            <a:ext cx="3274652" cy="2797621"/>
          </a:xfrm>
          <a:custGeom>
            <a:rect b="b" l="l" r="r" t="t"/>
            <a:pathLst>
              <a:path extrusionOk="0" h="465688" w="545094">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17529" y="1686425"/>
            <a:ext cx="45843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2" name="Google Shape;12;p2"/>
          <p:cNvSpPr txBox="1"/>
          <p:nvPr>
            <p:ph idx="1" type="subTitle"/>
          </p:nvPr>
        </p:nvSpPr>
        <p:spPr>
          <a:xfrm>
            <a:off x="686814" y="3304725"/>
            <a:ext cx="4074600" cy="4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700"/>
              <a:buNone/>
              <a:defRPr sz="16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58" name="Google Shape;58;p11"/>
          <p:cNvGrpSpPr/>
          <p:nvPr/>
        </p:nvGrpSpPr>
        <p:grpSpPr>
          <a:xfrm rot="9401449">
            <a:off x="754395" y="69566"/>
            <a:ext cx="1522160" cy="1254196"/>
            <a:chOff x="698956" y="6526827"/>
            <a:chExt cx="1522132" cy="1254173"/>
          </a:xfrm>
        </p:grpSpPr>
        <p:grpSp>
          <p:nvGrpSpPr>
            <p:cNvPr id="59" name="Google Shape;59;p11"/>
            <p:cNvGrpSpPr/>
            <p:nvPr/>
          </p:nvGrpSpPr>
          <p:grpSpPr>
            <a:xfrm>
              <a:off x="970014" y="6599642"/>
              <a:ext cx="1251074" cy="1089966"/>
              <a:chOff x="2227541" y="6011760"/>
              <a:chExt cx="2864180" cy="2495343"/>
            </a:xfrm>
          </p:grpSpPr>
          <p:sp>
            <p:nvSpPr>
              <p:cNvPr id="60" name="Google Shape;60;p11"/>
              <p:cNvSpPr/>
              <p:nvPr/>
            </p:nvSpPr>
            <p:spPr>
              <a:xfrm rot="-1131582">
                <a:off x="2772277" y="6293752"/>
                <a:ext cx="2064072" cy="1922827"/>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1"/>
              <p:cNvGrpSpPr/>
              <p:nvPr/>
            </p:nvGrpSpPr>
            <p:grpSpPr>
              <a:xfrm>
                <a:off x="2227541" y="6635267"/>
                <a:ext cx="2250382" cy="1871835"/>
                <a:chOff x="2227541" y="6635267"/>
                <a:chExt cx="2250382" cy="1871835"/>
              </a:xfrm>
            </p:grpSpPr>
            <p:sp>
              <p:nvSpPr>
                <p:cNvPr id="62" name="Google Shape;62;p11"/>
                <p:cNvSpPr/>
                <p:nvPr/>
              </p:nvSpPr>
              <p:spPr>
                <a:xfrm rot="-1131582">
                  <a:off x="2389104" y="6911337"/>
                  <a:ext cx="1927256" cy="1319697"/>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rot="-1131582">
                  <a:off x="3441562" y="7628158"/>
                  <a:ext cx="485043" cy="66058"/>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rot="-1131582">
                  <a:off x="3621630" y="6827655"/>
                  <a:ext cx="184071" cy="404239"/>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 name="Google Shape;65;p11"/>
            <p:cNvGrpSpPr/>
            <p:nvPr/>
          </p:nvGrpSpPr>
          <p:grpSpPr>
            <a:xfrm>
              <a:off x="698956" y="6526827"/>
              <a:ext cx="761443" cy="1254173"/>
              <a:chOff x="1668617" y="5683195"/>
              <a:chExt cx="1743230" cy="2871275"/>
            </a:xfrm>
          </p:grpSpPr>
          <p:sp>
            <p:nvSpPr>
              <p:cNvPr id="66" name="Google Shape;66;p11"/>
              <p:cNvSpPr/>
              <p:nvPr/>
            </p:nvSpPr>
            <p:spPr>
              <a:xfrm>
                <a:off x="1668617" y="5683195"/>
                <a:ext cx="1729969" cy="2242458"/>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1"/>
              <p:cNvGrpSpPr/>
              <p:nvPr/>
            </p:nvGrpSpPr>
            <p:grpSpPr>
              <a:xfrm>
                <a:off x="2252110" y="6027996"/>
                <a:ext cx="1159737" cy="2526474"/>
                <a:chOff x="2252110" y="6027996"/>
                <a:chExt cx="1159737" cy="2526474"/>
              </a:xfrm>
            </p:grpSpPr>
            <p:sp>
              <p:nvSpPr>
                <p:cNvPr id="68" name="Google Shape;68;p11"/>
                <p:cNvSpPr/>
                <p:nvPr/>
              </p:nvSpPr>
              <p:spPr>
                <a:xfrm>
                  <a:off x="2252110" y="6027996"/>
                  <a:ext cx="1159737" cy="2526474"/>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3112839" y="6709262"/>
                  <a:ext cx="58980" cy="663304"/>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a:off x="2447432" y="6696496"/>
                  <a:ext cx="526393" cy="233669"/>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a:off x="2600004" y="6126931"/>
                  <a:ext cx="57644" cy="287652"/>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 name="Google Shape;72;p11"/>
          <p:cNvSpPr/>
          <p:nvPr/>
        </p:nvSpPr>
        <p:spPr>
          <a:xfrm>
            <a:off x="135300" y="3359424"/>
            <a:ext cx="3190928" cy="1665834"/>
          </a:xfrm>
          <a:custGeom>
            <a:rect b="b" l="l" r="r" t="t"/>
            <a:pathLst>
              <a:path extrusionOk="0" h="42149" w="80737">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a:off x="3838" y="2854054"/>
            <a:ext cx="9136313" cy="2289456"/>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a:off x="7315803" y="3477799"/>
            <a:ext cx="1828197" cy="1665810"/>
          </a:xfrm>
          <a:custGeom>
            <a:rect b="b" l="l" r="r" t="t"/>
            <a:pathLst>
              <a:path extrusionOk="0" h="52020" w="57091">
                <a:moveTo>
                  <a:pt x="167" y="14181"/>
                </a:moveTo>
                <a:cubicBezTo>
                  <a:pt x="845" y="14181"/>
                  <a:pt x="14859" y="1"/>
                  <a:pt x="24658" y="18574"/>
                </a:cubicBezTo>
                <a:cubicBezTo>
                  <a:pt x="34457" y="37160"/>
                  <a:pt x="57090" y="28040"/>
                  <a:pt x="50840" y="52019"/>
                </a:cubicBezTo>
                <a:lnTo>
                  <a:pt x="0" y="52019"/>
                </a:ln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flipH="1" rot="10800000">
            <a:off x="196876" y="18"/>
            <a:ext cx="2637197" cy="681282"/>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txBox="1"/>
          <p:nvPr>
            <p:ph type="title"/>
          </p:nvPr>
        </p:nvSpPr>
        <p:spPr>
          <a:xfrm>
            <a:off x="1891075" y="2571750"/>
            <a:ext cx="5361900" cy="6576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7" name="Google Shape;77;p11"/>
          <p:cNvSpPr txBox="1"/>
          <p:nvPr>
            <p:ph hasCustomPrompt="1" idx="2" type="title"/>
          </p:nvPr>
        </p:nvSpPr>
        <p:spPr>
          <a:xfrm>
            <a:off x="1891075" y="1639950"/>
            <a:ext cx="5361900" cy="10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 name="Google Shape;78;p11"/>
          <p:cNvSpPr txBox="1"/>
          <p:nvPr>
            <p:ph idx="1" type="subTitle"/>
          </p:nvPr>
        </p:nvSpPr>
        <p:spPr>
          <a:xfrm>
            <a:off x="1891050" y="3081750"/>
            <a:ext cx="5361900" cy="4218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0">
    <p:bg>
      <p:bgPr>
        <a:solidFill>
          <a:schemeClr val="dk2"/>
        </a:solidFill>
      </p:bgPr>
    </p:bg>
    <p:spTree>
      <p:nvGrpSpPr>
        <p:cNvPr id="80" name="Shape 80"/>
        <p:cNvGrpSpPr/>
        <p:nvPr/>
      </p:nvGrpSpPr>
      <p:grpSpPr>
        <a:xfrm>
          <a:off x="0" y="0"/>
          <a:ext cx="0" cy="0"/>
          <a:chOff x="0" y="0"/>
          <a:chExt cx="0" cy="0"/>
        </a:xfrm>
      </p:grpSpPr>
      <p:sp>
        <p:nvSpPr>
          <p:cNvPr id="81" name="Google Shape;81;p13"/>
          <p:cNvSpPr/>
          <p:nvPr/>
        </p:nvSpPr>
        <p:spPr>
          <a:xfrm flipH="1">
            <a:off x="4420751" y="2753749"/>
            <a:ext cx="4769720" cy="2389758"/>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31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3"/>
          <p:cNvGrpSpPr/>
          <p:nvPr/>
        </p:nvGrpSpPr>
        <p:grpSpPr>
          <a:xfrm rot="-1314983">
            <a:off x="8216103" y="3311234"/>
            <a:ext cx="972293" cy="928258"/>
            <a:chOff x="-1855532" y="1600966"/>
            <a:chExt cx="890361" cy="822923"/>
          </a:xfrm>
        </p:grpSpPr>
        <p:sp>
          <p:nvSpPr>
            <p:cNvPr id="83" name="Google Shape;83;p13"/>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3"/>
          <p:cNvSpPr/>
          <p:nvPr/>
        </p:nvSpPr>
        <p:spPr>
          <a:xfrm>
            <a:off x="70" y="850947"/>
            <a:ext cx="8179245" cy="4098021"/>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3"/>
          <p:cNvGrpSpPr/>
          <p:nvPr/>
        </p:nvGrpSpPr>
        <p:grpSpPr>
          <a:xfrm>
            <a:off x="461664" y="2367617"/>
            <a:ext cx="1251074" cy="1089966"/>
            <a:chOff x="2227541" y="6011760"/>
            <a:chExt cx="2864180" cy="2495343"/>
          </a:xfrm>
        </p:grpSpPr>
        <p:sp>
          <p:nvSpPr>
            <p:cNvPr id="87" name="Google Shape;87;p13"/>
            <p:cNvSpPr/>
            <p:nvPr/>
          </p:nvSpPr>
          <p:spPr>
            <a:xfrm rot="-1131582">
              <a:off x="2772277" y="6293752"/>
              <a:ext cx="2064072" cy="1922827"/>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3"/>
            <p:cNvGrpSpPr/>
            <p:nvPr/>
          </p:nvGrpSpPr>
          <p:grpSpPr>
            <a:xfrm>
              <a:off x="2227541" y="6635267"/>
              <a:ext cx="2250382" cy="1871835"/>
              <a:chOff x="2227541" y="6635267"/>
              <a:chExt cx="2250382" cy="1871835"/>
            </a:xfrm>
          </p:grpSpPr>
          <p:sp>
            <p:nvSpPr>
              <p:cNvPr id="89" name="Google Shape;89;p13"/>
              <p:cNvSpPr/>
              <p:nvPr/>
            </p:nvSpPr>
            <p:spPr>
              <a:xfrm rot="-1131582">
                <a:off x="2389104" y="6911337"/>
                <a:ext cx="1927256" cy="1319697"/>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1131582">
                <a:off x="3441562" y="7628158"/>
                <a:ext cx="485043" cy="66058"/>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rot="-1131582">
                <a:off x="3621630" y="6827655"/>
                <a:ext cx="184071" cy="404239"/>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 name="Google Shape;92;p13"/>
          <p:cNvGrpSpPr/>
          <p:nvPr/>
        </p:nvGrpSpPr>
        <p:grpSpPr>
          <a:xfrm>
            <a:off x="190606" y="2294802"/>
            <a:ext cx="761443" cy="1254173"/>
            <a:chOff x="1668617" y="5683195"/>
            <a:chExt cx="1743230" cy="2871275"/>
          </a:xfrm>
        </p:grpSpPr>
        <p:sp>
          <p:nvSpPr>
            <p:cNvPr id="93" name="Google Shape;93;p13"/>
            <p:cNvSpPr/>
            <p:nvPr/>
          </p:nvSpPr>
          <p:spPr>
            <a:xfrm>
              <a:off x="1668617" y="5683195"/>
              <a:ext cx="1729969" cy="2242458"/>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3"/>
            <p:cNvGrpSpPr/>
            <p:nvPr/>
          </p:nvGrpSpPr>
          <p:grpSpPr>
            <a:xfrm>
              <a:off x="2252110" y="6027996"/>
              <a:ext cx="1159737" cy="2526474"/>
              <a:chOff x="2252110" y="6027996"/>
              <a:chExt cx="1159737" cy="2526474"/>
            </a:xfrm>
          </p:grpSpPr>
          <p:sp>
            <p:nvSpPr>
              <p:cNvPr id="95" name="Google Shape;95;p13"/>
              <p:cNvSpPr/>
              <p:nvPr/>
            </p:nvSpPr>
            <p:spPr>
              <a:xfrm>
                <a:off x="2252110" y="6027996"/>
                <a:ext cx="1159737" cy="2526474"/>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3112839" y="6709262"/>
                <a:ext cx="58980" cy="663304"/>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447432" y="6696496"/>
                <a:ext cx="526393" cy="233669"/>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600004" y="6126931"/>
                <a:ext cx="57644" cy="287652"/>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 name="Google Shape;99;p13"/>
          <p:cNvSpPr/>
          <p:nvPr/>
        </p:nvSpPr>
        <p:spPr>
          <a:xfrm>
            <a:off x="82" y="3058584"/>
            <a:ext cx="9143830" cy="2103365"/>
          </a:xfrm>
          <a:custGeom>
            <a:rect b="b" l="l" r="r" t="t"/>
            <a:pathLst>
              <a:path extrusionOk="0" h="58104" w="252592">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txBox="1"/>
          <p:nvPr>
            <p:ph type="title"/>
          </p:nvPr>
        </p:nvSpPr>
        <p:spPr>
          <a:xfrm>
            <a:off x="2007025" y="1582990"/>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01" name="Google Shape;101;p13"/>
          <p:cNvSpPr txBox="1"/>
          <p:nvPr>
            <p:ph hasCustomPrompt="1" idx="2" type="title"/>
          </p:nvPr>
        </p:nvSpPr>
        <p:spPr>
          <a:xfrm>
            <a:off x="2575250" y="273196"/>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2" name="Google Shape;102;p13"/>
          <p:cNvSpPr txBox="1"/>
          <p:nvPr>
            <p:ph idx="1" type="subTitle"/>
          </p:nvPr>
        </p:nvSpPr>
        <p:spPr>
          <a:xfrm>
            <a:off x="2007013" y="1879246"/>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03" name="Google Shape;103;p13"/>
          <p:cNvSpPr txBox="1"/>
          <p:nvPr>
            <p:ph idx="3" type="title"/>
          </p:nvPr>
        </p:nvSpPr>
        <p:spPr>
          <a:xfrm>
            <a:off x="5017500" y="1582990"/>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04" name="Google Shape;104;p13"/>
          <p:cNvSpPr txBox="1"/>
          <p:nvPr>
            <p:ph hasCustomPrompt="1" idx="4" type="title"/>
          </p:nvPr>
        </p:nvSpPr>
        <p:spPr>
          <a:xfrm>
            <a:off x="5585700" y="273196"/>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 name="Google Shape;105;p13"/>
          <p:cNvSpPr txBox="1"/>
          <p:nvPr>
            <p:ph idx="5" type="subTitle"/>
          </p:nvPr>
        </p:nvSpPr>
        <p:spPr>
          <a:xfrm>
            <a:off x="5017488" y="1879246"/>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06" name="Google Shape;106;p13"/>
          <p:cNvSpPr txBox="1"/>
          <p:nvPr>
            <p:ph idx="6" type="title"/>
          </p:nvPr>
        </p:nvSpPr>
        <p:spPr>
          <a:xfrm>
            <a:off x="2007025" y="3658694"/>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07" name="Google Shape;107;p13"/>
          <p:cNvSpPr txBox="1"/>
          <p:nvPr>
            <p:ph hasCustomPrompt="1" idx="7" type="title"/>
          </p:nvPr>
        </p:nvSpPr>
        <p:spPr>
          <a:xfrm>
            <a:off x="2575250" y="2348900"/>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8" name="Google Shape;108;p13"/>
          <p:cNvSpPr txBox="1"/>
          <p:nvPr>
            <p:ph idx="8" type="subTitle"/>
          </p:nvPr>
        </p:nvSpPr>
        <p:spPr>
          <a:xfrm>
            <a:off x="2007013" y="3954950"/>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09" name="Google Shape;109;p13"/>
          <p:cNvSpPr txBox="1"/>
          <p:nvPr>
            <p:ph idx="9" type="title"/>
          </p:nvPr>
        </p:nvSpPr>
        <p:spPr>
          <a:xfrm>
            <a:off x="5017500" y="3658694"/>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10" name="Google Shape;110;p13"/>
          <p:cNvSpPr txBox="1"/>
          <p:nvPr>
            <p:ph hasCustomPrompt="1" idx="13" type="title"/>
          </p:nvPr>
        </p:nvSpPr>
        <p:spPr>
          <a:xfrm>
            <a:off x="5585700" y="2348900"/>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1" name="Google Shape;111;p13"/>
          <p:cNvSpPr txBox="1"/>
          <p:nvPr>
            <p:ph idx="14" type="subTitle"/>
          </p:nvPr>
        </p:nvSpPr>
        <p:spPr>
          <a:xfrm>
            <a:off x="5017488" y="3954950"/>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
    <p:spTree>
      <p:nvGrpSpPr>
        <p:cNvPr id="112" name="Shape 112"/>
        <p:cNvGrpSpPr/>
        <p:nvPr/>
      </p:nvGrpSpPr>
      <p:grpSpPr>
        <a:xfrm>
          <a:off x="0" y="0"/>
          <a:ext cx="0" cy="0"/>
          <a:chOff x="0" y="0"/>
          <a:chExt cx="0" cy="0"/>
        </a:xfrm>
      </p:grpSpPr>
      <p:sp>
        <p:nvSpPr>
          <p:cNvPr id="113" name="Google Shape;113;p14"/>
          <p:cNvSpPr txBox="1"/>
          <p:nvPr>
            <p:ph type="title"/>
          </p:nvPr>
        </p:nvSpPr>
        <p:spPr>
          <a:xfrm>
            <a:off x="717525" y="1535950"/>
            <a:ext cx="3163200" cy="20715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1">
  <p:cSld name="CUSTOM_1_1">
    <p:bg>
      <p:bgPr>
        <a:solidFill>
          <a:schemeClr val="dk2"/>
        </a:solidFill>
      </p:bgPr>
    </p:bg>
    <p:spTree>
      <p:nvGrpSpPr>
        <p:cNvPr id="114" name="Shape 114"/>
        <p:cNvGrpSpPr/>
        <p:nvPr/>
      </p:nvGrpSpPr>
      <p:grpSpPr>
        <a:xfrm>
          <a:off x="0" y="0"/>
          <a:ext cx="0" cy="0"/>
          <a:chOff x="0" y="0"/>
          <a:chExt cx="0" cy="0"/>
        </a:xfrm>
      </p:grpSpPr>
      <p:sp>
        <p:nvSpPr>
          <p:cNvPr id="115" name="Google Shape;115;p15"/>
          <p:cNvSpPr txBox="1"/>
          <p:nvPr>
            <p:ph type="title"/>
          </p:nvPr>
        </p:nvSpPr>
        <p:spPr>
          <a:xfrm>
            <a:off x="717525" y="1610450"/>
            <a:ext cx="3316800" cy="14367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3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grpSp>
        <p:nvGrpSpPr>
          <p:cNvPr id="116" name="Google Shape;116;p15"/>
          <p:cNvGrpSpPr/>
          <p:nvPr/>
        </p:nvGrpSpPr>
        <p:grpSpPr>
          <a:xfrm>
            <a:off x="440413" y="3605057"/>
            <a:ext cx="3748961" cy="1754140"/>
            <a:chOff x="440413" y="3605057"/>
            <a:chExt cx="3748961" cy="1754140"/>
          </a:xfrm>
        </p:grpSpPr>
        <p:sp>
          <p:nvSpPr>
            <p:cNvPr id="117" name="Google Shape;117;p15"/>
            <p:cNvSpPr/>
            <p:nvPr/>
          </p:nvSpPr>
          <p:spPr>
            <a:xfrm flipH="1">
              <a:off x="440413" y="4420653"/>
              <a:ext cx="2817107" cy="719102"/>
            </a:xfrm>
            <a:custGeom>
              <a:rect b="b" l="l" r="r" t="t"/>
              <a:pathLst>
                <a:path extrusionOk="0" h="22980" w="90025">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a:off x="3079872" y="4856501"/>
              <a:ext cx="1109502" cy="283238"/>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5"/>
            <p:cNvGrpSpPr/>
            <p:nvPr/>
          </p:nvGrpSpPr>
          <p:grpSpPr>
            <a:xfrm flipH="1" rot="1398551">
              <a:off x="1087893" y="3855029"/>
              <a:ext cx="1522160" cy="1254196"/>
              <a:chOff x="698956" y="6526827"/>
              <a:chExt cx="1522132" cy="1254173"/>
            </a:xfrm>
          </p:grpSpPr>
          <p:grpSp>
            <p:nvGrpSpPr>
              <p:cNvPr id="120" name="Google Shape;120;p15"/>
              <p:cNvGrpSpPr/>
              <p:nvPr/>
            </p:nvGrpSpPr>
            <p:grpSpPr>
              <a:xfrm>
                <a:off x="970014" y="6599642"/>
                <a:ext cx="1251074" cy="1089966"/>
                <a:chOff x="2227541" y="6011760"/>
                <a:chExt cx="2864180" cy="2495343"/>
              </a:xfrm>
            </p:grpSpPr>
            <p:sp>
              <p:nvSpPr>
                <p:cNvPr id="121" name="Google Shape;121;p15"/>
                <p:cNvSpPr/>
                <p:nvPr/>
              </p:nvSpPr>
              <p:spPr>
                <a:xfrm rot="-1131582">
                  <a:off x="2772277" y="6293752"/>
                  <a:ext cx="2064072" cy="1922827"/>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15"/>
                <p:cNvGrpSpPr/>
                <p:nvPr/>
              </p:nvGrpSpPr>
              <p:grpSpPr>
                <a:xfrm>
                  <a:off x="2227541" y="6635267"/>
                  <a:ext cx="2250382" cy="1871835"/>
                  <a:chOff x="2227541" y="6635267"/>
                  <a:chExt cx="2250382" cy="1871835"/>
                </a:xfrm>
              </p:grpSpPr>
              <p:sp>
                <p:nvSpPr>
                  <p:cNvPr id="123" name="Google Shape;123;p15"/>
                  <p:cNvSpPr/>
                  <p:nvPr/>
                </p:nvSpPr>
                <p:spPr>
                  <a:xfrm rot="-1131582">
                    <a:off x="2389104" y="6911337"/>
                    <a:ext cx="1927256" cy="1319697"/>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rot="-1131582">
                    <a:off x="3441562" y="7628158"/>
                    <a:ext cx="485043" cy="66058"/>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1131582">
                    <a:off x="3621630" y="6827655"/>
                    <a:ext cx="184071" cy="404239"/>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 name="Google Shape;126;p15"/>
              <p:cNvGrpSpPr/>
              <p:nvPr/>
            </p:nvGrpSpPr>
            <p:grpSpPr>
              <a:xfrm>
                <a:off x="698956" y="6526827"/>
                <a:ext cx="761443" cy="1254173"/>
                <a:chOff x="1668617" y="5683195"/>
                <a:chExt cx="1743230" cy="2871275"/>
              </a:xfrm>
            </p:grpSpPr>
            <p:sp>
              <p:nvSpPr>
                <p:cNvPr id="127" name="Google Shape;127;p15"/>
                <p:cNvSpPr/>
                <p:nvPr/>
              </p:nvSpPr>
              <p:spPr>
                <a:xfrm>
                  <a:off x="1668617" y="5683195"/>
                  <a:ext cx="1729969" cy="2242458"/>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5"/>
                <p:cNvGrpSpPr/>
                <p:nvPr/>
              </p:nvGrpSpPr>
              <p:grpSpPr>
                <a:xfrm>
                  <a:off x="2252110" y="6027996"/>
                  <a:ext cx="1159737" cy="2526474"/>
                  <a:chOff x="2252110" y="6027996"/>
                  <a:chExt cx="1159737" cy="2526474"/>
                </a:xfrm>
              </p:grpSpPr>
              <p:sp>
                <p:nvSpPr>
                  <p:cNvPr id="129" name="Google Shape;129;p15"/>
                  <p:cNvSpPr/>
                  <p:nvPr/>
                </p:nvSpPr>
                <p:spPr>
                  <a:xfrm>
                    <a:off x="2252110" y="6027996"/>
                    <a:ext cx="1159737" cy="2526474"/>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3112839" y="6709262"/>
                    <a:ext cx="58980" cy="663304"/>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2447432" y="6696496"/>
                    <a:ext cx="526393" cy="233669"/>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2600004" y="6126931"/>
                    <a:ext cx="57644" cy="287652"/>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3" name="Google Shape;133;p15"/>
            <p:cNvSpPr/>
            <p:nvPr/>
          </p:nvSpPr>
          <p:spPr>
            <a:xfrm flipH="1">
              <a:off x="1175358" y="4705391"/>
              <a:ext cx="1701494" cy="434364"/>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
    <p:spTree>
      <p:nvGrpSpPr>
        <p:cNvPr id="134" name="Shape 134"/>
        <p:cNvGrpSpPr/>
        <p:nvPr/>
      </p:nvGrpSpPr>
      <p:grpSpPr>
        <a:xfrm>
          <a:off x="0" y="0"/>
          <a:ext cx="0" cy="0"/>
          <a:chOff x="0" y="0"/>
          <a:chExt cx="0" cy="0"/>
        </a:xfrm>
      </p:grpSpPr>
      <p:grpSp>
        <p:nvGrpSpPr>
          <p:cNvPr id="135" name="Google Shape;135;p16"/>
          <p:cNvGrpSpPr/>
          <p:nvPr/>
        </p:nvGrpSpPr>
        <p:grpSpPr>
          <a:xfrm rot="244921">
            <a:off x="647179" y="3832742"/>
            <a:ext cx="1145761" cy="872458"/>
            <a:chOff x="3077675" y="6690087"/>
            <a:chExt cx="2525088" cy="1922768"/>
          </a:xfrm>
        </p:grpSpPr>
        <p:sp>
          <p:nvSpPr>
            <p:cNvPr id="136" name="Google Shape;136;p16"/>
            <p:cNvSpPr/>
            <p:nvPr/>
          </p:nvSpPr>
          <p:spPr>
            <a:xfrm>
              <a:off x="3538754" y="6690087"/>
              <a:ext cx="2064009" cy="1922768"/>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3077675" y="7144734"/>
              <a:ext cx="1927197" cy="1319656"/>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4083257" y="7963826"/>
              <a:ext cx="485028" cy="66056"/>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4465836" y="7206782"/>
              <a:ext cx="184066" cy="404227"/>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6"/>
          <p:cNvGrpSpPr/>
          <p:nvPr/>
        </p:nvGrpSpPr>
        <p:grpSpPr>
          <a:xfrm rot="-1537546">
            <a:off x="604994" y="3763987"/>
            <a:ext cx="488794" cy="774382"/>
            <a:chOff x="-1904298" y="1056455"/>
            <a:chExt cx="581725" cy="921611"/>
          </a:xfrm>
        </p:grpSpPr>
        <p:sp>
          <p:nvSpPr>
            <p:cNvPr id="141" name="Google Shape;141;p16"/>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6"/>
          <p:cNvSpPr/>
          <p:nvPr/>
        </p:nvSpPr>
        <p:spPr>
          <a:xfrm>
            <a:off x="1" y="3744009"/>
            <a:ext cx="1536033" cy="1399598"/>
          </a:xfrm>
          <a:custGeom>
            <a:rect b="b" l="l" r="r" t="t"/>
            <a:pathLst>
              <a:path extrusionOk="0" h="52020" w="57091">
                <a:moveTo>
                  <a:pt x="167" y="14181"/>
                </a:moveTo>
                <a:cubicBezTo>
                  <a:pt x="845" y="14181"/>
                  <a:pt x="14859" y="1"/>
                  <a:pt x="24658" y="18574"/>
                </a:cubicBezTo>
                <a:cubicBezTo>
                  <a:pt x="34457" y="37160"/>
                  <a:pt x="57090" y="28040"/>
                  <a:pt x="50840" y="52019"/>
                </a:cubicBezTo>
                <a:lnTo>
                  <a:pt x="0" y="520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2292986" y="714386"/>
            <a:ext cx="6851022" cy="4429224"/>
          </a:xfrm>
          <a:custGeom>
            <a:rect b="b" l="l" r="r" t="t"/>
            <a:pathLst>
              <a:path extrusionOk="0" h="138316" w="213944">
                <a:moveTo>
                  <a:pt x="187607" y="17884"/>
                </a:moveTo>
                <a:cubicBezTo>
                  <a:pt x="185262" y="10061"/>
                  <a:pt x="178440" y="0"/>
                  <a:pt x="158818" y="500"/>
                </a:cubicBezTo>
                <a:cubicBezTo>
                  <a:pt x="138756" y="1012"/>
                  <a:pt x="122325" y="29659"/>
                  <a:pt x="89500" y="43720"/>
                </a:cubicBezTo>
                <a:cubicBezTo>
                  <a:pt x="72260" y="51114"/>
                  <a:pt x="1" y="63092"/>
                  <a:pt x="41589" y="138315"/>
                </a:cubicBezTo>
                <a:lnTo>
                  <a:pt x="60425" y="138315"/>
                </a:lnTo>
                <a:lnTo>
                  <a:pt x="186881" y="138315"/>
                </a:lnTo>
                <a:lnTo>
                  <a:pt x="213944" y="138315"/>
                </a:lnTo>
                <a:lnTo>
                  <a:pt x="213944" y="33588"/>
                </a:lnTo>
                <a:cubicBezTo>
                  <a:pt x="211241" y="26349"/>
                  <a:pt x="204455" y="18038"/>
                  <a:pt x="187607" y="1788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2838848" y="1324408"/>
            <a:ext cx="4536814" cy="2368458"/>
          </a:xfrm>
          <a:custGeom>
            <a:rect b="b" l="l" r="r" t="t"/>
            <a:pathLst>
              <a:path extrusionOk="0" h="42149" w="80737">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7" name="Google Shape;147;p16"/>
          <p:cNvSpPr txBox="1"/>
          <p:nvPr>
            <p:ph idx="1" type="subTitle"/>
          </p:nvPr>
        </p:nvSpPr>
        <p:spPr>
          <a:xfrm>
            <a:off x="1528650" y="1342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48" name="Google Shape;148;p16"/>
          <p:cNvSpPr txBox="1"/>
          <p:nvPr>
            <p:ph idx="2" type="subTitle"/>
          </p:nvPr>
        </p:nvSpPr>
        <p:spPr>
          <a:xfrm>
            <a:off x="5008050" y="1342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49" name="Google Shape;149;p16"/>
          <p:cNvSpPr txBox="1"/>
          <p:nvPr>
            <p:ph idx="3" type="title"/>
          </p:nvPr>
        </p:nvSpPr>
        <p:spPr>
          <a:xfrm>
            <a:off x="1528650" y="3808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150" name="Google Shape;150;p16"/>
          <p:cNvSpPr txBox="1"/>
          <p:nvPr>
            <p:ph idx="4" type="subTitle"/>
          </p:nvPr>
        </p:nvSpPr>
        <p:spPr>
          <a:xfrm>
            <a:off x="5008050" y="2940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51" name="Google Shape;151;p16"/>
          <p:cNvSpPr txBox="1"/>
          <p:nvPr>
            <p:ph idx="5" type="title"/>
          </p:nvPr>
        </p:nvSpPr>
        <p:spPr>
          <a:xfrm>
            <a:off x="1528650" y="2210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152" name="Google Shape;152;p16"/>
          <p:cNvSpPr txBox="1"/>
          <p:nvPr>
            <p:ph idx="6" type="title"/>
          </p:nvPr>
        </p:nvSpPr>
        <p:spPr>
          <a:xfrm>
            <a:off x="5008050" y="2210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153" name="Google Shape;153;p16"/>
          <p:cNvSpPr txBox="1"/>
          <p:nvPr>
            <p:ph idx="7" type="subTitle"/>
          </p:nvPr>
        </p:nvSpPr>
        <p:spPr>
          <a:xfrm>
            <a:off x="1528650" y="2940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54" name="Google Shape;154;p16"/>
          <p:cNvSpPr txBox="1"/>
          <p:nvPr>
            <p:ph idx="8" type="title"/>
          </p:nvPr>
        </p:nvSpPr>
        <p:spPr>
          <a:xfrm>
            <a:off x="5008050" y="3808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12">
    <p:spTree>
      <p:nvGrpSpPr>
        <p:cNvPr id="155" name="Shape 155"/>
        <p:cNvGrpSpPr/>
        <p:nvPr/>
      </p:nvGrpSpPr>
      <p:grpSpPr>
        <a:xfrm>
          <a:off x="0" y="0"/>
          <a:ext cx="0" cy="0"/>
          <a:chOff x="0" y="0"/>
          <a:chExt cx="0" cy="0"/>
        </a:xfrm>
      </p:grpSpPr>
      <p:sp>
        <p:nvSpPr>
          <p:cNvPr id="156" name="Google Shape;156;p17"/>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7" name="Google Shape;157;p17"/>
          <p:cNvSpPr txBox="1"/>
          <p:nvPr>
            <p:ph idx="2" type="title"/>
          </p:nvPr>
        </p:nvSpPr>
        <p:spPr>
          <a:xfrm>
            <a:off x="717513" y="1608375"/>
            <a:ext cx="1984800" cy="4926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lgn="r">
              <a:spcBef>
                <a:spcPts val="0"/>
              </a:spcBef>
              <a:spcAft>
                <a:spcPts val="0"/>
              </a:spcAft>
              <a:buNone/>
              <a:defRPr sz="1800"/>
            </a:lvl2pPr>
            <a:lvl3pPr lvl="2" rtl="0" algn="r">
              <a:spcBef>
                <a:spcPts val="0"/>
              </a:spcBef>
              <a:spcAft>
                <a:spcPts val="0"/>
              </a:spcAft>
              <a:buNone/>
              <a:defRPr sz="1800"/>
            </a:lvl3pPr>
            <a:lvl4pPr lvl="3" rtl="0" algn="r">
              <a:spcBef>
                <a:spcPts val="0"/>
              </a:spcBef>
              <a:spcAft>
                <a:spcPts val="0"/>
              </a:spcAft>
              <a:buNone/>
              <a:defRPr sz="1800"/>
            </a:lvl4pPr>
            <a:lvl5pPr lvl="4" rtl="0" algn="r">
              <a:spcBef>
                <a:spcPts val="0"/>
              </a:spcBef>
              <a:spcAft>
                <a:spcPts val="0"/>
              </a:spcAft>
              <a:buNone/>
              <a:defRPr sz="1800"/>
            </a:lvl5pPr>
            <a:lvl6pPr lvl="5" rtl="0" algn="r">
              <a:spcBef>
                <a:spcPts val="0"/>
              </a:spcBef>
              <a:spcAft>
                <a:spcPts val="0"/>
              </a:spcAft>
              <a:buNone/>
              <a:defRPr sz="1800"/>
            </a:lvl6pPr>
            <a:lvl7pPr lvl="6" rtl="0" algn="r">
              <a:spcBef>
                <a:spcPts val="0"/>
              </a:spcBef>
              <a:spcAft>
                <a:spcPts val="0"/>
              </a:spcAft>
              <a:buNone/>
              <a:defRPr sz="1800"/>
            </a:lvl7pPr>
            <a:lvl8pPr lvl="7" rtl="0" algn="r">
              <a:spcBef>
                <a:spcPts val="0"/>
              </a:spcBef>
              <a:spcAft>
                <a:spcPts val="0"/>
              </a:spcAft>
              <a:buNone/>
              <a:defRPr sz="1800"/>
            </a:lvl8pPr>
            <a:lvl9pPr lvl="8" rtl="0" algn="r">
              <a:spcBef>
                <a:spcPts val="0"/>
              </a:spcBef>
              <a:spcAft>
                <a:spcPts val="0"/>
              </a:spcAft>
              <a:buNone/>
              <a:defRPr sz="1800"/>
            </a:lvl9pPr>
          </a:lstStyle>
          <a:p/>
        </p:txBody>
      </p:sp>
      <p:sp>
        <p:nvSpPr>
          <p:cNvPr id="158" name="Google Shape;158;p17"/>
          <p:cNvSpPr txBox="1"/>
          <p:nvPr>
            <p:ph idx="1" type="subTitle"/>
          </p:nvPr>
        </p:nvSpPr>
        <p:spPr>
          <a:xfrm>
            <a:off x="717513" y="2011675"/>
            <a:ext cx="1984800" cy="9396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sp>
        <p:nvSpPr>
          <p:cNvPr id="159" name="Google Shape;159;p17"/>
          <p:cNvSpPr txBox="1"/>
          <p:nvPr>
            <p:ph idx="3" type="title"/>
          </p:nvPr>
        </p:nvSpPr>
        <p:spPr>
          <a:xfrm>
            <a:off x="6441667" y="1608375"/>
            <a:ext cx="1984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160" name="Google Shape;160;p17"/>
          <p:cNvSpPr txBox="1"/>
          <p:nvPr>
            <p:ph idx="4" type="subTitle"/>
          </p:nvPr>
        </p:nvSpPr>
        <p:spPr>
          <a:xfrm>
            <a:off x="6441667" y="2011675"/>
            <a:ext cx="1984800" cy="939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61" name="Google Shape;161;p17"/>
          <p:cNvSpPr txBox="1"/>
          <p:nvPr>
            <p:ph idx="5" type="title"/>
          </p:nvPr>
        </p:nvSpPr>
        <p:spPr>
          <a:xfrm>
            <a:off x="717513" y="3301352"/>
            <a:ext cx="1984800" cy="4926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lgn="r">
              <a:spcBef>
                <a:spcPts val="0"/>
              </a:spcBef>
              <a:spcAft>
                <a:spcPts val="0"/>
              </a:spcAft>
              <a:buNone/>
              <a:defRPr sz="1800"/>
            </a:lvl2pPr>
            <a:lvl3pPr lvl="2" rtl="0" algn="r">
              <a:spcBef>
                <a:spcPts val="0"/>
              </a:spcBef>
              <a:spcAft>
                <a:spcPts val="0"/>
              </a:spcAft>
              <a:buNone/>
              <a:defRPr sz="1800"/>
            </a:lvl3pPr>
            <a:lvl4pPr lvl="3" rtl="0" algn="r">
              <a:spcBef>
                <a:spcPts val="0"/>
              </a:spcBef>
              <a:spcAft>
                <a:spcPts val="0"/>
              </a:spcAft>
              <a:buNone/>
              <a:defRPr sz="1800"/>
            </a:lvl4pPr>
            <a:lvl5pPr lvl="4" rtl="0" algn="r">
              <a:spcBef>
                <a:spcPts val="0"/>
              </a:spcBef>
              <a:spcAft>
                <a:spcPts val="0"/>
              </a:spcAft>
              <a:buNone/>
              <a:defRPr sz="1800"/>
            </a:lvl5pPr>
            <a:lvl6pPr lvl="5" rtl="0" algn="r">
              <a:spcBef>
                <a:spcPts val="0"/>
              </a:spcBef>
              <a:spcAft>
                <a:spcPts val="0"/>
              </a:spcAft>
              <a:buNone/>
              <a:defRPr sz="1800"/>
            </a:lvl6pPr>
            <a:lvl7pPr lvl="6" rtl="0" algn="r">
              <a:spcBef>
                <a:spcPts val="0"/>
              </a:spcBef>
              <a:spcAft>
                <a:spcPts val="0"/>
              </a:spcAft>
              <a:buNone/>
              <a:defRPr sz="1800"/>
            </a:lvl7pPr>
            <a:lvl8pPr lvl="7" rtl="0" algn="r">
              <a:spcBef>
                <a:spcPts val="0"/>
              </a:spcBef>
              <a:spcAft>
                <a:spcPts val="0"/>
              </a:spcAft>
              <a:buNone/>
              <a:defRPr sz="1800"/>
            </a:lvl8pPr>
            <a:lvl9pPr lvl="8" rtl="0" algn="r">
              <a:spcBef>
                <a:spcPts val="0"/>
              </a:spcBef>
              <a:spcAft>
                <a:spcPts val="0"/>
              </a:spcAft>
              <a:buNone/>
              <a:defRPr sz="1800"/>
            </a:lvl9pPr>
          </a:lstStyle>
          <a:p/>
        </p:txBody>
      </p:sp>
      <p:sp>
        <p:nvSpPr>
          <p:cNvPr id="162" name="Google Shape;162;p17"/>
          <p:cNvSpPr txBox="1"/>
          <p:nvPr>
            <p:ph idx="6" type="subTitle"/>
          </p:nvPr>
        </p:nvSpPr>
        <p:spPr>
          <a:xfrm>
            <a:off x="717513" y="3704652"/>
            <a:ext cx="1984800" cy="9396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sp>
        <p:nvSpPr>
          <p:cNvPr id="163" name="Google Shape;163;p17"/>
          <p:cNvSpPr txBox="1"/>
          <p:nvPr>
            <p:ph idx="7" type="title"/>
          </p:nvPr>
        </p:nvSpPr>
        <p:spPr>
          <a:xfrm>
            <a:off x="6441667" y="3301352"/>
            <a:ext cx="1984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164" name="Google Shape;164;p17"/>
          <p:cNvSpPr txBox="1"/>
          <p:nvPr>
            <p:ph idx="8" type="subTitle"/>
          </p:nvPr>
        </p:nvSpPr>
        <p:spPr>
          <a:xfrm>
            <a:off x="6441667" y="3704652"/>
            <a:ext cx="1984800" cy="939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grpSp>
        <p:nvGrpSpPr>
          <p:cNvPr id="165" name="Google Shape;165;p17"/>
          <p:cNvGrpSpPr/>
          <p:nvPr/>
        </p:nvGrpSpPr>
        <p:grpSpPr>
          <a:xfrm>
            <a:off x="7676452" y="-6"/>
            <a:ext cx="1430732" cy="1059983"/>
            <a:chOff x="7676452" y="-6"/>
            <a:chExt cx="1430732" cy="1059983"/>
          </a:xfrm>
        </p:grpSpPr>
        <p:grpSp>
          <p:nvGrpSpPr>
            <p:cNvPr id="166" name="Google Shape;166;p17"/>
            <p:cNvGrpSpPr/>
            <p:nvPr/>
          </p:nvGrpSpPr>
          <p:grpSpPr>
            <a:xfrm rot="10690018">
              <a:off x="7690194" y="79769"/>
              <a:ext cx="1152535" cy="877616"/>
              <a:chOff x="3077675" y="6690087"/>
              <a:chExt cx="2525088" cy="1922768"/>
            </a:xfrm>
          </p:grpSpPr>
          <p:sp>
            <p:nvSpPr>
              <p:cNvPr id="167" name="Google Shape;167;p17"/>
              <p:cNvSpPr/>
              <p:nvPr/>
            </p:nvSpPr>
            <p:spPr>
              <a:xfrm>
                <a:off x="3538754" y="6690087"/>
                <a:ext cx="2064009" cy="1922768"/>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3077675" y="7144734"/>
                <a:ext cx="1927197" cy="1319656"/>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4083257" y="7963826"/>
                <a:ext cx="485028" cy="66056"/>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4465836" y="7206782"/>
                <a:ext cx="184066" cy="404227"/>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7"/>
            <p:cNvGrpSpPr/>
            <p:nvPr/>
          </p:nvGrpSpPr>
          <p:grpSpPr>
            <a:xfrm rot="8905895">
              <a:off x="8402486" y="210113"/>
              <a:ext cx="491590" cy="778812"/>
              <a:chOff x="-1904298" y="1056455"/>
              <a:chExt cx="581725" cy="921611"/>
            </a:xfrm>
          </p:grpSpPr>
          <p:sp>
            <p:nvSpPr>
              <p:cNvPr id="172" name="Google Shape;172;p17"/>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7"/>
            <p:cNvSpPr/>
            <p:nvPr/>
          </p:nvSpPr>
          <p:spPr>
            <a:xfrm flipH="1" rot="10800000">
              <a:off x="7676500" y="-6"/>
              <a:ext cx="1430684" cy="365231"/>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3">
    <p:spTree>
      <p:nvGrpSpPr>
        <p:cNvPr id="175" name="Shape 175"/>
        <p:cNvGrpSpPr/>
        <p:nvPr/>
      </p:nvGrpSpPr>
      <p:grpSpPr>
        <a:xfrm>
          <a:off x="0" y="0"/>
          <a:ext cx="0" cy="0"/>
          <a:chOff x="0" y="0"/>
          <a:chExt cx="0" cy="0"/>
        </a:xfrm>
      </p:grpSpPr>
      <p:grpSp>
        <p:nvGrpSpPr>
          <p:cNvPr id="176" name="Google Shape;176;p18"/>
          <p:cNvGrpSpPr/>
          <p:nvPr/>
        </p:nvGrpSpPr>
        <p:grpSpPr>
          <a:xfrm flipH="1" rot="199848">
            <a:off x="1146238" y="3853117"/>
            <a:ext cx="581719" cy="921601"/>
            <a:chOff x="-1904298" y="1056455"/>
            <a:chExt cx="581725" cy="921611"/>
          </a:xfrm>
        </p:grpSpPr>
        <p:sp>
          <p:nvSpPr>
            <p:cNvPr id="177" name="Google Shape;177;p18"/>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8"/>
          <p:cNvGrpSpPr/>
          <p:nvPr/>
        </p:nvGrpSpPr>
        <p:grpSpPr>
          <a:xfrm flipH="1">
            <a:off x="1561015" y="3934149"/>
            <a:ext cx="878448" cy="863379"/>
            <a:chOff x="-5358445" y="839844"/>
            <a:chExt cx="1391711" cy="1367837"/>
          </a:xfrm>
        </p:grpSpPr>
        <p:sp>
          <p:nvSpPr>
            <p:cNvPr id="180" name="Google Shape;180;p18"/>
            <p:cNvSpPr/>
            <p:nvPr/>
          </p:nvSpPr>
          <p:spPr>
            <a:xfrm>
              <a:off x="-5358445" y="839844"/>
              <a:ext cx="1391711" cy="1367419"/>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5168235" y="1050330"/>
              <a:ext cx="1163208" cy="1157351"/>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8"/>
          <p:cNvGrpSpPr/>
          <p:nvPr/>
        </p:nvGrpSpPr>
        <p:grpSpPr>
          <a:xfrm flipH="1" rot="1263781">
            <a:off x="538221" y="4030012"/>
            <a:ext cx="890375" cy="822935"/>
            <a:chOff x="-1855532" y="1600966"/>
            <a:chExt cx="890361" cy="822923"/>
          </a:xfrm>
        </p:grpSpPr>
        <p:sp>
          <p:nvSpPr>
            <p:cNvPr id="183" name="Google Shape;183;p18"/>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8"/>
          <p:cNvGrpSpPr/>
          <p:nvPr/>
        </p:nvGrpSpPr>
        <p:grpSpPr>
          <a:xfrm flipH="1">
            <a:off x="1" y="2854047"/>
            <a:ext cx="9144001" cy="2289456"/>
            <a:chOff x="271750" y="2423875"/>
            <a:chExt cx="7077400" cy="1772025"/>
          </a:xfrm>
        </p:grpSpPr>
        <p:sp>
          <p:nvSpPr>
            <p:cNvPr id="186" name="Google Shape;186;p18"/>
            <p:cNvSpPr/>
            <p:nvPr/>
          </p:nvSpPr>
          <p:spPr>
            <a:xfrm>
              <a:off x="277700" y="2423875"/>
              <a:ext cx="7071450" cy="1772025"/>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271750" y="3380525"/>
              <a:ext cx="1876450" cy="81537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1828200" y="3808500"/>
              <a:ext cx="1499600" cy="387400"/>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18"/>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0" name="Google Shape;190;p18"/>
          <p:cNvSpPr txBox="1"/>
          <p:nvPr>
            <p:ph idx="2" type="title"/>
          </p:nvPr>
        </p:nvSpPr>
        <p:spPr>
          <a:xfrm>
            <a:off x="1087250" y="1758450"/>
            <a:ext cx="1813800" cy="4926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p:txBody>
      </p:sp>
      <p:sp>
        <p:nvSpPr>
          <p:cNvPr id="191" name="Google Shape;191;p18"/>
          <p:cNvSpPr txBox="1"/>
          <p:nvPr>
            <p:ph idx="1" type="subTitle"/>
          </p:nvPr>
        </p:nvSpPr>
        <p:spPr>
          <a:xfrm>
            <a:off x="1087250" y="2237950"/>
            <a:ext cx="1813800" cy="1663200"/>
          </a:xfrm>
          <a:prstGeom prst="rect">
            <a:avLst/>
          </a:prstGeom>
          <a:noFill/>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92" name="Google Shape;192;p18"/>
          <p:cNvSpPr txBox="1"/>
          <p:nvPr>
            <p:ph idx="3" type="title"/>
          </p:nvPr>
        </p:nvSpPr>
        <p:spPr>
          <a:xfrm>
            <a:off x="3665025" y="1758450"/>
            <a:ext cx="1813800" cy="4926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p:txBody>
      </p:sp>
      <p:sp>
        <p:nvSpPr>
          <p:cNvPr id="193" name="Google Shape;193;p18"/>
          <p:cNvSpPr txBox="1"/>
          <p:nvPr>
            <p:ph idx="4" type="subTitle"/>
          </p:nvPr>
        </p:nvSpPr>
        <p:spPr>
          <a:xfrm>
            <a:off x="3665100" y="2237950"/>
            <a:ext cx="1813800" cy="1663200"/>
          </a:xfrm>
          <a:prstGeom prst="rect">
            <a:avLst/>
          </a:prstGeom>
          <a:noFill/>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94" name="Google Shape;194;p18"/>
          <p:cNvSpPr txBox="1"/>
          <p:nvPr>
            <p:ph idx="5" type="title"/>
          </p:nvPr>
        </p:nvSpPr>
        <p:spPr>
          <a:xfrm>
            <a:off x="6242950" y="1758450"/>
            <a:ext cx="1801200" cy="4926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p:txBody>
      </p:sp>
      <p:sp>
        <p:nvSpPr>
          <p:cNvPr id="195" name="Google Shape;195;p18"/>
          <p:cNvSpPr txBox="1"/>
          <p:nvPr>
            <p:ph idx="6" type="subTitle"/>
          </p:nvPr>
        </p:nvSpPr>
        <p:spPr>
          <a:xfrm>
            <a:off x="6242950" y="2237950"/>
            <a:ext cx="1813800" cy="1663200"/>
          </a:xfrm>
          <a:prstGeom prst="rect">
            <a:avLst/>
          </a:prstGeom>
          <a:noFill/>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5">
    <p:spTree>
      <p:nvGrpSpPr>
        <p:cNvPr id="196" name="Shape 196"/>
        <p:cNvGrpSpPr/>
        <p:nvPr/>
      </p:nvGrpSpPr>
      <p:grpSpPr>
        <a:xfrm>
          <a:off x="0" y="0"/>
          <a:ext cx="0" cy="0"/>
          <a:chOff x="0" y="0"/>
          <a:chExt cx="0" cy="0"/>
        </a:xfrm>
      </p:grpSpPr>
      <p:sp>
        <p:nvSpPr>
          <p:cNvPr id="197" name="Google Shape;197;p19"/>
          <p:cNvSpPr txBox="1"/>
          <p:nvPr>
            <p:ph type="title"/>
          </p:nvPr>
        </p:nvSpPr>
        <p:spPr>
          <a:xfrm>
            <a:off x="717525" y="552990"/>
            <a:ext cx="770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8" name="Google Shape;198;p19"/>
          <p:cNvSpPr txBox="1"/>
          <p:nvPr>
            <p:ph idx="2" type="title"/>
          </p:nvPr>
        </p:nvSpPr>
        <p:spPr>
          <a:xfrm>
            <a:off x="5441500" y="937950"/>
            <a:ext cx="2706900" cy="474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199" name="Google Shape;199;p19"/>
          <p:cNvSpPr txBox="1"/>
          <p:nvPr>
            <p:ph idx="1" type="subTitle"/>
          </p:nvPr>
        </p:nvSpPr>
        <p:spPr>
          <a:xfrm>
            <a:off x="5441500" y="1326294"/>
            <a:ext cx="3084600" cy="62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00" name="Google Shape;200;p19"/>
          <p:cNvSpPr txBox="1"/>
          <p:nvPr>
            <p:ph idx="3" type="title"/>
          </p:nvPr>
        </p:nvSpPr>
        <p:spPr>
          <a:xfrm>
            <a:off x="4549625" y="2110397"/>
            <a:ext cx="2706900" cy="474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201" name="Google Shape;201;p19"/>
          <p:cNvSpPr txBox="1"/>
          <p:nvPr>
            <p:ph idx="4" type="subTitle"/>
          </p:nvPr>
        </p:nvSpPr>
        <p:spPr>
          <a:xfrm>
            <a:off x="4549625" y="2498741"/>
            <a:ext cx="3084600" cy="62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02" name="Google Shape;202;p19"/>
          <p:cNvSpPr txBox="1"/>
          <p:nvPr>
            <p:ph idx="5" type="title"/>
          </p:nvPr>
        </p:nvSpPr>
        <p:spPr>
          <a:xfrm>
            <a:off x="5441500" y="3447503"/>
            <a:ext cx="2706900" cy="474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203" name="Google Shape;203;p19"/>
          <p:cNvSpPr txBox="1"/>
          <p:nvPr>
            <p:ph idx="6" type="subTitle"/>
          </p:nvPr>
        </p:nvSpPr>
        <p:spPr>
          <a:xfrm>
            <a:off x="5441500" y="3835847"/>
            <a:ext cx="3084600" cy="62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6">
    <p:spTree>
      <p:nvGrpSpPr>
        <p:cNvPr id="204" name="Shape 204"/>
        <p:cNvGrpSpPr/>
        <p:nvPr/>
      </p:nvGrpSpPr>
      <p:grpSpPr>
        <a:xfrm>
          <a:off x="0" y="0"/>
          <a:ext cx="0" cy="0"/>
          <a:chOff x="0" y="0"/>
          <a:chExt cx="0" cy="0"/>
        </a:xfrm>
      </p:grpSpPr>
      <p:grpSp>
        <p:nvGrpSpPr>
          <p:cNvPr id="205" name="Google Shape;205;p20"/>
          <p:cNvGrpSpPr/>
          <p:nvPr/>
        </p:nvGrpSpPr>
        <p:grpSpPr>
          <a:xfrm>
            <a:off x="-300" y="3427904"/>
            <a:ext cx="9143704" cy="1715603"/>
            <a:chOff x="377798" y="3469600"/>
            <a:chExt cx="7110743" cy="1334165"/>
          </a:xfrm>
        </p:grpSpPr>
        <p:sp>
          <p:nvSpPr>
            <p:cNvPr id="206" name="Google Shape;206;p20"/>
            <p:cNvSpPr/>
            <p:nvPr/>
          </p:nvSpPr>
          <p:spPr>
            <a:xfrm>
              <a:off x="2934275" y="3745525"/>
              <a:ext cx="1009075" cy="526875"/>
            </a:xfrm>
            <a:custGeom>
              <a:rect b="b" l="l" r="r" t="t"/>
              <a:pathLst>
                <a:path extrusionOk="0" h="21075" w="40363">
                  <a:moveTo>
                    <a:pt x="20277" y="1"/>
                  </a:moveTo>
                  <a:cubicBezTo>
                    <a:pt x="16705" y="1"/>
                    <a:pt x="13574" y="1834"/>
                    <a:pt x="11752" y="4608"/>
                  </a:cubicBezTo>
                  <a:cubicBezTo>
                    <a:pt x="11327" y="5242"/>
                    <a:pt x="10616" y="5583"/>
                    <a:pt x="9876" y="5583"/>
                  </a:cubicBezTo>
                  <a:cubicBezTo>
                    <a:pt x="9684" y="5583"/>
                    <a:pt x="9491" y="5560"/>
                    <a:pt x="9300" y="5513"/>
                  </a:cubicBezTo>
                  <a:cubicBezTo>
                    <a:pt x="8728" y="5382"/>
                    <a:pt x="8133" y="5299"/>
                    <a:pt x="7514" y="5299"/>
                  </a:cubicBezTo>
                  <a:cubicBezTo>
                    <a:pt x="3358" y="5299"/>
                    <a:pt x="1" y="8657"/>
                    <a:pt x="1" y="12812"/>
                  </a:cubicBezTo>
                  <a:cubicBezTo>
                    <a:pt x="1" y="16955"/>
                    <a:pt x="3358" y="20313"/>
                    <a:pt x="7514" y="20313"/>
                  </a:cubicBezTo>
                  <a:cubicBezTo>
                    <a:pt x="9204" y="20313"/>
                    <a:pt x="10764" y="19753"/>
                    <a:pt x="12026" y="18813"/>
                  </a:cubicBezTo>
                  <a:cubicBezTo>
                    <a:pt x="12454" y="18488"/>
                    <a:pt x="12967" y="18320"/>
                    <a:pt x="13478" y="18320"/>
                  </a:cubicBezTo>
                  <a:cubicBezTo>
                    <a:pt x="13905" y="18320"/>
                    <a:pt x="14331" y="18438"/>
                    <a:pt x="14705" y="18682"/>
                  </a:cubicBezTo>
                  <a:cubicBezTo>
                    <a:pt x="16312" y="19729"/>
                    <a:pt x="18217" y="20337"/>
                    <a:pt x="20277" y="20337"/>
                  </a:cubicBezTo>
                  <a:cubicBezTo>
                    <a:pt x="21361" y="20337"/>
                    <a:pt x="22396" y="20170"/>
                    <a:pt x="23373" y="19860"/>
                  </a:cubicBezTo>
                  <a:cubicBezTo>
                    <a:pt x="23615" y="19784"/>
                    <a:pt x="23866" y="19745"/>
                    <a:pt x="24114" y="19745"/>
                  </a:cubicBezTo>
                  <a:cubicBezTo>
                    <a:pt x="24525" y="19745"/>
                    <a:pt x="24929" y="19852"/>
                    <a:pt x="25278" y="20075"/>
                  </a:cubicBezTo>
                  <a:cubicBezTo>
                    <a:pt x="26314" y="20706"/>
                    <a:pt x="27516" y="21075"/>
                    <a:pt x="28814" y="21075"/>
                  </a:cubicBezTo>
                  <a:cubicBezTo>
                    <a:pt x="30409" y="21075"/>
                    <a:pt x="31886" y="20515"/>
                    <a:pt x="33041" y="19575"/>
                  </a:cubicBezTo>
                  <a:cubicBezTo>
                    <a:pt x="33472" y="19231"/>
                    <a:pt x="34006" y="19037"/>
                    <a:pt x="34544" y="19037"/>
                  </a:cubicBezTo>
                  <a:cubicBezTo>
                    <a:pt x="34808" y="19037"/>
                    <a:pt x="35072" y="19084"/>
                    <a:pt x="35327" y="19182"/>
                  </a:cubicBezTo>
                  <a:cubicBezTo>
                    <a:pt x="35743" y="19360"/>
                    <a:pt x="36208" y="19444"/>
                    <a:pt x="36684" y="19444"/>
                  </a:cubicBezTo>
                  <a:cubicBezTo>
                    <a:pt x="38720" y="19444"/>
                    <a:pt x="40363" y="17801"/>
                    <a:pt x="40363" y="15776"/>
                  </a:cubicBezTo>
                  <a:cubicBezTo>
                    <a:pt x="40363" y="13741"/>
                    <a:pt x="38720" y="12097"/>
                    <a:pt x="36684" y="12097"/>
                  </a:cubicBezTo>
                  <a:lnTo>
                    <a:pt x="36672" y="12097"/>
                  </a:lnTo>
                  <a:cubicBezTo>
                    <a:pt x="35827" y="12097"/>
                    <a:pt x="35029" y="11693"/>
                    <a:pt x="34600" y="10966"/>
                  </a:cubicBezTo>
                  <a:cubicBezTo>
                    <a:pt x="33838" y="9680"/>
                    <a:pt x="32660" y="8668"/>
                    <a:pt x="31231" y="8121"/>
                  </a:cubicBezTo>
                  <a:cubicBezTo>
                    <a:pt x="30612" y="7871"/>
                    <a:pt x="30100" y="7394"/>
                    <a:pt x="29874" y="6752"/>
                  </a:cubicBezTo>
                  <a:cubicBezTo>
                    <a:pt x="28469" y="2823"/>
                    <a:pt x="24706" y="1"/>
                    <a:pt x="202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4838100" y="3469600"/>
              <a:ext cx="2018425" cy="1053725"/>
            </a:xfrm>
            <a:custGeom>
              <a:rect b="b" l="l" r="r" t="t"/>
              <a:pathLst>
                <a:path extrusionOk="0" h="42149" w="80737">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377798" y="4155401"/>
              <a:ext cx="7110743" cy="648364"/>
            </a:xfrm>
            <a:custGeom>
              <a:rect b="b" l="l" r="r" t="t"/>
              <a:pathLst>
                <a:path extrusionOk="0" h="28409" w="285572">
                  <a:moveTo>
                    <a:pt x="1" y="1"/>
                  </a:moveTo>
                  <a:lnTo>
                    <a:pt x="1" y="28409"/>
                  </a:lnTo>
                  <a:lnTo>
                    <a:pt x="285572" y="28409"/>
                  </a:lnTo>
                  <a:lnTo>
                    <a:pt x="2855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0"/>
          <p:cNvSpPr txBox="1"/>
          <p:nvPr>
            <p:ph type="title"/>
          </p:nvPr>
        </p:nvSpPr>
        <p:spPr>
          <a:xfrm>
            <a:off x="717525" y="905150"/>
            <a:ext cx="2183400" cy="372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000"/>
              <a:buNone/>
              <a:defRPr sz="5000"/>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p:txBody>
      </p:sp>
      <p:sp>
        <p:nvSpPr>
          <p:cNvPr id="210" name="Google Shape;210;p20"/>
          <p:cNvSpPr txBox="1"/>
          <p:nvPr>
            <p:ph idx="1" type="subTitle"/>
          </p:nvPr>
        </p:nvSpPr>
        <p:spPr>
          <a:xfrm>
            <a:off x="3343550" y="1515050"/>
            <a:ext cx="1529100" cy="639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11" name="Google Shape;211;p20"/>
          <p:cNvSpPr txBox="1"/>
          <p:nvPr>
            <p:ph idx="2" type="title"/>
          </p:nvPr>
        </p:nvSpPr>
        <p:spPr>
          <a:xfrm>
            <a:off x="3343550" y="1130825"/>
            <a:ext cx="15291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atin typeface="Open Sans"/>
                <a:ea typeface="Open Sans"/>
                <a:cs typeface="Open Sans"/>
                <a:sym typeface="Open Sans"/>
              </a:defRPr>
            </a:lvl2pPr>
            <a:lvl3pPr lvl="2" rtl="0">
              <a:spcBef>
                <a:spcPts val="0"/>
              </a:spcBef>
              <a:spcAft>
                <a:spcPts val="0"/>
              </a:spcAft>
              <a:buNone/>
              <a:defRPr sz="1800">
                <a:latin typeface="Open Sans"/>
                <a:ea typeface="Open Sans"/>
                <a:cs typeface="Open Sans"/>
                <a:sym typeface="Open Sans"/>
              </a:defRPr>
            </a:lvl3pPr>
            <a:lvl4pPr lvl="3" rtl="0">
              <a:spcBef>
                <a:spcPts val="0"/>
              </a:spcBef>
              <a:spcAft>
                <a:spcPts val="0"/>
              </a:spcAft>
              <a:buNone/>
              <a:defRPr sz="1800">
                <a:latin typeface="Open Sans"/>
                <a:ea typeface="Open Sans"/>
                <a:cs typeface="Open Sans"/>
                <a:sym typeface="Open Sans"/>
              </a:defRPr>
            </a:lvl4pPr>
            <a:lvl5pPr lvl="4" rtl="0">
              <a:spcBef>
                <a:spcPts val="0"/>
              </a:spcBef>
              <a:spcAft>
                <a:spcPts val="0"/>
              </a:spcAft>
              <a:buNone/>
              <a:defRPr sz="1800">
                <a:latin typeface="Open Sans"/>
                <a:ea typeface="Open Sans"/>
                <a:cs typeface="Open Sans"/>
                <a:sym typeface="Open Sans"/>
              </a:defRPr>
            </a:lvl5pPr>
            <a:lvl6pPr lvl="5" rtl="0">
              <a:spcBef>
                <a:spcPts val="0"/>
              </a:spcBef>
              <a:spcAft>
                <a:spcPts val="0"/>
              </a:spcAft>
              <a:buNone/>
              <a:defRPr sz="1800">
                <a:latin typeface="Open Sans"/>
                <a:ea typeface="Open Sans"/>
                <a:cs typeface="Open Sans"/>
                <a:sym typeface="Open Sans"/>
              </a:defRPr>
            </a:lvl6pPr>
            <a:lvl7pPr lvl="6" rtl="0">
              <a:spcBef>
                <a:spcPts val="0"/>
              </a:spcBef>
              <a:spcAft>
                <a:spcPts val="0"/>
              </a:spcAft>
              <a:buNone/>
              <a:defRPr sz="1800">
                <a:latin typeface="Open Sans"/>
                <a:ea typeface="Open Sans"/>
                <a:cs typeface="Open Sans"/>
                <a:sym typeface="Open Sans"/>
              </a:defRPr>
            </a:lvl7pPr>
            <a:lvl8pPr lvl="7" rtl="0">
              <a:spcBef>
                <a:spcPts val="0"/>
              </a:spcBef>
              <a:spcAft>
                <a:spcPts val="0"/>
              </a:spcAft>
              <a:buNone/>
              <a:defRPr sz="1800">
                <a:latin typeface="Open Sans"/>
                <a:ea typeface="Open Sans"/>
                <a:cs typeface="Open Sans"/>
                <a:sym typeface="Open Sans"/>
              </a:defRPr>
            </a:lvl8pPr>
            <a:lvl9pPr lvl="8" rtl="0">
              <a:spcBef>
                <a:spcPts val="0"/>
              </a:spcBef>
              <a:spcAft>
                <a:spcPts val="0"/>
              </a:spcAft>
              <a:buNone/>
              <a:defRPr sz="1800">
                <a:latin typeface="Open Sans"/>
                <a:ea typeface="Open Sans"/>
                <a:cs typeface="Open Sans"/>
                <a:sym typeface="Open Sans"/>
              </a:defRPr>
            </a:lvl9pPr>
          </a:lstStyle>
          <a:p/>
        </p:txBody>
      </p:sp>
      <p:sp>
        <p:nvSpPr>
          <p:cNvPr id="212" name="Google Shape;212;p20"/>
          <p:cNvSpPr txBox="1"/>
          <p:nvPr>
            <p:ph idx="3" type="subTitle"/>
          </p:nvPr>
        </p:nvSpPr>
        <p:spPr>
          <a:xfrm>
            <a:off x="5120450" y="1515050"/>
            <a:ext cx="1529100" cy="639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13" name="Google Shape;213;p20"/>
          <p:cNvSpPr txBox="1"/>
          <p:nvPr>
            <p:ph idx="4" type="title"/>
          </p:nvPr>
        </p:nvSpPr>
        <p:spPr>
          <a:xfrm>
            <a:off x="5120463" y="1130825"/>
            <a:ext cx="15291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atin typeface="Open Sans"/>
                <a:ea typeface="Open Sans"/>
                <a:cs typeface="Open Sans"/>
                <a:sym typeface="Open Sans"/>
              </a:defRPr>
            </a:lvl2pPr>
            <a:lvl3pPr lvl="2" rtl="0">
              <a:spcBef>
                <a:spcPts val="0"/>
              </a:spcBef>
              <a:spcAft>
                <a:spcPts val="0"/>
              </a:spcAft>
              <a:buNone/>
              <a:defRPr sz="1800">
                <a:latin typeface="Open Sans"/>
                <a:ea typeface="Open Sans"/>
                <a:cs typeface="Open Sans"/>
                <a:sym typeface="Open Sans"/>
              </a:defRPr>
            </a:lvl3pPr>
            <a:lvl4pPr lvl="3" rtl="0">
              <a:spcBef>
                <a:spcPts val="0"/>
              </a:spcBef>
              <a:spcAft>
                <a:spcPts val="0"/>
              </a:spcAft>
              <a:buNone/>
              <a:defRPr sz="1800">
                <a:latin typeface="Open Sans"/>
                <a:ea typeface="Open Sans"/>
                <a:cs typeface="Open Sans"/>
                <a:sym typeface="Open Sans"/>
              </a:defRPr>
            </a:lvl4pPr>
            <a:lvl5pPr lvl="4" rtl="0">
              <a:spcBef>
                <a:spcPts val="0"/>
              </a:spcBef>
              <a:spcAft>
                <a:spcPts val="0"/>
              </a:spcAft>
              <a:buNone/>
              <a:defRPr sz="1800">
                <a:latin typeface="Open Sans"/>
                <a:ea typeface="Open Sans"/>
                <a:cs typeface="Open Sans"/>
                <a:sym typeface="Open Sans"/>
              </a:defRPr>
            </a:lvl5pPr>
            <a:lvl6pPr lvl="5" rtl="0">
              <a:spcBef>
                <a:spcPts val="0"/>
              </a:spcBef>
              <a:spcAft>
                <a:spcPts val="0"/>
              </a:spcAft>
              <a:buNone/>
              <a:defRPr sz="1800">
                <a:latin typeface="Open Sans"/>
                <a:ea typeface="Open Sans"/>
                <a:cs typeface="Open Sans"/>
                <a:sym typeface="Open Sans"/>
              </a:defRPr>
            </a:lvl6pPr>
            <a:lvl7pPr lvl="6" rtl="0">
              <a:spcBef>
                <a:spcPts val="0"/>
              </a:spcBef>
              <a:spcAft>
                <a:spcPts val="0"/>
              </a:spcAft>
              <a:buNone/>
              <a:defRPr sz="1800">
                <a:latin typeface="Open Sans"/>
                <a:ea typeface="Open Sans"/>
                <a:cs typeface="Open Sans"/>
                <a:sym typeface="Open Sans"/>
              </a:defRPr>
            </a:lvl7pPr>
            <a:lvl8pPr lvl="7" rtl="0">
              <a:spcBef>
                <a:spcPts val="0"/>
              </a:spcBef>
              <a:spcAft>
                <a:spcPts val="0"/>
              </a:spcAft>
              <a:buNone/>
              <a:defRPr sz="1800">
                <a:latin typeface="Open Sans"/>
                <a:ea typeface="Open Sans"/>
                <a:cs typeface="Open Sans"/>
                <a:sym typeface="Open Sans"/>
              </a:defRPr>
            </a:lvl8pPr>
            <a:lvl9pPr lvl="8" rtl="0">
              <a:spcBef>
                <a:spcPts val="0"/>
              </a:spcBef>
              <a:spcAft>
                <a:spcPts val="0"/>
              </a:spcAft>
              <a:buNone/>
              <a:defRPr sz="1800">
                <a:latin typeface="Open Sans"/>
                <a:ea typeface="Open Sans"/>
                <a:cs typeface="Open Sans"/>
                <a:sym typeface="Open Sans"/>
              </a:defRPr>
            </a:lvl9pPr>
          </a:lstStyle>
          <a:p/>
        </p:txBody>
      </p:sp>
      <p:sp>
        <p:nvSpPr>
          <p:cNvPr id="214" name="Google Shape;214;p20"/>
          <p:cNvSpPr txBox="1"/>
          <p:nvPr>
            <p:ph idx="5" type="subTitle"/>
          </p:nvPr>
        </p:nvSpPr>
        <p:spPr>
          <a:xfrm>
            <a:off x="6897375" y="1515050"/>
            <a:ext cx="1529100" cy="639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15" name="Google Shape;215;p20"/>
          <p:cNvSpPr txBox="1"/>
          <p:nvPr>
            <p:ph idx="6" type="title"/>
          </p:nvPr>
        </p:nvSpPr>
        <p:spPr>
          <a:xfrm>
            <a:off x="6897375" y="1130825"/>
            <a:ext cx="15291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atin typeface="Open Sans"/>
                <a:ea typeface="Open Sans"/>
                <a:cs typeface="Open Sans"/>
                <a:sym typeface="Open Sans"/>
              </a:defRPr>
            </a:lvl2pPr>
            <a:lvl3pPr lvl="2" rtl="0">
              <a:spcBef>
                <a:spcPts val="0"/>
              </a:spcBef>
              <a:spcAft>
                <a:spcPts val="0"/>
              </a:spcAft>
              <a:buNone/>
              <a:defRPr sz="1800">
                <a:latin typeface="Open Sans"/>
                <a:ea typeface="Open Sans"/>
                <a:cs typeface="Open Sans"/>
                <a:sym typeface="Open Sans"/>
              </a:defRPr>
            </a:lvl3pPr>
            <a:lvl4pPr lvl="3" rtl="0">
              <a:spcBef>
                <a:spcPts val="0"/>
              </a:spcBef>
              <a:spcAft>
                <a:spcPts val="0"/>
              </a:spcAft>
              <a:buNone/>
              <a:defRPr sz="1800">
                <a:latin typeface="Open Sans"/>
                <a:ea typeface="Open Sans"/>
                <a:cs typeface="Open Sans"/>
                <a:sym typeface="Open Sans"/>
              </a:defRPr>
            </a:lvl4pPr>
            <a:lvl5pPr lvl="4" rtl="0">
              <a:spcBef>
                <a:spcPts val="0"/>
              </a:spcBef>
              <a:spcAft>
                <a:spcPts val="0"/>
              </a:spcAft>
              <a:buNone/>
              <a:defRPr sz="1800">
                <a:latin typeface="Open Sans"/>
                <a:ea typeface="Open Sans"/>
                <a:cs typeface="Open Sans"/>
                <a:sym typeface="Open Sans"/>
              </a:defRPr>
            </a:lvl5pPr>
            <a:lvl6pPr lvl="5" rtl="0">
              <a:spcBef>
                <a:spcPts val="0"/>
              </a:spcBef>
              <a:spcAft>
                <a:spcPts val="0"/>
              </a:spcAft>
              <a:buNone/>
              <a:defRPr sz="1800">
                <a:latin typeface="Open Sans"/>
                <a:ea typeface="Open Sans"/>
                <a:cs typeface="Open Sans"/>
                <a:sym typeface="Open Sans"/>
              </a:defRPr>
            </a:lvl6pPr>
            <a:lvl7pPr lvl="6" rtl="0">
              <a:spcBef>
                <a:spcPts val="0"/>
              </a:spcBef>
              <a:spcAft>
                <a:spcPts val="0"/>
              </a:spcAft>
              <a:buNone/>
              <a:defRPr sz="1800">
                <a:latin typeface="Open Sans"/>
                <a:ea typeface="Open Sans"/>
                <a:cs typeface="Open Sans"/>
                <a:sym typeface="Open Sans"/>
              </a:defRPr>
            </a:lvl7pPr>
            <a:lvl8pPr lvl="7" rtl="0">
              <a:spcBef>
                <a:spcPts val="0"/>
              </a:spcBef>
              <a:spcAft>
                <a:spcPts val="0"/>
              </a:spcAft>
              <a:buNone/>
              <a:defRPr sz="1800">
                <a:latin typeface="Open Sans"/>
                <a:ea typeface="Open Sans"/>
                <a:cs typeface="Open Sans"/>
                <a:sym typeface="Open Sans"/>
              </a:defRPr>
            </a:lvl8pPr>
            <a:lvl9pPr lvl="8" rtl="0">
              <a:spcBef>
                <a:spcPts val="0"/>
              </a:spcBef>
              <a:spcAft>
                <a:spcPts val="0"/>
              </a:spcAft>
              <a:buNone/>
              <a:defRPr sz="1800">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1489925" y="2573725"/>
            <a:ext cx="2288400" cy="779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hasCustomPrompt="1" idx="2" type="title"/>
          </p:nvPr>
        </p:nvSpPr>
        <p:spPr>
          <a:xfrm>
            <a:off x="1489925" y="1220113"/>
            <a:ext cx="1132200" cy="1368900"/>
          </a:xfrm>
          <a:prstGeom prst="rect">
            <a:avLst/>
          </a:prstGeom>
        </p:spPr>
        <p:txBody>
          <a:bodyPr anchorCtr="0" anchor="b"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 name="Google Shape;16;p3"/>
          <p:cNvSpPr txBox="1"/>
          <p:nvPr>
            <p:ph idx="1" type="subTitle"/>
          </p:nvPr>
        </p:nvSpPr>
        <p:spPr>
          <a:xfrm>
            <a:off x="1489925" y="3205500"/>
            <a:ext cx="2452200" cy="622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13">
    <p:bg>
      <p:bgPr>
        <a:solidFill>
          <a:schemeClr val="dk2"/>
        </a:solidFill>
      </p:bgPr>
    </p:bg>
    <p:spTree>
      <p:nvGrpSpPr>
        <p:cNvPr id="216" name="Shape 216"/>
        <p:cNvGrpSpPr/>
        <p:nvPr/>
      </p:nvGrpSpPr>
      <p:grpSpPr>
        <a:xfrm>
          <a:off x="0" y="0"/>
          <a:ext cx="0" cy="0"/>
          <a:chOff x="0" y="0"/>
          <a:chExt cx="0" cy="0"/>
        </a:xfrm>
      </p:grpSpPr>
      <p:sp>
        <p:nvSpPr>
          <p:cNvPr id="217" name="Google Shape;217;p21"/>
          <p:cNvSpPr/>
          <p:nvPr/>
        </p:nvSpPr>
        <p:spPr>
          <a:xfrm flipH="1">
            <a:off x="3222649" y="1592997"/>
            <a:ext cx="5854826" cy="2933425"/>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31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70" y="850947"/>
            <a:ext cx="8179245" cy="4098021"/>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82" y="3040134"/>
            <a:ext cx="9143830" cy="2103365"/>
          </a:xfrm>
          <a:custGeom>
            <a:rect b="b" l="l" r="r" t="t"/>
            <a:pathLst>
              <a:path extrusionOk="0" h="58104" w="252592">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1" name="Google Shape;221;p21"/>
          <p:cNvSpPr txBox="1"/>
          <p:nvPr>
            <p:ph idx="1" type="subTitle"/>
          </p:nvPr>
        </p:nvSpPr>
        <p:spPr>
          <a:xfrm>
            <a:off x="1162550" y="2509075"/>
            <a:ext cx="19848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222" name="Google Shape;222;p21"/>
          <p:cNvSpPr txBox="1"/>
          <p:nvPr>
            <p:ph idx="2" type="title"/>
          </p:nvPr>
        </p:nvSpPr>
        <p:spPr>
          <a:xfrm>
            <a:off x="1162538" y="3737250"/>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23" name="Google Shape;223;p21"/>
          <p:cNvSpPr txBox="1"/>
          <p:nvPr>
            <p:ph idx="3" type="subTitle"/>
          </p:nvPr>
        </p:nvSpPr>
        <p:spPr>
          <a:xfrm>
            <a:off x="3579600" y="2509075"/>
            <a:ext cx="19848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224" name="Google Shape;224;p21"/>
          <p:cNvSpPr txBox="1"/>
          <p:nvPr>
            <p:ph idx="4" type="title"/>
          </p:nvPr>
        </p:nvSpPr>
        <p:spPr>
          <a:xfrm>
            <a:off x="3579588" y="3737250"/>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25" name="Google Shape;225;p21"/>
          <p:cNvSpPr txBox="1"/>
          <p:nvPr>
            <p:ph idx="5" type="subTitle"/>
          </p:nvPr>
        </p:nvSpPr>
        <p:spPr>
          <a:xfrm>
            <a:off x="5996650" y="2509075"/>
            <a:ext cx="19848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226" name="Google Shape;226;p21"/>
          <p:cNvSpPr txBox="1"/>
          <p:nvPr>
            <p:ph idx="6" type="title"/>
          </p:nvPr>
        </p:nvSpPr>
        <p:spPr>
          <a:xfrm>
            <a:off x="5996638" y="3737250"/>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7">
    <p:bg>
      <p:bgPr>
        <a:solidFill>
          <a:schemeClr val="dk2"/>
        </a:solidFill>
      </p:bgPr>
    </p:bg>
    <p:spTree>
      <p:nvGrpSpPr>
        <p:cNvPr id="227" name="Shape 227"/>
        <p:cNvGrpSpPr/>
        <p:nvPr/>
      </p:nvGrpSpPr>
      <p:grpSpPr>
        <a:xfrm>
          <a:off x="0" y="0"/>
          <a:ext cx="0" cy="0"/>
          <a:chOff x="0" y="0"/>
          <a:chExt cx="0" cy="0"/>
        </a:xfrm>
      </p:grpSpPr>
      <p:sp>
        <p:nvSpPr>
          <p:cNvPr id="228" name="Google Shape;228;p22"/>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229" name="Google Shape;229;p22"/>
          <p:cNvGrpSpPr/>
          <p:nvPr/>
        </p:nvGrpSpPr>
        <p:grpSpPr>
          <a:xfrm>
            <a:off x="5496559" y="4259725"/>
            <a:ext cx="3647441" cy="883785"/>
            <a:chOff x="5496559" y="4280025"/>
            <a:chExt cx="3647441" cy="883785"/>
          </a:xfrm>
        </p:grpSpPr>
        <p:sp>
          <p:nvSpPr>
            <p:cNvPr id="230" name="Google Shape;230;p22"/>
            <p:cNvSpPr/>
            <p:nvPr/>
          </p:nvSpPr>
          <p:spPr>
            <a:xfrm flipH="1">
              <a:off x="7110116" y="4280025"/>
              <a:ext cx="2033884" cy="88378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5496559" y="4663290"/>
              <a:ext cx="1937483" cy="500521"/>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4">
    <p:spTree>
      <p:nvGrpSpPr>
        <p:cNvPr id="232" name="Shape 232"/>
        <p:cNvGrpSpPr/>
        <p:nvPr/>
      </p:nvGrpSpPr>
      <p:grpSpPr>
        <a:xfrm>
          <a:off x="0" y="0"/>
          <a:ext cx="0" cy="0"/>
          <a:chOff x="0" y="0"/>
          <a:chExt cx="0" cy="0"/>
        </a:xfrm>
      </p:grpSpPr>
      <p:grpSp>
        <p:nvGrpSpPr>
          <p:cNvPr id="233" name="Google Shape;233;p23"/>
          <p:cNvGrpSpPr/>
          <p:nvPr/>
        </p:nvGrpSpPr>
        <p:grpSpPr>
          <a:xfrm rot="-199848">
            <a:off x="7416046" y="3853117"/>
            <a:ext cx="581719" cy="921601"/>
            <a:chOff x="-1904298" y="1056455"/>
            <a:chExt cx="581725" cy="921611"/>
          </a:xfrm>
        </p:grpSpPr>
        <p:sp>
          <p:nvSpPr>
            <p:cNvPr id="234" name="Google Shape;234;p23"/>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3"/>
          <p:cNvGrpSpPr/>
          <p:nvPr/>
        </p:nvGrpSpPr>
        <p:grpSpPr>
          <a:xfrm>
            <a:off x="6704539" y="3934149"/>
            <a:ext cx="878448" cy="863379"/>
            <a:chOff x="-5358445" y="839844"/>
            <a:chExt cx="1391711" cy="1367837"/>
          </a:xfrm>
        </p:grpSpPr>
        <p:sp>
          <p:nvSpPr>
            <p:cNvPr id="237" name="Google Shape;237;p23"/>
            <p:cNvSpPr/>
            <p:nvPr/>
          </p:nvSpPr>
          <p:spPr>
            <a:xfrm>
              <a:off x="-5358445" y="839844"/>
              <a:ext cx="1391711" cy="1367419"/>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5168235" y="1050330"/>
              <a:ext cx="1163208" cy="1157351"/>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rot="-1263781">
            <a:off x="7715407" y="4030012"/>
            <a:ext cx="890375" cy="822935"/>
            <a:chOff x="-1855532" y="1600966"/>
            <a:chExt cx="890361" cy="822923"/>
          </a:xfrm>
        </p:grpSpPr>
        <p:sp>
          <p:nvSpPr>
            <p:cNvPr id="240" name="Google Shape;240;p23"/>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23"/>
          <p:cNvGrpSpPr/>
          <p:nvPr/>
        </p:nvGrpSpPr>
        <p:grpSpPr>
          <a:xfrm>
            <a:off x="1" y="2854047"/>
            <a:ext cx="9144001" cy="2289456"/>
            <a:chOff x="271750" y="2423875"/>
            <a:chExt cx="7077400" cy="1772025"/>
          </a:xfrm>
        </p:grpSpPr>
        <p:sp>
          <p:nvSpPr>
            <p:cNvPr id="243" name="Google Shape;243;p23"/>
            <p:cNvSpPr/>
            <p:nvPr/>
          </p:nvSpPr>
          <p:spPr>
            <a:xfrm>
              <a:off x="277700" y="2423875"/>
              <a:ext cx="7071450" cy="1772025"/>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271750" y="3380525"/>
              <a:ext cx="1876450" cy="81537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1828200" y="3808500"/>
              <a:ext cx="1499600" cy="387400"/>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23"/>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47" name="Google Shape;247;p23"/>
          <p:cNvSpPr txBox="1"/>
          <p:nvPr>
            <p:ph idx="2" type="title"/>
          </p:nvPr>
        </p:nvSpPr>
        <p:spPr>
          <a:xfrm>
            <a:off x="3673625" y="1682250"/>
            <a:ext cx="1813800" cy="492600"/>
          </a:xfrm>
          <a:prstGeom prst="rect">
            <a:avLst/>
          </a:prstGeom>
          <a:noFill/>
        </p:spPr>
        <p:txBody>
          <a:bodyPr anchorCtr="0" anchor="b" bIns="91425" lIns="91425" spcFirstLastPara="1" rIns="91425" wrap="square" tIns="91425">
            <a:noAutofit/>
          </a:bodyPr>
          <a:lstStyle>
            <a:lvl1pPr lvl="0" rtl="0" algn="r">
              <a:spcBef>
                <a:spcPts val="0"/>
              </a:spcBef>
              <a:spcAft>
                <a:spcPts val="0"/>
              </a:spcAft>
              <a:buNone/>
              <a:defRPr sz="2000"/>
            </a:lvl1pPr>
            <a:lvl2pPr lvl="1" rtl="0" algn="r">
              <a:spcBef>
                <a:spcPts val="0"/>
              </a:spcBef>
              <a:spcAft>
                <a:spcPts val="0"/>
              </a:spcAft>
              <a:buNone/>
              <a:defRPr sz="2000"/>
            </a:lvl2pPr>
            <a:lvl3pPr lvl="2" rtl="0" algn="r">
              <a:spcBef>
                <a:spcPts val="0"/>
              </a:spcBef>
              <a:spcAft>
                <a:spcPts val="0"/>
              </a:spcAft>
              <a:buNone/>
              <a:defRPr sz="2000"/>
            </a:lvl3pPr>
            <a:lvl4pPr lvl="3" rtl="0" algn="r">
              <a:spcBef>
                <a:spcPts val="0"/>
              </a:spcBef>
              <a:spcAft>
                <a:spcPts val="0"/>
              </a:spcAft>
              <a:buNone/>
              <a:defRPr sz="2000"/>
            </a:lvl4pPr>
            <a:lvl5pPr lvl="4" rtl="0" algn="r">
              <a:spcBef>
                <a:spcPts val="0"/>
              </a:spcBef>
              <a:spcAft>
                <a:spcPts val="0"/>
              </a:spcAft>
              <a:buNone/>
              <a:defRPr sz="2000"/>
            </a:lvl5pPr>
            <a:lvl6pPr lvl="5" rtl="0" algn="r">
              <a:spcBef>
                <a:spcPts val="0"/>
              </a:spcBef>
              <a:spcAft>
                <a:spcPts val="0"/>
              </a:spcAft>
              <a:buNone/>
              <a:defRPr sz="2000"/>
            </a:lvl6pPr>
            <a:lvl7pPr lvl="6" rtl="0" algn="r">
              <a:spcBef>
                <a:spcPts val="0"/>
              </a:spcBef>
              <a:spcAft>
                <a:spcPts val="0"/>
              </a:spcAft>
              <a:buNone/>
              <a:defRPr sz="2000"/>
            </a:lvl7pPr>
            <a:lvl8pPr lvl="7" rtl="0" algn="r">
              <a:spcBef>
                <a:spcPts val="0"/>
              </a:spcBef>
              <a:spcAft>
                <a:spcPts val="0"/>
              </a:spcAft>
              <a:buNone/>
              <a:defRPr sz="2000"/>
            </a:lvl8pPr>
            <a:lvl9pPr lvl="8" rtl="0" algn="r">
              <a:spcBef>
                <a:spcPts val="0"/>
              </a:spcBef>
              <a:spcAft>
                <a:spcPts val="0"/>
              </a:spcAft>
              <a:buNone/>
              <a:defRPr sz="2000"/>
            </a:lvl9pPr>
          </a:lstStyle>
          <a:p/>
        </p:txBody>
      </p:sp>
      <p:sp>
        <p:nvSpPr>
          <p:cNvPr id="248" name="Google Shape;248;p23"/>
          <p:cNvSpPr txBox="1"/>
          <p:nvPr>
            <p:ph idx="1" type="subTitle"/>
          </p:nvPr>
        </p:nvSpPr>
        <p:spPr>
          <a:xfrm>
            <a:off x="3576125" y="2161750"/>
            <a:ext cx="1911300" cy="1461000"/>
          </a:xfrm>
          <a:prstGeom prst="rect">
            <a:avLst/>
          </a:prstGeom>
          <a:noFill/>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sp>
        <p:nvSpPr>
          <p:cNvPr id="249" name="Google Shape;249;p23"/>
          <p:cNvSpPr txBox="1"/>
          <p:nvPr>
            <p:ph idx="3" type="title"/>
          </p:nvPr>
        </p:nvSpPr>
        <p:spPr>
          <a:xfrm>
            <a:off x="6251400" y="1682250"/>
            <a:ext cx="1813800" cy="492600"/>
          </a:xfrm>
          <a:prstGeom prst="rect">
            <a:avLst/>
          </a:prstGeom>
          <a:noFill/>
        </p:spPr>
        <p:txBody>
          <a:bodyPr anchorCtr="0" anchor="b" bIns="91425" lIns="91425" spcFirstLastPara="1" rIns="91425" wrap="square" tIns="91425">
            <a:noAutofit/>
          </a:bodyPr>
          <a:lstStyle>
            <a:lvl1pPr lvl="0" rtl="0" algn="r">
              <a:spcBef>
                <a:spcPts val="0"/>
              </a:spcBef>
              <a:spcAft>
                <a:spcPts val="0"/>
              </a:spcAft>
              <a:buNone/>
              <a:defRPr sz="2000"/>
            </a:lvl1pPr>
            <a:lvl2pPr lvl="1" rtl="0" algn="r">
              <a:spcBef>
                <a:spcPts val="0"/>
              </a:spcBef>
              <a:spcAft>
                <a:spcPts val="0"/>
              </a:spcAft>
              <a:buNone/>
              <a:defRPr sz="2000"/>
            </a:lvl2pPr>
            <a:lvl3pPr lvl="2" rtl="0" algn="r">
              <a:spcBef>
                <a:spcPts val="0"/>
              </a:spcBef>
              <a:spcAft>
                <a:spcPts val="0"/>
              </a:spcAft>
              <a:buNone/>
              <a:defRPr sz="2000"/>
            </a:lvl3pPr>
            <a:lvl4pPr lvl="3" rtl="0" algn="r">
              <a:spcBef>
                <a:spcPts val="0"/>
              </a:spcBef>
              <a:spcAft>
                <a:spcPts val="0"/>
              </a:spcAft>
              <a:buNone/>
              <a:defRPr sz="2000"/>
            </a:lvl4pPr>
            <a:lvl5pPr lvl="4" rtl="0" algn="r">
              <a:spcBef>
                <a:spcPts val="0"/>
              </a:spcBef>
              <a:spcAft>
                <a:spcPts val="0"/>
              </a:spcAft>
              <a:buNone/>
              <a:defRPr sz="2000"/>
            </a:lvl5pPr>
            <a:lvl6pPr lvl="5" rtl="0" algn="r">
              <a:spcBef>
                <a:spcPts val="0"/>
              </a:spcBef>
              <a:spcAft>
                <a:spcPts val="0"/>
              </a:spcAft>
              <a:buNone/>
              <a:defRPr sz="2000"/>
            </a:lvl6pPr>
            <a:lvl7pPr lvl="6" rtl="0" algn="r">
              <a:spcBef>
                <a:spcPts val="0"/>
              </a:spcBef>
              <a:spcAft>
                <a:spcPts val="0"/>
              </a:spcAft>
              <a:buNone/>
              <a:defRPr sz="2000"/>
            </a:lvl7pPr>
            <a:lvl8pPr lvl="7" rtl="0" algn="r">
              <a:spcBef>
                <a:spcPts val="0"/>
              </a:spcBef>
              <a:spcAft>
                <a:spcPts val="0"/>
              </a:spcAft>
              <a:buNone/>
              <a:defRPr sz="2000"/>
            </a:lvl8pPr>
            <a:lvl9pPr lvl="8" rtl="0" algn="r">
              <a:spcBef>
                <a:spcPts val="0"/>
              </a:spcBef>
              <a:spcAft>
                <a:spcPts val="0"/>
              </a:spcAft>
              <a:buNone/>
              <a:defRPr sz="2000"/>
            </a:lvl9pPr>
          </a:lstStyle>
          <a:p/>
        </p:txBody>
      </p:sp>
      <p:sp>
        <p:nvSpPr>
          <p:cNvPr id="250" name="Google Shape;250;p23"/>
          <p:cNvSpPr txBox="1"/>
          <p:nvPr>
            <p:ph idx="4" type="subTitle"/>
          </p:nvPr>
        </p:nvSpPr>
        <p:spPr>
          <a:xfrm>
            <a:off x="6154025" y="2161750"/>
            <a:ext cx="1911300" cy="1461000"/>
          </a:xfrm>
          <a:prstGeom prst="rect">
            <a:avLst/>
          </a:prstGeom>
          <a:noFill/>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8">
    <p:bg>
      <p:bgPr>
        <a:solidFill>
          <a:schemeClr val="dk2"/>
        </a:solidFill>
      </p:bgPr>
    </p:bg>
    <p:spTree>
      <p:nvGrpSpPr>
        <p:cNvPr id="251" name="Shape 251"/>
        <p:cNvGrpSpPr/>
        <p:nvPr/>
      </p:nvGrpSpPr>
      <p:grpSpPr>
        <a:xfrm>
          <a:off x="0" y="0"/>
          <a:ext cx="0" cy="0"/>
          <a:chOff x="0" y="0"/>
          <a:chExt cx="0" cy="0"/>
        </a:xfrm>
      </p:grpSpPr>
      <p:sp>
        <p:nvSpPr>
          <p:cNvPr id="252" name="Google Shape;252;p24"/>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3" name="Google Shape;253;p24"/>
          <p:cNvSpPr txBox="1"/>
          <p:nvPr>
            <p:ph idx="2" type="title"/>
          </p:nvPr>
        </p:nvSpPr>
        <p:spPr>
          <a:xfrm>
            <a:off x="1137388" y="15321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54" name="Google Shape;254;p24"/>
          <p:cNvSpPr txBox="1"/>
          <p:nvPr>
            <p:ph idx="1" type="subTitle"/>
          </p:nvPr>
        </p:nvSpPr>
        <p:spPr>
          <a:xfrm>
            <a:off x="1137400" y="19354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sz="1200"/>
            </a:lvl2pPr>
            <a:lvl3pPr lvl="2" rtl="0" algn="ctr">
              <a:spcBef>
                <a:spcPts val="1600"/>
              </a:spcBef>
              <a:spcAft>
                <a:spcPts val="0"/>
              </a:spcAft>
              <a:buNone/>
              <a:defRPr sz="1200"/>
            </a:lvl3pPr>
            <a:lvl4pPr lvl="3" rtl="0" algn="ctr">
              <a:spcBef>
                <a:spcPts val="1600"/>
              </a:spcBef>
              <a:spcAft>
                <a:spcPts val="0"/>
              </a:spcAft>
              <a:buNone/>
              <a:defRPr sz="1200"/>
            </a:lvl4pPr>
            <a:lvl5pPr lvl="4" rtl="0" algn="ctr">
              <a:spcBef>
                <a:spcPts val="1600"/>
              </a:spcBef>
              <a:spcAft>
                <a:spcPts val="0"/>
              </a:spcAft>
              <a:buNone/>
              <a:defRPr sz="1200"/>
            </a:lvl5pPr>
            <a:lvl6pPr lvl="5" rtl="0" algn="ctr">
              <a:spcBef>
                <a:spcPts val="1600"/>
              </a:spcBef>
              <a:spcAft>
                <a:spcPts val="0"/>
              </a:spcAft>
              <a:buNone/>
              <a:defRPr sz="1200"/>
            </a:lvl6pPr>
            <a:lvl7pPr lvl="6" rtl="0" algn="ctr">
              <a:spcBef>
                <a:spcPts val="1600"/>
              </a:spcBef>
              <a:spcAft>
                <a:spcPts val="0"/>
              </a:spcAft>
              <a:buNone/>
              <a:defRPr sz="1200"/>
            </a:lvl7pPr>
            <a:lvl8pPr lvl="7" rtl="0" algn="ctr">
              <a:spcBef>
                <a:spcPts val="1600"/>
              </a:spcBef>
              <a:spcAft>
                <a:spcPts val="0"/>
              </a:spcAft>
              <a:buNone/>
              <a:defRPr sz="1200"/>
            </a:lvl8pPr>
            <a:lvl9pPr lvl="8" rtl="0" algn="ctr">
              <a:spcBef>
                <a:spcPts val="1600"/>
              </a:spcBef>
              <a:spcAft>
                <a:spcPts val="1600"/>
              </a:spcAft>
              <a:buNone/>
              <a:defRPr sz="1200"/>
            </a:lvl9pPr>
          </a:lstStyle>
          <a:p/>
        </p:txBody>
      </p:sp>
      <p:sp>
        <p:nvSpPr>
          <p:cNvPr id="255" name="Google Shape;255;p24"/>
          <p:cNvSpPr txBox="1"/>
          <p:nvPr>
            <p:ph idx="3" type="title"/>
          </p:nvPr>
        </p:nvSpPr>
        <p:spPr>
          <a:xfrm>
            <a:off x="3579602" y="15321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56" name="Google Shape;256;p24"/>
          <p:cNvSpPr txBox="1"/>
          <p:nvPr>
            <p:ph idx="4" type="subTitle"/>
          </p:nvPr>
        </p:nvSpPr>
        <p:spPr>
          <a:xfrm>
            <a:off x="3579613" y="19354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sz="1200"/>
            </a:lvl2pPr>
            <a:lvl3pPr lvl="2" rtl="0" algn="ctr">
              <a:spcBef>
                <a:spcPts val="1600"/>
              </a:spcBef>
              <a:spcAft>
                <a:spcPts val="0"/>
              </a:spcAft>
              <a:buNone/>
              <a:defRPr sz="1200"/>
            </a:lvl3pPr>
            <a:lvl4pPr lvl="3" rtl="0" algn="ctr">
              <a:spcBef>
                <a:spcPts val="1600"/>
              </a:spcBef>
              <a:spcAft>
                <a:spcPts val="0"/>
              </a:spcAft>
              <a:buNone/>
              <a:defRPr sz="1200"/>
            </a:lvl4pPr>
            <a:lvl5pPr lvl="4" rtl="0" algn="ctr">
              <a:spcBef>
                <a:spcPts val="1600"/>
              </a:spcBef>
              <a:spcAft>
                <a:spcPts val="0"/>
              </a:spcAft>
              <a:buNone/>
              <a:defRPr sz="1200"/>
            </a:lvl5pPr>
            <a:lvl6pPr lvl="5" rtl="0" algn="ctr">
              <a:spcBef>
                <a:spcPts val="1600"/>
              </a:spcBef>
              <a:spcAft>
                <a:spcPts val="0"/>
              </a:spcAft>
              <a:buNone/>
              <a:defRPr sz="1200"/>
            </a:lvl6pPr>
            <a:lvl7pPr lvl="6" rtl="0" algn="ctr">
              <a:spcBef>
                <a:spcPts val="1600"/>
              </a:spcBef>
              <a:spcAft>
                <a:spcPts val="0"/>
              </a:spcAft>
              <a:buNone/>
              <a:defRPr sz="1200"/>
            </a:lvl7pPr>
            <a:lvl8pPr lvl="7" rtl="0" algn="ctr">
              <a:spcBef>
                <a:spcPts val="1600"/>
              </a:spcBef>
              <a:spcAft>
                <a:spcPts val="0"/>
              </a:spcAft>
              <a:buNone/>
              <a:defRPr sz="1200"/>
            </a:lvl8pPr>
            <a:lvl9pPr lvl="8" rtl="0" algn="ctr">
              <a:spcBef>
                <a:spcPts val="1600"/>
              </a:spcBef>
              <a:spcAft>
                <a:spcPts val="1600"/>
              </a:spcAft>
              <a:buNone/>
              <a:defRPr sz="1200"/>
            </a:lvl9pPr>
          </a:lstStyle>
          <a:p/>
        </p:txBody>
      </p:sp>
      <p:sp>
        <p:nvSpPr>
          <p:cNvPr id="257" name="Google Shape;257;p24"/>
          <p:cNvSpPr txBox="1"/>
          <p:nvPr>
            <p:ph idx="5" type="title"/>
          </p:nvPr>
        </p:nvSpPr>
        <p:spPr>
          <a:xfrm>
            <a:off x="6021817" y="15321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58" name="Google Shape;258;p24"/>
          <p:cNvSpPr txBox="1"/>
          <p:nvPr>
            <p:ph idx="6" type="subTitle"/>
          </p:nvPr>
        </p:nvSpPr>
        <p:spPr>
          <a:xfrm>
            <a:off x="6021826" y="19354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sz="1200"/>
            </a:lvl2pPr>
            <a:lvl3pPr lvl="2" rtl="0" algn="ctr">
              <a:spcBef>
                <a:spcPts val="1600"/>
              </a:spcBef>
              <a:spcAft>
                <a:spcPts val="0"/>
              </a:spcAft>
              <a:buNone/>
              <a:defRPr sz="1200"/>
            </a:lvl3pPr>
            <a:lvl4pPr lvl="3" rtl="0" algn="ctr">
              <a:spcBef>
                <a:spcPts val="1600"/>
              </a:spcBef>
              <a:spcAft>
                <a:spcPts val="0"/>
              </a:spcAft>
              <a:buNone/>
              <a:defRPr sz="1200"/>
            </a:lvl4pPr>
            <a:lvl5pPr lvl="4" rtl="0" algn="ctr">
              <a:spcBef>
                <a:spcPts val="1600"/>
              </a:spcBef>
              <a:spcAft>
                <a:spcPts val="0"/>
              </a:spcAft>
              <a:buNone/>
              <a:defRPr sz="1200"/>
            </a:lvl5pPr>
            <a:lvl6pPr lvl="5" rtl="0" algn="ctr">
              <a:spcBef>
                <a:spcPts val="1600"/>
              </a:spcBef>
              <a:spcAft>
                <a:spcPts val="0"/>
              </a:spcAft>
              <a:buNone/>
              <a:defRPr sz="1200"/>
            </a:lvl6pPr>
            <a:lvl7pPr lvl="6" rtl="0" algn="ctr">
              <a:spcBef>
                <a:spcPts val="1600"/>
              </a:spcBef>
              <a:spcAft>
                <a:spcPts val="0"/>
              </a:spcAft>
              <a:buNone/>
              <a:defRPr sz="1200"/>
            </a:lvl7pPr>
            <a:lvl8pPr lvl="7" rtl="0" algn="ctr">
              <a:spcBef>
                <a:spcPts val="1600"/>
              </a:spcBef>
              <a:spcAft>
                <a:spcPts val="0"/>
              </a:spcAft>
              <a:buNone/>
              <a:defRPr sz="1200"/>
            </a:lvl8pPr>
            <a:lvl9pPr lvl="8" rtl="0" algn="ctr">
              <a:spcBef>
                <a:spcPts val="1600"/>
              </a:spcBef>
              <a:spcAft>
                <a:spcPts val="1600"/>
              </a:spcAft>
              <a:buNone/>
              <a:defRPr sz="1200"/>
            </a:lvl9pPr>
          </a:lstStyle>
          <a:p/>
        </p:txBody>
      </p:sp>
      <p:sp>
        <p:nvSpPr>
          <p:cNvPr id="259" name="Google Shape;259;p24"/>
          <p:cNvSpPr txBox="1"/>
          <p:nvPr>
            <p:ph idx="7" type="title"/>
          </p:nvPr>
        </p:nvSpPr>
        <p:spPr>
          <a:xfrm>
            <a:off x="1137388" y="31534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60" name="Google Shape;260;p24"/>
          <p:cNvSpPr txBox="1"/>
          <p:nvPr>
            <p:ph idx="8" type="subTitle"/>
          </p:nvPr>
        </p:nvSpPr>
        <p:spPr>
          <a:xfrm>
            <a:off x="1137400" y="35567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sz="1200"/>
            </a:lvl2pPr>
            <a:lvl3pPr lvl="2" rtl="0" algn="ctr">
              <a:spcBef>
                <a:spcPts val="1600"/>
              </a:spcBef>
              <a:spcAft>
                <a:spcPts val="0"/>
              </a:spcAft>
              <a:buNone/>
              <a:defRPr sz="1200"/>
            </a:lvl3pPr>
            <a:lvl4pPr lvl="3" rtl="0" algn="ctr">
              <a:spcBef>
                <a:spcPts val="1600"/>
              </a:spcBef>
              <a:spcAft>
                <a:spcPts val="0"/>
              </a:spcAft>
              <a:buNone/>
              <a:defRPr sz="1200"/>
            </a:lvl4pPr>
            <a:lvl5pPr lvl="4" rtl="0" algn="ctr">
              <a:spcBef>
                <a:spcPts val="1600"/>
              </a:spcBef>
              <a:spcAft>
                <a:spcPts val="0"/>
              </a:spcAft>
              <a:buNone/>
              <a:defRPr sz="1200"/>
            </a:lvl5pPr>
            <a:lvl6pPr lvl="5" rtl="0" algn="ctr">
              <a:spcBef>
                <a:spcPts val="1600"/>
              </a:spcBef>
              <a:spcAft>
                <a:spcPts val="0"/>
              </a:spcAft>
              <a:buNone/>
              <a:defRPr sz="1200"/>
            </a:lvl6pPr>
            <a:lvl7pPr lvl="6" rtl="0" algn="ctr">
              <a:spcBef>
                <a:spcPts val="1600"/>
              </a:spcBef>
              <a:spcAft>
                <a:spcPts val="0"/>
              </a:spcAft>
              <a:buNone/>
              <a:defRPr sz="1200"/>
            </a:lvl7pPr>
            <a:lvl8pPr lvl="7" rtl="0" algn="ctr">
              <a:spcBef>
                <a:spcPts val="1600"/>
              </a:spcBef>
              <a:spcAft>
                <a:spcPts val="0"/>
              </a:spcAft>
              <a:buNone/>
              <a:defRPr sz="1200"/>
            </a:lvl8pPr>
            <a:lvl9pPr lvl="8" rtl="0" algn="ctr">
              <a:spcBef>
                <a:spcPts val="1600"/>
              </a:spcBef>
              <a:spcAft>
                <a:spcPts val="1600"/>
              </a:spcAft>
              <a:buNone/>
              <a:defRPr sz="1200"/>
            </a:lvl9pPr>
          </a:lstStyle>
          <a:p/>
        </p:txBody>
      </p:sp>
      <p:sp>
        <p:nvSpPr>
          <p:cNvPr id="261" name="Google Shape;261;p24"/>
          <p:cNvSpPr txBox="1"/>
          <p:nvPr>
            <p:ph idx="9" type="title"/>
          </p:nvPr>
        </p:nvSpPr>
        <p:spPr>
          <a:xfrm>
            <a:off x="3579602" y="31534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62" name="Google Shape;262;p24"/>
          <p:cNvSpPr txBox="1"/>
          <p:nvPr>
            <p:ph idx="13" type="subTitle"/>
          </p:nvPr>
        </p:nvSpPr>
        <p:spPr>
          <a:xfrm>
            <a:off x="3579613" y="35567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sz="1200"/>
            </a:lvl2pPr>
            <a:lvl3pPr lvl="2" rtl="0" algn="ctr">
              <a:spcBef>
                <a:spcPts val="1600"/>
              </a:spcBef>
              <a:spcAft>
                <a:spcPts val="0"/>
              </a:spcAft>
              <a:buNone/>
              <a:defRPr sz="1200"/>
            </a:lvl3pPr>
            <a:lvl4pPr lvl="3" rtl="0" algn="ctr">
              <a:spcBef>
                <a:spcPts val="1600"/>
              </a:spcBef>
              <a:spcAft>
                <a:spcPts val="0"/>
              </a:spcAft>
              <a:buNone/>
              <a:defRPr sz="1200"/>
            </a:lvl4pPr>
            <a:lvl5pPr lvl="4" rtl="0" algn="ctr">
              <a:spcBef>
                <a:spcPts val="1600"/>
              </a:spcBef>
              <a:spcAft>
                <a:spcPts val="0"/>
              </a:spcAft>
              <a:buNone/>
              <a:defRPr sz="1200"/>
            </a:lvl5pPr>
            <a:lvl6pPr lvl="5" rtl="0" algn="ctr">
              <a:spcBef>
                <a:spcPts val="1600"/>
              </a:spcBef>
              <a:spcAft>
                <a:spcPts val="0"/>
              </a:spcAft>
              <a:buNone/>
              <a:defRPr sz="1200"/>
            </a:lvl6pPr>
            <a:lvl7pPr lvl="6" rtl="0" algn="ctr">
              <a:spcBef>
                <a:spcPts val="1600"/>
              </a:spcBef>
              <a:spcAft>
                <a:spcPts val="0"/>
              </a:spcAft>
              <a:buNone/>
              <a:defRPr sz="1200"/>
            </a:lvl7pPr>
            <a:lvl8pPr lvl="7" rtl="0" algn="ctr">
              <a:spcBef>
                <a:spcPts val="1600"/>
              </a:spcBef>
              <a:spcAft>
                <a:spcPts val="0"/>
              </a:spcAft>
              <a:buNone/>
              <a:defRPr sz="1200"/>
            </a:lvl8pPr>
            <a:lvl9pPr lvl="8" rtl="0" algn="ctr">
              <a:spcBef>
                <a:spcPts val="1600"/>
              </a:spcBef>
              <a:spcAft>
                <a:spcPts val="1600"/>
              </a:spcAft>
              <a:buNone/>
              <a:defRPr sz="1200"/>
            </a:lvl9pPr>
          </a:lstStyle>
          <a:p/>
        </p:txBody>
      </p:sp>
      <p:sp>
        <p:nvSpPr>
          <p:cNvPr id="263" name="Google Shape;263;p24"/>
          <p:cNvSpPr txBox="1"/>
          <p:nvPr>
            <p:ph idx="14" type="title"/>
          </p:nvPr>
        </p:nvSpPr>
        <p:spPr>
          <a:xfrm>
            <a:off x="6021817" y="31534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64" name="Google Shape;264;p24"/>
          <p:cNvSpPr txBox="1"/>
          <p:nvPr>
            <p:ph idx="15" type="subTitle"/>
          </p:nvPr>
        </p:nvSpPr>
        <p:spPr>
          <a:xfrm>
            <a:off x="6021826" y="35567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sz="1200"/>
            </a:lvl2pPr>
            <a:lvl3pPr lvl="2" rtl="0" algn="ctr">
              <a:spcBef>
                <a:spcPts val="1600"/>
              </a:spcBef>
              <a:spcAft>
                <a:spcPts val="0"/>
              </a:spcAft>
              <a:buNone/>
              <a:defRPr sz="1200"/>
            </a:lvl3pPr>
            <a:lvl4pPr lvl="3" rtl="0" algn="ctr">
              <a:spcBef>
                <a:spcPts val="1600"/>
              </a:spcBef>
              <a:spcAft>
                <a:spcPts val="0"/>
              </a:spcAft>
              <a:buNone/>
              <a:defRPr sz="1200"/>
            </a:lvl4pPr>
            <a:lvl5pPr lvl="4" rtl="0" algn="ctr">
              <a:spcBef>
                <a:spcPts val="1600"/>
              </a:spcBef>
              <a:spcAft>
                <a:spcPts val="0"/>
              </a:spcAft>
              <a:buNone/>
              <a:defRPr sz="1200"/>
            </a:lvl5pPr>
            <a:lvl6pPr lvl="5" rtl="0" algn="ctr">
              <a:spcBef>
                <a:spcPts val="1600"/>
              </a:spcBef>
              <a:spcAft>
                <a:spcPts val="0"/>
              </a:spcAft>
              <a:buNone/>
              <a:defRPr sz="1200"/>
            </a:lvl6pPr>
            <a:lvl7pPr lvl="6" rtl="0" algn="ctr">
              <a:spcBef>
                <a:spcPts val="1600"/>
              </a:spcBef>
              <a:spcAft>
                <a:spcPts val="0"/>
              </a:spcAft>
              <a:buNone/>
              <a:defRPr sz="1200"/>
            </a:lvl7pPr>
            <a:lvl8pPr lvl="7" rtl="0" algn="ctr">
              <a:spcBef>
                <a:spcPts val="1600"/>
              </a:spcBef>
              <a:spcAft>
                <a:spcPts val="0"/>
              </a:spcAft>
              <a:buNone/>
              <a:defRPr sz="1200"/>
            </a:lvl8pPr>
            <a:lvl9pPr lvl="8" rtl="0" algn="ctr">
              <a:spcBef>
                <a:spcPts val="1600"/>
              </a:spcBef>
              <a:spcAft>
                <a:spcPts val="1600"/>
              </a:spcAft>
              <a:buNone/>
              <a:defRPr sz="1200"/>
            </a:lvl9pPr>
          </a:lstStyle>
          <a:p/>
        </p:txBody>
      </p:sp>
      <p:sp>
        <p:nvSpPr>
          <p:cNvPr id="265" name="Google Shape;265;p24"/>
          <p:cNvSpPr/>
          <p:nvPr/>
        </p:nvSpPr>
        <p:spPr>
          <a:xfrm>
            <a:off x="1" y="4090039"/>
            <a:ext cx="2424373" cy="105346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2010934" y="4642982"/>
            <a:ext cx="1937483" cy="500521"/>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24"/>
          <p:cNvGrpSpPr/>
          <p:nvPr/>
        </p:nvGrpSpPr>
        <p:grpSpPr>
          <a:xfrm flipH="1">
            <a:off x="8087888" y="3307425"/>
            <a:ext cx="935500" cy="1873825"/>
            <a:chOff x="8208488" y="3307425"/>
            <a:chExt cx="935500" cy="1873825"/>
          </a:xfrm>
        </p:grpSpPr>
        <p:sp>
          <p:nvSpPr>
            <p:cNvPr id="268" name="Google Shape;268;p24"/>
            <p:cNvSpPr/>
            <p:nvPr/>
          </p:nvSpPr>
          <p:spPr>
            <a:xfrm>
              <a:off x="8644188" y="3606050"/>
              <a:ext cx="499800" cy="1162300"/>
            </a:xfrm>
            <a:custGeom>
              <a:rect b="b" l="l" r="r" t="t"/>
              <a:pathLst>
                <a:path extrusionOk="0" h="46492" w="19992">
                  <a:moveTo>
                    <a:pt x="10035" y="0"/>
                  </a:moveTo>
                  <a:cubicBezTo>
                    <a:pt x="8386" y="0"/>
                    <a:pt x="6741" y="963"/>
                    <a:pt x="6002" y="2441"/>
                  </a:cubicBezTo>
                  <a:cubicBezTo>
                    <a:pt x="4954" y="4548"/>
                    <a:pt x="5740" y="7120"/>
                    <a:pt x="5025" y="9358"/>
                  </a:cubicBezTo>
                  <a:cubicBezTo>
                    <a:pt x="4120" y="12204"/>
                    <a:pt x="930" y="14026"/>
                    <a:pt x="489" y="16978"/>
                  </a:cubicBezTo>
                  <a:cubicBezTo>
                    <a:pt x="1" y="20181"/>
                    <a:pt x="2906" y="22848"/>
                    <a:pt x="3668" y="25991"/>
                  </a:cubicBezTo>
                  <a:cubicBezTo>
                    <a:pt x="4370" y="28861"/>
                    <a:pt x="3227" y="31814"/>
                    <a:pt x="2227" y="34600"/>
                  </a:cubicBezTo>
                  <a:cubicBezTo>
                    <a:pt x="1811" y="35719"/>
                    <a:pt x="1418" y="36874"/>
                    <a:pt x="1418" y="38076"/>
                  </a:cubicBezTo>
                  <a:cubicBezTo>
                    <a:pt x="1430" y="39624"/>
                    <a:pt x="2108" y="41112"/>
                    <a:pt x="3049" y="42339"/>
                  </a:cubicBezTo>
                  <a:cubicBezTo>
                    <a:pt x="4951" y="44839"/>
                    <a:pt x="7973" y="46492"/>
                    <a:pt x="11087" y="46492"/>
                  </a:cubicBezTo>
                  <a:cubicBezTo>
                    <a:pt x="12242" y="46492"/>
                    <a:pt x="13410" y="46264"/>
                    <a:pt x="14538" y="45768"/>
                  </a:cubicBezTo>
                  <a:cubicBezTo>
                    <a:pt x="16979" y="44696"/>
                    <a:pt x="18741" y="42351"/>
                    <a:pt x="19360" y="39755"/>
                  </a:cubicBezTo>
                  <a:cubicBezTo>
                    <a:pt x="19991" y="37171"/>
                    <a:pt x="19539" y="34397"/>
                    <a:pt x="18396" y="31992"/>
                  </a:cubicBezTo>
                  <a:cubicBezTo>
                    <a:pt x="17813" y="30766"/>
                    <a:pt x="17051" y="29635"/>
                    <a:pt x="16527" y="28385"/>
                  </a:cubicBezTo>
                  <a:cubicBezTo>
                    <a:pt x="15991" y="27134"/>
                    <a:pt x="15717" y="25706"/>
                    <a:pt x="16146" y="24420"/>
                  </a:cubicBezTo>
                  <a:cubicBezTo>
                    <a:pt x="16562" y="23182"/>
                    <a:pt x="17575" y="22253"/>
                    <a:pt x="18194" y="21110"/>
                  </a:cubicBezTo>
                  <a:cubicBezTo>
                    <a:pt x="18968" y="19717"/>
                    <a:pt x="19134" y="18086"/>
                    <a:pt x="19134" y="16502"/>
                  </a:cubicBezTo>
                  <a:cubicBezTo>
                    <a:pt x="19134" y="15502"/>
                    <a:pt x="19075" y="14478"/>
                    <a:pt x="18670" y="13561"/>
                  </a:cubicBezTo>
                  <a:cubicBezTo>
                    <a:pt x="17991" y="12002"/>
                    <a:pt x="16432" y="10990"/>
                    <a:pt x="15681" y="9466"/>
                  </a:cubicBezTo>
                  <a:cubicBezTo>
                    <a:pt x="14693" y="7477"/>
                    <a:pt x="15253" y="5013"/>
                    <a:pt x="14407" y="2977"/>
                  </a:cubicBezTo>
                  <a:cubicBezTo>
                    <a:pt x="13729" y="1346"/>
                    <a:pt x="12110" y="143"/>
                    <a:pt x="10347" y="12"/>
                  </a:cubicBezTo>
                  <a:cubicBezTo>
                    <a:pt x="10244" y="4"/>
                    <a:pt x="10139" y="0"/>
                    <a:pt x="10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8896613" y="3682825"/>
              <a:ext cx="25" cy="1498425"/>
            </a:xfrm>
            <a:custGeom>
              <a:rect b="b" l="l" r="r" t="t"/>
              <a:pathLst>
                <a:path extrusionOk="0" fill="none" h="59937" w="1">
                  <a:moveTo>
                    <a:pt x="0" y="1"/>
                  </a:moveTo>
                  <a:lnTo>
                    <a:pt x="0" y="59937"/>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8896613" y="3917975"/>
              <a:ext cx="161650" cy="150650"/>
            </a:xfrm>
            <a:custGeom>
              <a:rect b="b" l="l" r="r" t="t"/>
              <a:pathLst>
                <a:path extrusionOk="0" fill="none" h="6026" w="6466">
                  <a:moveTo>
                    <a:pt x="6465" y="1"/>
                  </a:moveTo>
                  <a:lnTo>
                    <a:pt x="0" y="6025"/>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8766238" y="4362375"/>
              <a:ext cx="130400" cy="108375"/>
            </a:xfrm>
            <a:custGeom>
              <a:rect b="b" l="l" r="r" t="t"/>
              <a:pathLst>
                <a:path extrusionOk="0" fill="none" h="4335" w="5216">
                  <a:moveTo>
                    <a:pt x="0" y="1"/>
                  </a:moveTo>
                  <a:lnTo>
                    <a:pt x="5215" y="4335"/>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8896613" y="4544250"/>
              <a:ext cx="136050" cy="139325"/>
            </a:xfrm>
            <a:custGeom>
              <a:rect b="b" l="l" r="r" t="t"/>
              <a:pathLst>
                <a:path extrusionOk="0" fill="none" h="5573" w="5442">
                  <a:moveTo>
                    <a:pt x="5442" y="1"/>
                  </a:moveTo>
                  <a:lnTo>
                    <a:pt x="0" y="5573"/>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8898388" y="4490975"/>
              <a:ext cx="114025" cy="110150"/>
            </a:xfrm>
            <a:custGeom>
              <a:rect b="b" l="l" r="r" t="t"/>
              <a:pathLst>
                <a:path extrusionOk="0" fill="none" h="4406" w="4561">
                  <a:moveTo>
                    <a:pt x="4561" y="0"/>
                  </a:moveTo>
                  <a:lnTo>
                    <a:pt x="1" y="4406"/>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8208488" y="3307425"/>
              <a:ext cx="634325" cy="1474725"/>
            </a:xfrm>
            <a:custGeom>
              <a:rect b="b" l="l" r="r" t="t"/>
              <a:pathLst>
                <a:path extrusionOk="0" h="58989" w="25373">
                  <a:moveTo>
                    <a:pt x="12734" y="0"/>
                  </a:moveTo>
                  <a:cubicBezTo>
                    <a:pt x="10638" y="0"/>
                    <a:pt x="8561" y="1218"/>
                    <a:pt x="7620" y="3099"/>
                  </a:cubicBezTo>
                  <a:cubicBezTo>
                    <a:pt x="6287" y="5766"/>
                    <a:pt x="7287" y="9040"/>
                    <a:pt x="6382" y="11874"/>
                  </a:cubicBezTo>
                  <a:cubicBezTo>
                    <a:pt x="5227" y="15481"/>
                    <a:pt x="1191" y="17791"/>
                    <a:pt x="619" y="21542"/>
                  </a:cubicBezTo>
                  <a:cubicBezTo>
                    <a:pt x="0" y="25602"/>
                    <a:pt x="3679" y="28983"/>
                    <a:pt x="4655" y="32972"/>
                  </a:cubicBezTo>
                  <a:cubicBezTo>
                    <a:pt x="5548" y="36615"/>
                    <a:pt x="4108" y="40365"/>
                    <a:pt x="2822" y="43901"/>
                  </a:cubicBezTo>
                  <a:cubicBezTo>
                    <a:pt x="2310" y="45318"/>
                    <a:pt x="1810" y="46795"/>
                    <a:pt x="1810" y="48307"/>
                  </a:cubicBezTo>
                  <a:cubicBezTo>
                    <a:pt x="1810" y="50271"/>
                    <a:pt x="2667" y="52152"/>
                    <a:pt x="3870" y="53724"/>
                  </a:cubicBezTo>
                  <a:cubicBezTo>
                    <a:pt x="6282" y="56900"/>
                    <a:pt x="10111" y="58988"/>
                    <a:pt x="14062" y="58988"/>
                  </a:cubicBezTo>
                  <a:cubicBezTo>
                    <a:pt x="15532" y="58988"/>
                    <a:pt x="17018" y="58699"/>
                    <a:pt x="18455" y="58070"/>
                  </a:cubicBezTo>
                  <a:cubicBezTo>
                    <a:pt x="21539" y="56701"/>
                    <a:pt x="23777" y="53724"/>
                    <a:pt x="24575" y="50450"/>
                  </a:cubicBezTo>
                  <a:cubicBezTo>
                    <a:pt x="25372" y="47164"/>
                    <a:pt x="24801" y="43640"/>
                    <a:pt x="23348" y="40592"/>
                  </a:cubicBezTo>
                  <a:cubicBezTo>
                    <a:pt x="22598" y="39044"/>
                    <a:pt x="21634" y="37591"/>
                    <a:pt x="20967" y="36008"/>
                  </a:cubicBezTo>
                  <a:cubicBezTo>
                    <a:pt x="20300" y="34424"/>
                    <a:pt x="19943" y="32614"/>
                    <a:pt x="20491" y="30983"/>
                  </a:cubicBezTo>
                  <a:cubicBezTo>
                    <a:pt x="21027" y="29412"/>
                    <a:pt x="22301" y="28233"/>
                    <a:pt x="23098" y="26780"/>
                  </a:cubicBezTo>
                  <a:cubicBezTo>
                    <a:pt x="24063" y="25018"/>
                    <a:pt x="24277" y="22946"/>
                    <a:pt x="24289" y="20934"/>
                  </a:cubicBezTo>
                  <a:cubicBezTo>
                    <a:pt x="24289" y="19660"/>
                    <a:pt x="24206" y="18363"/>
                    <a:pt x="23694" y="17196"/>
                  </a:cubicBezTo>
                  <a:cubicBezTo>
                    <a:pt x="22824" y="15231"/>
                    <a:pt x="20848" y="13933"/>
                    <a:pt x="19895" y="12005"/>
                  </a:cubicBezTo>
                  <a:cubicBezTo>
                    <a:pt x="18645" y="9481"/>
                    <a:pt x="19360" y="6361"/>
                    <a:pt x="18276" y="3766"/>
                  </a:cubicBezTo>
                  <a:cubicBezTo>
                    <a:pt x="17419" y="1706"/>
                    <a:pt x="15359" y="170"/>
                    <a:pt x="13133" y="15"/>
                  </a:cubicBezTo>
                  <a:cubicBezTo>
                    <a:pt x="13000" y="5"/>
                    <a:pt x="12867" y="0"/>
                    <a:pt x="127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8523388" y="3349450"/>
              <a:ext cx="25" cy="1830325"/>
            </a:xfrm>
            <a:custGeom>
              <a:rect b="b" l="l" r="r" t="t"/>
              <a:pathLst>
                <a:path extrusionOk="0" fill="none" h="73213" w="1">
                  <a:moveTo>
                    <a:pt x="1" y="1"/>
                  </a:moveTo>
                  <a:lnTo>
                    <a:pt x="1" y="73212"/>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8389763" y="3590575"/>
              <a:ext cx="133650" cy="130975"/>
            </a:xfrm>
            <a:custGeom>
              <a:rect b="b" l="l" r="r" t="t"/>
              <a:pathLst>
                <a:path extrusionOk="0" fill="none" h="5239" w="5346">
                  <a:moveTo>
                    <a:pt x="0" y="0"/>
                  </a:moveTo>
                  <a:lnTo>
                    <a:pt x="5346" y="5239"/>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8351063" y="3656650"/>
              <a:ext cx="170875" cy="154200"/>
            </a:xfrm>
            <a:custGeom>
              <a:rect b="b" l="l" r="r" t="t"/>
              <a:pathLst>
                <a:path extrusionOk="0" fill="none" h="6168" w="6835">
                  <a:moveTo>
                    <a:pt x="0" y="0"/>
                  </a:moveTo>
                  <a:lnTo>
                    <a:pt x="6834" y="6168"/>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8290638" y="3992700"/>
              <a:ext cx="231300" cy="143200"/>
            </a:xfrm>
            <a:custGeom>
              <a:rect b="b" l="l" r="r" t="t"/>
              <a:pathLst>
                <a:path extrusionOk="0" fill="none" h="5728" w="9252">
                  <a:moveTo>
                    <a:pt x="0" y="0"/>
                  </a:moveTo>
                  <a:lnTo>
                    <a:pt x="9251" y="5727"/>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8305813" y="4392150"/>
              <a:ext cx="214625" cy="136350"/>
            </a:xfrm>
            <a:custGeom>
              <a:rect b="b" l="l" r="r" t="t"/>
              <a:pathLst>
                <a:path extrusionOk="0" fill="none" h="5454" w="8585">
                  <a:moveTo>
                    <a:pt x="0" y="0"/>
                  </a:moveTo>
                  <a:lnTo>
                    <a:pt x="8585" y="5454"/>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8279613" y="4477575"/>
              <a:ext cx="240825" cy="159875"/>
            </a:xfrm>
            <a:custGeom>
              <a:rect b="b" l="l" r="r" t="t"/>
              <a:pathLst>
                <a:path extrusionOk="0" fill="none" h="6395" w="9633">
                  <a:moveTo>
                    <a:pt x="1" y="1"/>
                  </a:moveTo>
                  <a:lnTo>
                    <a:pt x="9633" y="6394"/>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8523388" y="3753075"/>
              <a:ext cx="206600" cy="175050"/>
            </a:xfrm>
            <a:custGeom>
              <a:rect b="b" l="l" r="r" t="t"/>
              <a:pathLst>
                <a:path extrusionOk="0" fill="none" h="7002" w="8264">
                  <a:moveTo>
                    <a:pt x="1" y="7002"/>
                  </a:moveTo>
                  <a:lnTo>
                    <a:pt x="8264" y="1"/>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8519238" y="4193900"/>
              <a:ext cx="205100" cy="108675"/>
            </a:xfrm>
            <a:custGeom>
              <a:rect b="b" l="l" r="r" t="t"/>
              <a:pathLst>
                <a:path extrusionOk="0" fill="none" h="4347" w="8204">
                  <a:moveTo>
                    <a:pt x="0" y="4347"/>
                  </a:moveTo>
                  <a:lnTo>
                    <a:pt x="8204" y="1"/>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8521913" y="4248975"/>
              <a:ext cx="220275" cy="118500"/>
            </a:xfrm>
            <a:custGeom>
              <a:rect b="b" l="l" r="r" t="t"/>
              <a:pathLst>
                <a:path extrusionOk="0" fill="none" h="4740" w="8811">
                  <a:moveTo>
                    <a:pt x="0" y="4739"/>
                  </a:moveTo>
                  <a:lnTo>
                    <a:pt x="8811" y="1"/>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15">
    <p:spTree>
      <p:nvGrpSpPr>
        <p:cNvPr id="284" name="Shape 284"/>
        <p:cNvGrpSpPr/>
        <p:nvPr/>
      </p:nvGrpSpPr>
      <p:grpSpPr>
        <a:xfrm>
          <a:off x="0" y="0"/>
          <a:ext cx="0" cy="0"/>
          <a:chOff x="0" y="0"/>
          <a:chExt cx="0" cy="0"/>
        </a:xfrm>
      </p:grpSpPr>
      <p:sp>
        <p:nvSpPr>
          <p:cNvPr id="285" name="Google Shape;285;p25"/>
          <p:cNvSpPr txBox="1"/>
          <p:nvPr>
            <p:ph type="title"/>
          </p:nvPr>
        </p:nvSpPr>
        <p:spPr>
          <a:xfrm>
            <a:off x="717525" y="542750"/>
            <a:ext cx="7708800" cy="4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286" name="Google Shape;286;p25"/>
          <p:cNvGrpSpPr/>
          <p:nvPr/>
        </p:nvGrpSpPr>
        <p:grpSpPr>
          <a:xfrm>
            <a:off x="1" y="2854047"/>
            <a:ext cx="9144001" cy="2289456"/>
            <a:chOff x="271750" y="2423875"/>
            <a:chExt cx="7077400" cy="1772025"/>
          </a:xfrm>
        </p:grpSpPr>
        <p:sp>
          <p:nvSpPr>
            <p:cNvPr id="287" name="Google Shape;287;p25"/>
            <p:cNvSpPr/>
            <p:nvPr/>
          </p:nvSpPr>
          <p:spPr>
            <a:xfrm>
              <a:off x="277700" y="2423875"/>
              <a:ext cx="7071450" cy="1772025"/>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271750" y="3380525"/>
              <a:ext cx="1876450" cy="81537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1828200" y="3808500"/>
              <a:ext cx="1499600" cy="387400"/>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15_1">
    <p:spTree>
      <p:nvGrpSpPr>
        <p:cNvPr id="290" name="Shape 290"/>
        <p:cNvGrpSpPr/>
        <p:nvPr/>
      </p:nvGrpSpPr>
      <p:grpSpPr>
        <a:xfrm>
          <a:off x="0" y="0"/>
          <a:ext cx="0" cy="0"/>
          <a:chOff x="0" y="0"/>
          <a:chExt cx="0" cy="0"/>
        </a:xfrm>
      </p:grpSpPr>
      <p:sp>
        <p:nvSpPr>
          <p:cNvPr id="291" name="Google Shape;291;p26"/>
          <p:cNvSpPr txBox="1"/>
          <p:nvPr>
            <p:ph type="title"/>
          </p:nvPr>
        </p:nvSpPr>
        <p:spPr>
          <a:xfrm>
            <a:off x="717525" y="552990"/>
            <a:ext cx="7708800" cy="4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292" name="Google Shape;292;p26"/>
          <p:cNvGrpSpPr/>
          <p:nvPr/>
        </p:nvGrpSpPr>
        <p:grpSpPr>
          <a:xfrm rot="-3108865">
            <a:off x="377868" y="4286613"/>
            <a:ext cx="448943" cy="711247"/>
            <a:chOff x="-1904298" y="1056455"/>
            <a:chExt cx="581725" cy="921611"/>
          </a:xfrm>
        </p:grpSpPr>
        <p:sp>
          <p:nvSpPr>
            <p:cNvPr id="293" name="Google Shape;293;p26"/>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6"/>
          <p:cNvGrpSpPr/>
          <p:nvPr/>
        </p:nvGrpSpPr>
        <p:grpSpPr>
          <a:xfrm rot="-2014239">
            <a:off x="604038" y="4210956"/>
            <a:ext cx="687216" cy="635164"/>
            <a:chOff x="-1855532" y="1600966"/>
            <a:chExt cx="890361" cy="822923"/>
          </a:xfrm>
        </p:grpSpPr>
        <p:sp>
          <p:nvSpPr>
            <p:cNvPr id="296" name="Google Shape;296;p26"/>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26"/>
          <p:cNvSpPr/>
          <p:nvPr/>
        </p:nvSpPr>
        <p:spPr>
          <a:xfrm flipH="1">
            <a:off x="578963" y="4441778"/>
            <a:ext cx="2817107" cy="719102"/>
          </a:xfrm>
          <a:custGeom>
            <a:rect b="b" l="l" r="r" t="t"/>
            <a:pathLst>
              <a:path extrusionOk="0" h="22980" w="90025">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flipH="1">
            <a:off x="154419" y="4816944"/>
            <a:ext cx="1347267" cy="343936"/>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flipH="1">
            <a:off x="1797672" y="4877626"/>
            <a:ext cx="1109502" cy="283238"/>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CUSTOM_15_1_1">
    <p:spTree>
      <p:nvGrpSpPr>
        <p:cNvPr id="301" name="Shape 301"/>
        <p:cNvGrpSpPr/>
        <p:nvPr/>
      </p:nvGrpSpPr>
      <p:grpSpPr>
        <a:xfrm>
          <a:off x="0" y="0"/>
          <a:ext cx="0" cy="0"/>
          <a:chOff x="0" y="0"/>
          <a:chExt cx="0" cy="0"/>
        </a:xfrm>
      </p:grpSpPr>
      <p:sp>
        <p:nvSpPr>
          <p:cNvPr id="302" name="Google Shape;302;p27"/>
          <p:cNvSpPr txBox="1"/>
          <p:nvPr>
            <p:ph type="title"/>
          </p:nvPr>
        </p:nvSpPr>
        <p:spPr>
          <a:xfrm>
            <a:off x="717525" y="552990"/>
            <a:ext cx="7708800" cy="4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303" name="Google Shape;303;p27"/>
          <p:cNvGrpSpPr/>
          <p:nvPr/>
        </p:nvGrpSpPr>
        <p:grpSpPr>
          <a:xfrm>
            <a:off x="5978544" y="3960231"/>
            <a:ext cx="3165452" cy="1179524"/>
            <a:chOff x="5978544" y="3960231"/>
            <a:chExt cx="3165452" cy="1179524"/>
          </a:xfrm>
        </p:grpSpPr>
        <p:sp>
          <p:nvSpPr>
            <p:cNvPr id="304" name="Google Shape;304;p27"/>
            <p:cNvSpPr/>
            <p:nvPr/>
          </p:nvSpPr>
          <p:spPr>
            <a:xfrm flipH="1">
              <a:off x="6326888" y="4420653"/>
              <a:ext cx="2817107" cy="719102"/>
            </a:xfrm>
            <a:custGeom>
              <a:rect b="b" l="l" r="r" t="t"/>
              <a:pathLst>
                <a:path extrusionOk="0" h="22980" w="90025">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7325802" y="3960231"/>
              <a:ext cx="1548095" cy="1179524"/>
            </a:xfrm>
            <a:custGeom>
              <a:rect b="b" l="l" r="r" t="t"/>
              <a:pathLst>
                <a:path extrusionOk="0" h="36691" w="48156">
                  <a:moveTo>
                    <a:pt x="25980" y="13116"/>
                  </a:moveTo>
                  <a:cubicBezTo>
                    <a:pt x="26313" y="13211"/>
                    <a:pt x="26635" y="13306"/>
                    <a:pt x="26968" y="13425"/>
                  </a:cubicBezTo>
                  <a:cubicBezTo>
                    <a:pt x="27040" y="13842"/>
                    <a:pt x="27087" y="14271"/>
                    <a:pt x="27040" y="14687"/>
                  </a:cubicBezTo>
                  <a:cubicBezTo>
                    <a:pt x="27004" y="15021"/>
                    <a:pt x="26897" y="15330"/>
                    <a:pt x="26790" y="15628"/>
                  </a:cubicBezTo>
                  <a:cubicBezTo>
                    <a:pt x="26183" y="15616"/>
                    <a:pt x="25968" y="15354"/>
                    <a:pt x="25932" y="14604"/>
                  </a:cubicBezTo>
                  <a:cubicBezTo>
                    <a:pt x="25921" y="14259"/>
                    <a:pt x="25944" y="13925"/>
                    <a:pt x="25956" y="13604"/>
                  </a:cubicBezTo>
                  <a:cubicBezTo>
                    <a:pt x="25968" y="13437"/>
                    <a:pt x="25980" y="13283"/>
                    <a:pt x="25980" y="13116"/>
                  </a:cubicBezTo>
                  <a:close/>
                  <a:moveTo>
                    <a:pt x="19551" y="13854"/>
                  </a:moveTo>
                  <a:lnTo>
                    <a:pt x="19551" y="13854"/>
                  </a:lnTo>
                  <a:cubicBezTo>
                    <a:pt x="19444" y="14604"/>
                    <a:pt x="19444" y="15378"/>
                    <a:pt x="19622" y="16235"/>
                  </a:cubicBezTo>
                  <a:cubicBezTo>
                    <a:pt x="19646" y="16378"/>
                    <a:pt x="19706" y="16521"/>
                    <a:pt x="19765" y="16664"/>
                  </a:cubicBezTo>
                  <a:cubicBezTo>
                    <a:pt x="19848" y="16866"/>
                    <a:pt x="19932" y="17081"/>
                    <a:pt x="19872" y="17200"/>
                  </a:cubicBezTo>
                  <a:cubicBezTo>
                    <a:pt x="19860" y="17223"/>
                    <a:pt x="19825" y="17259"/>
                    <a:pt x="19789" y="17283"/>
                  </a:cubicBezTo>
                  <a:cubicBezTo>
                    <a:pt x="19706" y="17176"/>
                    <a:pt x="19622" y="17069"/>
                    <a:pt x="19527" y="16962"/>
                  </a:cubicBezTo>
                  <a:cubicBezTo>
                    <a:pt x="19325" y="16712"/>
                    <a:pt x="19122" y="16461"/>
                    <a:pt x="18991" y="16188"/>
                  </a:cubicBezTo>
                  <a:cubicBezTo>
                    <a:pt x="18765" y="15676"/>
                    <a:pt x="18682" y="15045"/>
                    <a:pt x="18717" y="14426"/>
                  </a:cubicBezTo>
                  <a:cubicBezTo>
                    <a:pt x="19003" y="14211"/>
                    <a:pt x="19277" y="14021"/>
                    <a:pt x="19551" y="13854"/>
                  </a:cubicBezTo>
                  <a:close/>
                  <a:moveTo>
                    <a:pt x="27409" y="13580"/>
                  </a:moveTo>
                  <a:lnTo>
                    <a:pt x="27409" y="13580"/>
                  </a:lnTo>
                  <a:cubicBezTo>
                    <a:pt x="27885" y="13747"/>
                    <a:pt x="28361" y="13937"/>
                    <a:pt x="28861" y="14140"/>
                  </a:cubicBezTo>
                  <a:cubicBezTo>
                    <a:pt x="28814" y="15188"/>
                    <a:pt x="28730" y="16223"/>
                    <a:pt x="28480" y="17152"/>
                  </a:cubicBezTo>
                  <a:cubicBezTo>
                    <a:pt x="28385" y="17485"/>
                    <a:pt x="28278" y="17747"/>
                    <a:pt x="28159" y="17974"/>
                  </a:cubicBezTo>
                  <a:cubicBezTo>
                    <a:pt x="27611" y="17950"/>
                    <a:pt x="27254" y="17819"/>
                    <a:pt x="27064" y="17593"/>
                  </a:cubicBezTo>
                  <a:cubicBezTo>
                    <a:pt x="26873" y="17354"/>
                    <a:pt x="26837" y="16985"/>
                    <a:pt x="26956" y="16473"/>
                  </a:cubicBezTo>
                  <a:cubicBezTo>
                    <a:pt x="27004" y="16247"/>
                    <a:pt x="27075" y="16033"/>
                    <a:pt x="27159" y="15807"/>
                  </a:cubicBezTo>
                  <a:cubicBezTo>
                    <a:pt x="27278" y="15473"/>
                    <a:pt x="27397" y="15128"/>
                    <a:pt x="27445" y="14735"/>
                  </a:cubicBezTo>
                  <a:cubicBezTo>
                    <a:pt x="27492" y="14342"/>
                    <a:pt x="27456" y="13949"/>
                    <a:pt x="27409" y="13580"/>
                  </a:cubicBezTo>
                  <a:close/>
                  <a:moveTo>
                    <a:pt x="24147" y="12771"/>
                  </a:moveTo>
                  <a:lnTo>
                    <a:pt x="24147" y="12771"/>
                  </a:lnTo>
                  <a:cubicBezTo>
                    <a:pt x="24623" y="12818"/>
                    <a:pt x="25099" y="12902"/>
                    <a:pt x="25575" y="13021"/>
                  </a:cubicBezTo>
                  <a:cubicBezTo>
                    <a:pt x="25575" y="13199"/>
                    <a:pt x="25563" y="13390"/>
                    <a:pt x="25551" y="13580"/>
                  </a:cubicBezTo>
                  <a:cubicBezTo>
                    <a:pt x="25528" y="13914"/>
                    <a:pt x="25516" y="14259"/>
                    <a:pt x="25528" y="14616"/>
                  </a:cubicBezTo>
                  <a:cubicBezTo>
                    <a:pt x="25551" y="15247"/>
                    <a:pt x="25718" y="15938"/>
                    <a:pt x="26659" y="16021"/>
                  </a:cubicBezTo>
                  <a:cubicBezTo>
                    <a:pt x="26611" y="16140"/>
                    <a:pt x="26587" y="16259"/>
                    <a:pt x="26552" y="16378"/>
                  </a:cubicBezTo>
                  <a:cubicBezTo>
                    <a:pt x="26409" y="17033"/>
                    <a:pt x="26480" y="17509"/>
                    <a:pt x="26754" y="17843"/>
                  </a:cubicBezTo>
                  <a:cubicBezTo>
                    <a:pt x="26992" y="18140"/>
                    <a:pt x="27361" y="18307"/>
                    <a:pt x="27921" y="18366"/>
                  </a:cubicBezTo>
                  <a:cubicBezTo>
                    <a:pt x="27754" y="18605"/>
                    <a:pt x="27564" y="18807"/>
                    <a:pt x="27361" y="19021"/>
                  </a:cubicBezTo>
                  <a:cubicBezTo>
                    <a:pt x="27111" y="19307"/>
                    <a:pt x="26849" y="19593"/>
                    <a:pt x="26587" y="19974"/>
                  </a:cubicBezTo>
                  <a:cubicBezTo>
                    <a:pt x="26575" y="19998"/>
                    <a:pt x="26564" y="20010"/>
                    <a:pt x="26552" y="20033"/>
                  </a:cubicBezTo>
                  <a:cubicBezTo>
                    <a:pt x="26538" y="20031"/>
                    <a:pt x="26524" y="20029"/>
                    <a:pt x="26510" y="20029"/>
                  </a:cubicBezTo>
                  <a:cubicBezTo>
                    <a:pt x="26461" y="20029"/>
                    <a:pt x="26410" y="20047"/>
                    <a:pt x="26373" y="20093"/>
                  </a:cubicBezTo>
                  <a:cubicBezTo>
                    <a:pt x="26244" y="20222"/>
                    <a:pt x="26077" y="20289"/>
                    <a:pt x="25873" y="20289"/>
                  </a:cubicBezTo>
                  <a:cubicBezTo>
                    <a:pt x="25795" y="20289"/>
                    <a:pt x="25712" y="20279"/>
                    <a:pt x="25623" y="20260"/>
                  </a:cubicBezTo>
                  <a:cubicBezTo>
                    <a:pt x="24932" y="20105"/>
                    <a:pt x="24194" y="19414"/>
                    <a:pt x="24051" y="18938"/>
                  </a:cubicBezTo>
                  <a:cubicBezTo>
                    <a:pt x="23885" y="18414"/>
                    <a:pt x="24004" y="17866"/>
                    <a:pt x="24123" y="17271"/>
                  </a:cubicBezTo>
                  <a:cubicBezTo>
                    <a:pt x="24194" y="16962"/>
                    <a:pt x="24254" y="16640"/>
                    <a:pt x="24278" y="16319"/>
                  </a:cubicBezTo>
                  <a:cubicBezTo>
                    <a:pt x="24349" y="15366"/>
                    <a:pt x="24385" y="13949"/>
                    <a:pt x="24147" y="12771"/>
                  </a:cubicBezTo>
                  <a:close/>
                  <a:moveTo>
                    <a:pt x="18301" y="14759"/>
                  </a:moveTo>
                  <a:cubicBezTo>
                    <a:pt x="18312" y="15342"/>
                    <a:pt x="18420" y="15914"/>
                    <a:pt x="18622" y="16366"/>
                  </a:cubicBezTo>
                  <a:cubicBezTo>
                    <a:pt x="18777" y="16688"/>
                    <a:pt x="19003" y="16962"/>
                    <a:pt x="19217" y="17223"/>
                  </a:cubicBezTo>
                  <a:cubicBezTo>
                    <a:pt x="19313" y="17331"/>
                    <a:pt x="19396" y="17438"/>
                    <a:pt x="19479" y="17557"/>
                  </a:cubicBezTo>
                  <a:cubicBezTo>
                    <a:pt x="19479" y="17581"/>
                    <a:pt x="19479" y="17616"/>
                    <a:pt x="19491" y="17640"/>
                  </a:cubicBezTo>
                  <a:cubicBezTo>
                    <a:pt x="19503" y="17700"/>
                    <a:pt x="19563" y="17735"/>
                    <a:pt x="19622" y="17759"/>
                  </a:cubicBezTo>
                  <a:cubicBezTo>
                    <a:pt x="19717" y="17914"/>
                    <a:pt x="19801" y="18069"/>
                    <a:pt x="19848" y="18236"/>
                  </a:cubicBezTo>
                  <a:cubicBezTo>
                    <a:pt x="19944" y="18628"/>
                    <a:pt x="19884" y="18998"/>
                    <a:pt x="19646" y="19367"/>
                  </a:cubicBezTo>
                  <a:cubicBezTo>
                    <a:pt x="19325" y="19867"/>
                    <a:pt x="18682" y="20271"/>
                    <a:pt x="18039" y="20402"/>
                  </a:cubicBezTo>
                  <a:cubicBezTo>
                    <a:pt x="17848" y="20283"/>
                    <a:pt x="17670" y="20141"/>
                    <a:pt x="17479" y="19962"/>
                  </a:cubicBezTo>
                  <a:cubicBezTo>
                    <a:pt x="17110" y="19605"/>
                    <a:pt x="16598" y="18164"/>
                    <a:pt x="16265" y="16676"/>
                  </a:cubicBezTo>
                  <a:cubicBezTo>
                    <a:pt x="16788" y="16152"/>
                    <a:pt x="17324" y="15628"/>
                    <a:pt x="17860" y="15140"/>
                  </a:cubicBezTo>
                  <a:cubicBezTo>
                    <a:pt x="18003" y="15009"/>
                    <a:pt x="18158" y="14878"/>
                    <a:pt x="18301" y="14759"/>
                  </a:cubicBezTo>
                  <a:close/>
                  <a:moveTo>
                    <a:pt x="29266" y="14306"/>
                  </a:moveTo>
                  <a:cubicBezTo>
                    <a:pt x="29742" y="14509"/>
                    <a:pt x="30231" y="14711"/>
                    <a:pt x="30731" y="14926"/>
                  </a:cubicBezTo>
                  <a:cubicBezTo>
                    <a:pt x="30778" y="14937"/>
                    <a:pt x="30826" y="14961"/>
                    <a:pt x="30874" y="14973"/>
                  </a:cubicBezTo>
                  <a:cubicBezTo>
                    <a:pt x="30433" y="15664"/>
                    <a:pt x="30052" y="16426"/>
                    <a:pt x="29778" y="17223"/>
                  </a:cubicBezTo>
                  <a:cubicBezTo>
                    <a:pt x="29314" y="18569"/>
                    <a:pt x="28814" y="19831"/>
                    <a:pt x="27718" y="20533"/>
                  </a:cubicBezTo>
                  <a:cubicBezTo>
                    <a:pt x="27606" y="20601"/>
                    <a:pt x="27494" y="20689"/>
                    <a:pt x="27362" y="20689"/>
                  </a:cubicBezTo>
                  <a:cubicBezTo>
                    <a:pt x="27354" y="20689"/>
                    <a:pt x="27346" y="20689"/>
                    <a:pt x="27337" y="20688"/>
                  </a:cubicBezTo>
                  <a:cubicBezTo>
                    <a:pt x="27135" y="20688"/>
                    <a:pt x="26968" y="20486"/>
                    <a:pt x="26873" y="20283"/>
                  </a:cubicBezTo>
                  <a:cubicBezTo>
                    <a:pt x="26897" y="20260"/>
                    <a:pt x="26909" y="20236"/>
                    <a:pt x="26921" y="20212"/>
                  </a:cubicBezTo>
                  <a:cubicBezTo>
                    <a:pt x="27171" y="19843"/>
                    <a:pt x="27421" y="19569"/>
                    <a:pt x="27671" y="19295"/>
                  </a:cubicBezTo>
                  <a:cubicBezTo>
                    <a:pt x="27921" y="19021"/>
                    <a:pt x="28171" y="18747"/>
                    <a:pt x="28397" y="18390"/>
                  </a:cubicBezTo>
                  <a:lnTo>
                    <a:pt x="28469" y="18390"/>
                  </a:lnTo>
                  <a:cubicBezTo>
                    <a:pt x="28588" y="18390"/>
                    <a:pt x="28671" y="18295"/>
                    <a:pt x="28671" y="18176"/>
                  </a:cubicBezTo>
                  <a:cubicBezTo>
                    <a:pt x="28671" y="18116"/>
                    <a:pt x="28635" y="18057"/>
                    <a:pt x="28588" y="18021"/>
                  </a:cubicBezTo>
                  <a:cubicBezTo>
                    <a:pt x="28695" y="17807"/>
                    <a:pt x="28790" y="17557"/>
                    <a:pt x="28873" y="17259"/>
                  </a:cubicBezTo>
                  <a:cubicBezTo>
                    <a:pt x="29123" y="16331"/>
                    <a:pt x="29207" y="15318"/>
                    <a:pt x="29266" y="14306"/>
                  </a:cubicBezTo>
                  <a:close/>
                  <a:moveTo>
                    <a:pt x="15919" y="17045"/>
                  </a:moveTo>
                  <a:cubicBezTo>
                    <a:pt x="16265" y="18497"/>
                    <a:pt x="16777" y="19867"/>
                    <a:pt x="17205" y="20260"/>
                  </a:cubicBezTo>
                  <a:cubicBezTo>
                    <a:pt x="17384" y="20438"/>
                    <a:pt x="17562" y="20581"/>
                    <a:pt x="17753" y="20712"/>
                  </a:cubicBezTo>
                  <a:cubicBezTo>
                    <a:pt x="17789" y="20783"/>
                    <a:pt x="17860" y="20843"/>
                    <a:pt x="17943" y="20843"/>
                  </a:cubicBezTo>
                  <a:lnTo>
                    <a:pt x="17955" y="20843"/>
                  </a:lnTo>
                  <a:cubicBezTo>
                    <a:pt x="18384" y="21105"/>
                    <a:pt x="18836" y="21272"/>
                    <a:pt x="19301" y="21379"/>
                  </a:cubicBezTo>
                  <a:cubicBezTo>
                    <a:pt x="18920" y="21700"/>
                    <a:pt x="18581" y="21860"/>
                    <a:pt x="18270" y="21860"/>
                  </a:cubicBezTo>
                  <a:cubicBezTo>
                    <a:pt x="18212" y="21860"/>
                    <a:pt x="18155" y="21854"/>
                    <a:pt x="18098" y="21843"/>
                  </a:cubicBezTo>
                  <a:cubicBezTo>
                    <a:pt x="17289" y="21700"/>
                    <a:pt x="16717" y="20438"/>
                    <a:pt x="16157" y="19224"/>
                  </a:cubicBezTo>
                  <a:cubicBezTo>
                    <a:pt x="15896" y="18640"/>
                    <a:pt x="15634" y="18081"/>
                    <a:pt x="15348" y="17628"/>
                  </a:cubicBezTo>
                  <a:cubicBezTo>
                    <a:pt x="15538" y="17426"/>
                    <a:pt x="15729" y="17235"/>
                    <a:pt x="15919" y="17045"/>
                  </a:cubicBezTo>
                  <a:close/>
                  <a:moveTo>
                    <a:pt x="23358" y="12738"/>
                  </a:moveTo>
                  <a:cubicBezTo>
                    <a:pt x="23478" y="12738"/>
                    <a:pt x="23598" y="12741"/>
                    <a:pt x="23718" y="12747"/>
                  </a:cubicBezTo>
                  <a:cubicBezTo>
                    <a:pt x="23992" y="14021"/>
                    <a:pt x="23920" y="15664"/>
                    <a:pt x="23873" y="16295"/>
                  </a:cubicBezTo>
                  <a:cubicBezTo>
                    <a:pt x="23849" y="16581"/>
                    <a:pt x="23789" y="16878"/>
                    <a:pt x="23730" y="17188"/>
                  </a:cubicBezTo>
                  <a:cubicBezTo>
                    <a:pt x="23599" y="17807"/>
                    <a:pt x="23468" y="18438"/>
                    <a:pt x="23658" y="19057"/>
                  </a:cubicBezTo>
                  <a:cubicBezTo>
                    <a:pt x="23861" y="19724"/>
                    <a:pt x="24754" y="20486"/>
                    <a:pt x="25528" y="20664"/>
                  </a:cubicBezTo>
                  <a:cubicBezTo>
                    <a:pt x="25659" y="20688"/>
                    <a:pt x="25766" y="20700"/>
                    <a:pt x="25885" y="20700"/>
                  </a:cubicBezTo>
                  <a:cubicBezTo>
                    <a:pt x="25980" y="20700"/>
                    <a:pt x="26075" y="20688"/>
                    <a:pt x="26171" y="20664"/>
                  </a:cubicBezTo>
                  <a:lnTo>
                    <a:pt x="26171" y="20664"/>
                  </a:lnTo>
                  <a:cubicBezTo>
                    <a:pt x="25778" y="21403"/>
                    <a:pt x="25635" y="21998"/>
                    <a:pt x="25599" y="22605"/>
                  </a:cubicBezTo>
                  <a:cubicBezTo>
                    <a:pt x="25528" y="22641"/>
                    <a:pt x="25480" y="22700"/>
                    <a:pt x="25468" y="22772"/>
                  </a:cubicBezTo>
                  <a:cubicBezTo>
                    <a:pt x="25051" y="21795"/>
                    <a:pt x="24206" y="21355"/>
                    <a:pt x="22003" y="21236"/>
                  </a:cubicBezTo>
                  <a:cubicBezTo>
                    <a:pt x="21825" y="21224"/>
                    <a:pt x="21634" y="21212"/>
                    <a:pt x="21456" y="21212"/>
                  </a:cubicBezTo>
                  <a:cubicBezTo>
                    <a:pt x="20396" y="21164"/>
                    <a:pt x="19432" y="21117"/>
                    <a:pt x="18539" y="20688"/>
                  </a:cubicBezTo>
                  <a:cubicBezTo>
                    <a:pt x="19134" y="20474"/>
                    <a:pt x="19670" y="20081"/>
                    <a:pt x="19991" y="19593"/>
                  </a:cubicBezTo>
                  <a:cubicBezTo>
                    <a:pt x="20289" y="19128"/>
                    <a:pt x="20372" y="18628"/>
                    <a:pt x="20241" y="18128"/>
                  </a:cubicBezTo>
                  <a:cubicBezTo>
                    <a:pt x="20182" y="17950"/>
                    <a:pt x="20110" y="17783"/>
                    <a:pt x="20015" y="17628"/>
                  </a:cubicBezTo>
                  <a:cubicBezTo>
                    <a:pt x="20122" y="17557"/>
                    <a:pt x="20194" y="17474"/>
                    <a:pt x="20241" y="17366"/>
                  </a:cubicBezTo>
                  <a:cubicBezTo>
                    <a:pt x="20372" y="17093"/>
                    <a:pt x="20253" y="16795"/>
                    <a:pt x="20146" y="16521"/>
                  </a:cubicBezTo>
                  <a:cubicBezTo>
                    <a:pt x="20098" y="16390"/>
                    <a:pt x="20039" y="16259"/>
                    <a:pt x="20015" y="16152"/>
                  </a:cubicBezTo>
                  <a:cubicBezTo>
                    <a:pt x="19825" y="15223"/>
                    <a:pt x="19848" y="14414"/>
                    <a:pt x="20003" y="13604"/>
                  </a:cubicBezTo>
                  <a:cubicBezTo>
                    <a:pt x="21142" y="12992"/>
                    <a:pt x="22252" y="12738"/>
                    <a:pt x="23358" y="12738"/>
                  </a:cubicBezTo>
                  <a:close/>
                  <a:moveTo>
                    <a:pt x="35065" y="1"/>
                  </a:moveTo>
                  <a:cubicBezTo>
                    <a:pt x="33061" y="1"/>
                    <a:pt x="29825" y="4743"/>
                    <a:pt x="27908" y="4743"/>
                  </a:cubicBezTo>
                  <a:cubicBezTo>
                    <a:pt x="27835" y="4743"/>
                    <a:pt x="27764" y="4736"/>
                    <a:pt x="27695" y="4722"/>
                  </a:cubicBezTo>
                  <a:cubicBezTo>
                    <a:pt x="25442" y="4255"/>
                    <a:pt x="24493" y="1437"/>
                    <a:pt x="22431" y="1437"/>
                  </a:cubicBezTo>
                  <a:cubicBezTo>
                    <a:pt x="21811" y="1437"/>
                    <a:pt x="21091" y="1691"/>
                    <a:pt x="20206" y="2341"/>
                  </a:cubicBezTo>
                  <a:cubicBezTo>
                    <a:pt x="17574" y="4281"/>
                    <a:pt x="19682" y="7056"/>
                    <a:pt x="18158" y="9068"/>
                  </a:cubicBezTo>
                  <a:cubicBezTo>
                    <a:pt x="17682" y="9692"/>
                    <a:pt x="16979" y="9932"/>
                    <a:pt x="16137" y="9932"/>
                  </a:cubicBezTo>
                  <a:cubicBezTo>
                    <a:pt x="13390" y="9932"/>
                    <a:pt x="9163" y="7384"/>
                    <a:pt x="6534" y="7384"/>
                  </a:cubicBezTo>
                  <a:cubicBezTo>
                    <a:pt x="6299" y="7384"/>
                    <a:pt x="6077" y="7404"/>
                    <a:pt x="5870" y="7448"/>
                  </a:cubicBezTo>
                  <a:cubicBezTo>
                    <a:pt x="203" y="8663"/>
                    <a:pt x="1" y="16557"/>
                    <a:pt x="3596" y="19890"/>
                  </a:cubicBezTo>
                  <a:cubicBezTo>
                    <a:pt x="5319" y="21493"/>
                    <a:pt x="6853" y="22130"/>
                    <a:pt x="8267" y="22130"/>
                  </a:cubicBezTo>
                  <a:cubicBezTo>
                    <a:pt x="10782" y="22130"/>
                    <a:pt x="12916" y="20113"/>
                    <a:pt x="15050" y="17926"/>
                  </a:cubicBezTo>
                  <a:cubicBezTo>
                    <a:pt x="15312" y="18355"/>
                    <a:pt x="15550" y="18878"/>
                    <a:pt x="15788" y="19390"/>
                  </a:cubicBezTo>
                  <a:cubicBezTo>
                    <a:pt x="16384" y="20700"/>
                    <a:pt x="17015" y="22057"/>
                    <a:pt x="18027" y="22248"/>
                  </a:cubicBezTo>
                  <a:cubicBezTo>
                    <a:pt x="18098" y="22260"/>
                    <a:pt x="18182" y="22272"/>
                    <a:pt x="18265" y="22272"/>
                  </a:cubicBezTo>
                  <a:cubicBezTo>
                    <a:pt x="18741" y="22272"/>
                    <a:pt x="19241" y="22010"/>
                    <a:pt x="19801" y="21486"/>
                  </a:cubicBezTo>
                  <a:cubicBezTo>
                    <a:pt x="20325" y="21569"/>
                    <a:pt x="20872" y="21593"/>
                    <a:pt x="21432" y="21617"/>
                  </a:cubicBezTo>
                  <a:cubicBezTo>
                    <a:pt x="21622" y="21629"/>
                    <a:pt x="21801" y="21629"/>
                    <a:pt x="21980" y="21641"/>
                  </a:cubicBezTo>
                  <a:cubicBezTo>
                    <a:pt x="24944" y="21807"/>
                    <a:pt x="25159" y="22379"/>
                    <a:pt x="25456" y="24677"/>
                  </a:cubicBezTo>
                  <a:cubicBezTo>
                    <a:pt x="25623" y="26058"/>
                    <a:pt x="25456" y="27570"/>
                    <a:pt x="25456" y="28951"/>
                  </a:cubicBezTo>
                  <a:cubicBezTo>
                    <a:pt x="25456" y="31392"/>
                    <a:pt x="25456" y="33821"/>
                    <a:pt x="25456" y="36262"/>
                  </a:cubicBezTo>
                  <a:cubicBezTo>
                    <a:pt x="25456" y="36440"/>
                    <a:pt x="25504" y="36678"/>
                    <a:pt x="25682" y="36690"/>
                  </a:cubicBezTo>
                  <a:cubicBezTo>
                    <a:pt x="25687" y="36690"/>
                    <a:pt x="25691" y="36691"/>
                    <a:pt x="25696" y="36691"/>
                  </a:cubicBezTo>
                  <a:cubicBezTo>
                    <a:pt x="25887" y="36691"/>
                    <a:pt x="25944" y="36436"/>
                    <a:pt x="25944" y="36250"/>
                  </a:cubicBezTo>
                  <a:cubicBezTo>
                    <a:pt x="25956" y="33464"/>
                    <a:pt x="25968" y="30666"/>
                    <a:pt x="25980" y="27880"/>
                  </a:cubicBezTo>
                  <a:cubicBezTo>
                    <a:pt x="25992" y="26487"/>
                    <a:pt x="26016" y="25093"/>
                    <a:pt x="26004" y="23700"/>
                  </a:cubicBezTo>
                  <a:cubicBezTo>
                    <a:pt x="25992" y="22593"/>
                    <a:pt x="26052" y="21665"/>
                    <a:pt x="26635" y="20676"/>
                  </a:cubicBezTo>
                  <a:cubicBezTo>
                    <a:pt x="26802" y="20903"/>
                    <a:pt x="27028" y="21093"/>
                    <a:pt x="27337" y="21093"/>
                  </a:cubicBezTo>
                  <a:cubicBezTo>
                    <a:pt x="27576" y="21093"/>
                    <a:pt x="27778" y="20986"/>
                    <a:pt x="27945" y="20879"/>
                  </a:cubicBezTo>
                  <a:cubicBezTo>
                    <a:pt x="29147" y="20105"/>
                    <a:pt x="29683" y="18771"/>
                    <a:pt x="30159" y="17366"/>
                  </a:cubicBezTo>
                  <a:cubicBezTo>
                    <a:pt x="30445" y="16557"/>
                    <a:pt x="30814" y="15807"/>
                    <a:pt x="31266" y="15116"/>
                  </a:cubicBezTo>
                  <a:cubicBezTo>
                    <a:pt x="32581" y="15594"/>
                    <a:pt x="33923" y="15826"/>
                    <a:pt x="35239" y="15826"/>
                  </a:cubicBezTo>
                  <a:cubicBezTo>
                    <a:pt x="38680" y="15826"/>
                    <a:pt x="41953" y="14239"/>
                    <a:pt x="44149" y="11294"/>
                  </a:cubicBezTo>
                  <a:cubicBezTo>
                    <a:pt x="48156" y="5945"/>
                    <a:pt x="43939" y="1151"/>
                    <a:pt x="38630" y="1151"/>
                  </a:cubicBezTo>
                  <a:cubicBezTo>
                    <a:pt x="37912" y="1151"/>
                    <a:pt x="37174" y="1238"/>
                    <a:pt x="36434" y="1424"/>
                  </a:cubicBezTo>
                  <a:cubicBezTo>
                    <a:pt x="36122" y="398"/>
                    <a:pt x="35645"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flipH="1">
              <a:off x="5978544" y="4795819"/>
              <a:ext cx="1347267" cy="343936"/>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flipH="1">
              <a:off x="7621797" y="4856501"/>
              <a:ext cx="1109502" cy="283238"/>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CUSTOM_14">
    <p:spTree>
      <p:nvGrpSpPr>
        <p:cNvPr id="308" name="Shape 308"/>
        <p:cNvGrpSpPr/>
        <p:nvPr/>
      </p:nvGrpSpPr>
      <p:grpSpPr>
        <a:xfrm>
          <a:off x="0" y="0"/>
          <a:ext cx="0" cy="0"/>
          <a:chOff x="0" y="0"/>
          <a:chExt cx="0" cy="0"/>
        </a:xfrm>
      </p:grpSpPr>
      <p:sp>
        <p:nvSpPr>
          <p:cNvPr id="309" name="Google Shape;309;p28"/>
          <p:cNvSpPr txBox="1"/>
          <p:nvPr>
            <p:ph type="title"/>
          </p:nvPr>
        </p:nvSpPr>
        <p:spPr>
          <a:xfrm>
            <a:off x="5649575" y="631441"/>
            <a:ext cx="2776800" cy="921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p:txBody>
      </p:sp>
      <p:sp>
        <p:nvSpPr>
          <p:cNvPr id="310" name="Google Shape;310;p28"/>
          <p:cNvSpPr txBox="1"/>
          <p:nvPr>
            <p:ph idx="1" type="subTitle"/>
          </p:nvPr>
        </p:nvSpPr>
        <p:spPr>
          <a:xfrm>
            <a:off x="6041400" y="2125150"/>
            <a:ext cx="2385000" cy="83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a:lvl1pPr>
            <a:lvl2pPr lvl="1" rtl="0" algn="r">
              <a:lnSpc>
                <a:spcPct val="100000"/>
              </a:lnSpc>
              <a:spcBef>
                <a:spcPts val="1600"/>
              </a:spcBef>
              <a:spcAft>
                <a:spcPts val="0"/>
              </a:spcAft>
              <a:buNone/>
              <a:defRPr/>
            </a:lvl2pPr>
            <a:lvl3pPr lvl="2" rtl="0" algn="r">
              <a:lnSpc>
                <a:spcPct val="100000"/>
              </a:lnSpc>
              <a:spcBef>
                <a:spcPts val="1600"/>
              </a:spcBef>
              <a:spcAft>
                <a:spcPts val="0"/>
              </a:spcAft>
              <a:buNone/>
              <a:defRPr/>
            </a:lvl3pPr>
            <a:lvl4pPr lvl="3" rtl="0" algn="r">
              <a:lnSpc>
                <a:spcPct val="100000"/>
              </a:lnSpc>
              <a:spcBef>
                <a:spcPts val="1600"/>
              </a:spcBef>
              <a:spcAft>
                <a:spcPts val="0"/>
              </a:spcAft>
              <a:buNone/>
              <a:defRPr/>
            </a:lvl4pPr>
            <a:lvl5pPr lvl="4" rtl="0" algn="r">
              <a:lnSpc>
                <a:spcPct val="100000"/>
              </a:lnSpc>
              <a:spcBef>
                <a:spcPts val="1600"/>
              </a:spcBef>
              <a:spcAft>
                <a:spcPts val="0"/>
              </a:spcAft>
              <a:buNone/>
              <a:defRPr/>
            </a:lvl5pPr>
            <a:lvl6pPr lvl="5" rtl="0" algn="r">
              <a:lnSpc>
                <a:spcPct val="100000"/>
              </a:lnSpc>
              <a:spcBef>
                <a:spcPts val="1600"/>
              </a:spcBef>
              <a:spcAft>
                <a:spcPts val="0"/>
              </a:spcAft>
              <a:buNone/>
              <a:defRPr/>
            </a:lvl6pPr>
            <a:lvl7pPr lvl="6" rtl="0" algn="r">
              <a:lnSpc>
                <a:spcPct val="100000"/>
              </a:lnSpc>
              <a:spcBef>
                <a:spcPts val="1600"/>
              </a:spcBef>
              <a:spcAft>
                <a:spcPts val="0"/>
              </a:spcAft>
              <a:buNone/>
              <a:defRPr/>
            </a:lvl7pPr>
            <a:lvl8pPr lvl="7" rtl="0" algn="r">
              <a:lnSpc>
                <a:spcPct val="100000"/>
              </a:lnSpc>
              <a:spcBef>
                <a:spcPts val="1600"/>
              </a:spcBef>
              <a:spcAft>
                <a:spcPts val="0"/>
              </a:spcAft>
              <a:buNone/>
              <a:defRPr/>
            </a:lvl8pPr>
            <a:lvl9pPr lvl="8" rtl="0" algn="r">
              <a:lnSpc>
                <a:spcPct val="100000"/>
              </a:lnSpc>
              <a:spcBef>
                <a:spcPts val="1600"/>
              </a:spcBef>
              <a:spcAft>
                <a:spcPts val="1600"/>
              </a:spcAft>
              <a:buNone/>
              <a:defRPr/>
            </a:lvl9pPr>
          </a:lstStyle>
          <a:p/>
        </p:txBody>
      </p:sp>
      <p:sp>
        <p:nvSpPr>
          <p:cNvPr id="311" name="Google Shape;311;p28"/>
          <p:cNvSpPr txBox="1"/>
          <p:nvPr>
            <p:ph idx="2" type="title"/>
          </p:nvPr>
        </p:nvSpPr>
        <p:spPr>
          <a:xfrm>
            <a:off x="5990200" y="1846425"/>
            <a:ext cx="2436300" cy="3840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700"/>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sp>
        <p:nvSpPr>
          <p:cNvPr id="312" name="Google Shape;312;p28"/>
          <p:cNvSpPr txBox="1"/>
          <p:nvPr/>
        </p:nvSpPr>
        <p:spPr>
          <a:xfrm>
            <a:off x="717525" y="542750"/>
            <a:ext cx="2826300" cy="808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dk1"/>
                </a:solidFill>
                <a:latin typeface="Open Sans"/>
                <a:ea typeface="Open Sans"/>
                <a:cs typeface="Open Sans"/>
                <a:sym typeface="Open Sans"/>
              </a:rPr>
              <a:t>CREDITS: This presentation template was created by </a:t>
            </a:r>
            <a:r>
              <a:rPr b="1" lang="en" sz="10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chemeClr val="dk1"/>
                </a:solidFill>
                <a:latin typeface="Open Sans"/>
                <a:ea typeface="Open Sans"/>
                <a:cs typeface="Open Sans"/>
                <a:sym typeface="Open Sans"/>
              </a:rPr>
              <a:t>, including icons by </a:t>
            </a:r>
            <a:r>
              <a:rPr b="1" lang="en" sz="10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infographics &amp; images by </a:t>
            </a:r>
            <a:r>
              <a:rPr b="1" lang="en" sz="10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r>
              <a:rPr lang="en" sz="1000">
                <a:solidFill>
                  <a:schemeClr val="dk1"/>
                </a:solidFill>
                <a:latin typeface="Open Sans"/>
                <a:ea typeface="Open Sans"/>
                <a:cs typeface="Open Sans"/>
                <a:sym typeface="Open Sans"/>
              </a:rPr>
              <a:t> and illustrations by </a:t>
            </a:r>
            <a:r>
              <a:rPr b="1" lang="en" sz="1000">
                <a:solidFill>
                  <a:schemeClr val="dk1"/>
                </a:solidFill>
                <a:uFill>
                  <a:noFill/>
                </a:uFill>
                <a:latin typeface="Open Sans"/>
                <a:ea typeface="Open Sans"/>
                <a:cs typeface="Open Sans"/>
                <a:sym typeface="Open Sans"/>
                <a:hlinkClick r:id="rId5">
                  <a:extLst>
                    <a:ext uri="{A12FA001-AC4F-418D-AE19-62706E023703}">
                      <ahyp:hlinkClr val="tx"/>
                    </a:ext>
                  </a:extLst>
                </a:hlinkClick>
              </a:rPr>
              <a:t>Stories</a:t>
            </a:r>
            <a:endParaRPr sz="900">
              <a:solidFill>
                <a:schemeClr val="dk1"/>
              </a:solidFill>
              <a:latin typeface="Open Sans"/>
              <a:ea typeface="Open Sans"/>
              <a:cs typeface="Open Sans"/>
              <a:sym typeface="Open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
    <p:bg>
      <p:bgPr>
        <a:solidFill>
          <a:schemeClr val="dk2"/>
        </a:solidFill>
      </p:bgPr>
    </p:bg>
    <p:spTree>
      <p:nvGrpSpPr>
        <p:cNvPr id="313" name="Shape 3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17525" y="548746"/>
            <a:ext cx="46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 name="Google Shape;19;p4"/>
          <p:cNvSpPr txBox="1"/>
          <p:nvPr>
            <p:ph idx="1" type="body"/>
          </p:nvPr>
        </p:nvSpPr>
        <p:spPr>
          <a:xfrm>
            <a:off x="717525" y="1273654"/>
            <a:ext cx="7709100" cy="31212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1600"/>
              </a:spcBef>
              <a:spcAft>
                <a:spcPts val="0"/>
              </a:spcAft>
              <a:buSzPts val="1100"/>
              <a:buChar char="■"/>
              <a:defRPr sz="1100"/>
            </a:lvl3pPr>
            <a:lvl4pPr indent="-298450" lvl="3" marL="1828800" rtl="0">
              <a:spcBef>
                <a:spcPts val="1600"/>
              </a:spcBef>
              <a:spcAft>
                <a:spcPts val="0"/>
              </a:spcAft>
              <a:buSzPts val="1100"/>
              <a:buChar char="●"/>
              <a:defRPr sz="1100"/>
            </a:lvl4pPr>
            <a:lvl5pPr indent="-298450" lvl="4" marL="2286000" rtl="0">
              <a:spcBef>
                <a:spcPts val="1600"/>
              </a:spcBef>
              <a:spcAft>
                <a:spcPts val="0"/>
              </a:spcAft>
              <a:buSzPts val="1100"/>
              <a:buChar char="○"/>
              <a:defRPr sz="1100"/>
            </a:lvl5pPr>
            <a:lvl6pPr indent="-298450" lvl="5" marL="2743200" rtl="0">
              <a:spcBef>
                <a:spcPts val="1600"/>
              </a:spcBef>
              <a:spcAft>
                <a:spcPts val="0"/>
              </a:spcAft>
              <a:buSzPts val="1100"/>
              <a:buChar char="■"/>
              <a:defRPr sz="1100"/>
            </a:lvl6pPr>
            <a:lvl7pPr indent="-298450" lvl="6" marL="3200400" rtl="0">
              <a:spcBef>
                <a:spcPts val="1600"/>
              </a:spcBef>
              <a:spcAft>
                <a:spcPts val="0"/>
              </a:spcAft>
              <a:buSzPts val="1100"/>
              <a:buChar char="●"/>
              <a:defRPr sz="1100"/>
            </a:lvl7pPr>
            <a:lvl8pPr indent="-298450" lvl="7" marL="3657600" rtl="0">
              <a:spcBef>
                <a:spcPts val="1600"/>
              </a:spcBef>
              <a:spcAft>
                <a:spcPts val="0"/>
              </a:spcAft>
              <a:buSzPts val="1100"/>
              <a:buChar char="○"/>
              <a:defRPr sz="1100"/>
            </a:lvl8pPr>
            <a:lvl9pPr indent="-298450" lvl="8" marL="4114800" rtl="0">
              <a:spcBef>
                <a:spcPts val="1600"/>
              </a:spcBef>
              <a:spcAft>
                <a:spcPts val="1600"/>
              </a:spcAft>
              <a:buSzPts val="1100"/>
              <a:buChar char="■"/>
              <a:defRPr sz="1100"/>
            </a:lvl9pPr>
          </a:lstStyle>
          <a:p/>
        </p:txBody>
      </p:sp>
      <p:sp>
        <p:nvSpPr>
          <p:cNvPr id="20" name="Google Shape;20;p4"/>
          <p:cNvSpPr/>
          <p:nvPr/>
        </p:nvSpPr>
        <p:spPr>
          <a:xfrm>
            <a:off x="6477575" y="-399350"/>
            <a:ext cx="3025272" cy="2584568"/>
          </a:xfrm>
          <a:custGeom>
            <a:rect b="b" l="l" r="r" t="t"/>
            <a:pathLst>
              <a:path extrusionOk="0" h="465688" w="545094">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grpSp>
        <p:nvGrpSpPr>
          <p:cNvPr id="22" name="Google Shape;22;p5"/>
          <p:cNvGrpSpPr/>
          <p:nvPr/>
        </p:nvGrpSpPr>
        <p:grpSpPr>
          <a:xfrm rot="-199848">
            <a:off x="6767746" y="3359501"/>
            <a:ext cx="581719" cy="921601"/>
            <a:chOff x="-1904298" y="1056455"/>
            <a:chExt cx="581725" cy="921611"/>
          </a:xfrm>
        </p:grpSpPr>
        <p:sp>
          <p:nvSpPr>
            <p:cNvPr id="23" name="Google Shape;23;p5"/>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5"/>
          <p:cNvGrpSpPr/>
          <p:nvPr/>
        </p:nvGrpSpPr>
        <p:grpSpPr>
          <a:xfrm>
            <a:off x="6056239" y="3440533"/>
            <a:ext cx="878448" cy="863379"/>
            <a:chOff x="-5358445" y="839844"/>
            <a:chExt cx="1391711" cy="1367837"/>
          </a:xfrm>
        </p:grpSpPr>
        <p:sp>
          <p:nvSpPr>
            <p:cNvPr id="26" name="Google Shape;26;p5"/>
            <p:cNvSpPr/>
            <p:nvPr/>
          </p:nvSpPr>
          <p:spPr>
            <a:xfrm>
              <a:off x="-5358445" y="839844"/>
              <a:ext cx="1391711" cy="1367419"/>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5168235" y="1050330"/>
              <a:ext cx="1163208" cy="1157351"/>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5"/>
          <p:cNvGrpSpPr/>
          <p:nvPr/>
        </p:nvGrpSpPr>
        <p:grpSpPr>
          <a:xfrm rot="-1263781">
            <a:off x="7067107" y="3536395"/>
            <a:ext cx="890375" cy="822935"/>
            <a:chOff x="-1855532" y="1600966"/>
            <a:chExt cx="890361" cy="822923"/>
          </a:xfrm>
        </p:grpSpPr>
        <p:sp>
          <p:nvSpPr>
            <p:cNvPr id="29" name="Google Shape;29;p5"/>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5"/>
          <p:cNvSpPr/>
          <p:nvPr/>
        </p:nvSpPr>
        <p:spPr>
          <a:xfrm>
            <a:off x="75" y="2753774"/>
            <a:ext cx="9143830" cy="2389672"/>
          </a:xfrm>
          <a:custGeom>
            <a:rect b="b" l="l" r="r" t="t"/>
            <a:pathLst>
              <a:path extrusionOk="0" h="58104" w="252592">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717525" y="552990"/>
            <a:ext cx="7709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rect b="b" l="l" r="r" t="t"/>
              <a:pathLst>
                <a:path extrusionOk="0" h="193140" w="248484">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524750" y="855925"/>
              <a:ext cx="5839450" cy="4648425"/>
            </a:xfrm>
            <a:custGeom>
              <a:rect b="b" l="l" r="r" t="t"/>
              <a:pathLst>
                <a:path extrusionOk="0" h="185937" w="233578">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2342372" y="4406727"/>
              <a:ext cx="954900" cy="1456225"/>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2410222" y="4669852"/>
              <a:ext cx="727175" cy="1249700"/>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1167700" y="4550275"/>
              <a:ext cx="1247500" cy="1225725"/>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1338200" y="4738950"/>
              <a:ext cx="1042675" cy="1037425"/>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4343975" y="4619350"/>
              <a:ext cx="1461525" cy="1350825"/>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4433000" y="4738825"/>
              <a:ext cx="1064425" cy="1104000"/>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7"/>
          <p:cNvSpPr txBox="1"/>
          <p:nvPr>
            <p:ph type="title"/>
          </p:nvPr>
        </p:nvSpPr>
        <p:spPr>
          <a:xfrm>
            <a:off x="2672700" y="1304100"/>
            <a:ext cx="3798900" cy="72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48" name="Google Shape;48;p7"/>
          <p:cNvSpPr txBox="1"/>
          <p:nvPr>
            <p:ph idx="1" type="subTitle"/>
          </p:nvPr>
        </p:nvSpPr>
        <p:spPr>
          <a:xfrm>
            <a:off x="2785275" y="2083550"/>
            <a:ext cx="3573600" cy="1406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9" name="Shape 49"/>
        <p:cNvGrpSpPr/>
        <p:nvPr/>
      </p:nvGrpSpPr>
      <p:grpSpPr>
        <a:xfrm>
          <a:off x="0" y="0"/>
          <a:ext cx="0" cy="0"/>
          <a:chOff x="0" y="0"/>
          <a:chExt cx="0" cy="0"/>
        </a:xfrm>
      </p:grpSpPr>
      <p:sp>
        <p:nvSpPr>
          <p:cNvPr id="50" name="Google Shape;50;p8"/>
          <p:cNvSpPr txBox="1"/>
          <p:nvPr>
            <p:ph type="title"/>
          </p:nvPr>
        </p:nvSpPr>
        <p:spPr>
          <a:xfrm>
            <a:off x="3773925" y="507470"/>
            <a:ext cx="4666800" cy="14313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txBox="1"/>
          <p:nvPr>
            <p:ph idx="1" type="subTitle"/>
          </p:nvPr>
        </p:nvSpPr>
        <p:spPr>
          <a:xfrm>
            <a:off x="725694" y="2952300"/>
            <a:ext cx="2861400" cy="1132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3" name="Google Shape;53;p9"/>
          <p:cNvSpPr txBox="1"/>
          <p:nvPr>
            <p:ph type="title"/>
          </p:nvPr>
        </p:nvSpPr>
        <p:spPr>
          <a:xfrm>
            <a:off x="694981" y="1715725"/>
            <a:ext cx="1952700" cy="693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sz="3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txBox="1"/>
          <p:nvPr>
            <p:ph type="ctrTitle"/>
          </p:nvPr>
        </p:nvSpPr>
        <p:spPr>
          <a:xfrm>
            <a:off x="810000" y="1682500"/>
            <a:ext cx="44874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Call for Code: Australian Wildfires</a:t>
            </a:r>
            <a:endParaRPr/>
          </a:p>
        </p:txBody>
      </p:sp>
      <p:sp>
        <p:nvSpPr>
          <p:cNvPr id="319" name="Google Shape;319;p30"/>
          <p:cNvSpPr txBox="1"/>
          <p:nvPr>
            <p:ph idx="1" type="subTitle"/>
          </p:nvPr>
        </p:nvSpPr>
        <p:spPr>
          <a:xfrm>
            <a:off x="810000" y="3602728"/>
            <a:ext cx="39885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Albert Um</a:t>
            </a:r>
            <a:endParaRPr/>
          </a:p>
          <a:p>
            <a:pPr indent="0" lvl="0" marL="0" rtl="0" algn="l">
              <a:spcBef>
                <a:spcPts val="0"/>
              </a:spcBef>
              <a:spcAft>
                <a:spcPts val="0"/>
              </a:spcAft>
              <a:buNone/>
            </a:pPr>
            <a:r>
              <a:t/>
            </a:r>
            <a:endParaRPr/>
          </a:p>
        </p:txBody>
      </p:sp>
      <p:grpSp>
        <p:nvGrpSpPr>
          <p:cNvPr id="320" name="Google Shape;320;p30"/>
          <p:cNvGrpSpPr/>
          <p:nvPr/>
        </p:nvGrpSpPr>
        <p:grpSpPr>
          <a:xfrm>
            <a:off x="4911911" y="889203"/>
            <a:ext cx="3934193" cy="2721846"/>
            <a:chOff x="5280759" y="250992"/>
            <a:chExt cx="3748278" cy="2593222"/>
          </a:xfrm>
        </p:grpSpPr>
        <p:sp>
          <p:nvSpPr>
            <p:cNvPr id="321" name="Google Shape;321;p30"/>
            <p:cNvSpPr/>
            <p:nvPr/>
          </p:nvSpPr>
          <p:spPr>
            <a:xfrm>
              <a:off x="5280759" y="1698813"/>
              <a:ext cx="820608" cy="426057"/>
            </a:xfrm>
            <a:custGeom>
              <a:rect b="b" l="l" r="r" t="t"/>
              <a:pathLst>
                <a:path extrusionOk="0" h="40732" w="78452">
                  <a:moveTo>
                    <a:pt x="39196" y="1"/>
                  </a:moveTo>
                  <a:cubicBezTo>
                    <a:pt x="33303" y="1"/>
                    <a:pt x="28004" y="2584"/>
                    <a:pt x="24397" y="6692"/>
                  </a:cubicBezTo>
                  <a:cubicBezTo>
                    <a:pt x="22313" y="9062"/>
                    <a:pt x="19311" y="10299"/>
                    <a:pt x="16174" y="10299"/>
                  </a:cubicBezTo>
                  <a:cubicBezTo>
                    <a:pt x="15923" y="10299"/>
                    <a:pt x="15672" y="10291"/>
                    <a:pt x="15420" y="10276"/>
                  </a:cubicBezTo>
                  <a:cubicBezTo>
                    <a:pt x="15122" y="10264"/>
                    <a:pt x="14824" y="10252"/>
                    <a:pt x="14527" y="10252"/>
                  </a:cubicBezTo>
                  <a:cubicBezTo>
                    <a:pt x="6502" y="10252"/>
                    <a:pt x="1" y="16741"/>
                    <a:pt x="1" y="24754"/>
                  </a:cubicBezTo>
                  <a:cubicBezTo>
                    <a:pt x="1" y="32766"/>
                    <a:pt x="6502" y="39255"/>
                    <a:pt x="14527" y="39255"/>
                  </a:cubicBezTo>
                  <a:cubicBezTo>
                    <a:pt x="16420" y="39255"/>
                    <a:pt x="18229" y="38898"/>
                    <a:pt x="19884" y="38243"/>
                  </a:cubicBezTo>
                  <a:cubicBezTo>
                    <a:pt x="21880" y="37452"/>
                    <a:pt x="23979" y="37091"/>
                    <a:pt x="26087" y="37091"/>
                  </a:cubicBezTo>
                  <a:cubicBezTo>
                    <a:pt x="28356" y="37091"/>
                    <a:pt x="30636" y="37509"/>
                    <a:pt x="32815" y="38255"/>
                  </a:cubicBezTo>
                  <a:cubicBezTo>
                    <a:pt x="34815" y="38946"/>
                    <a:pt x="36970" y="39315"/>
                    <a:pt x="39196" y="39315"/>
                  </a:cubicBezTo>
                  <a:cubicBezTo>
                    <a:pt x="40637" y="39315"/>
                    <a:pt x="42042" y="39160"/>
                    <a:pt x="43387" y="38862"/>
                  </a:cubicBezTo>
                  <a:cubicBezTo>
                    <a:pt x="44179" y="38691"/>
                    <a:pt x="44979" y="38607"/>
                    <a:pt x="45775" y="38607"/>
                  </a:cubicBezTo>
                  <a:cubicBezTo>
                    <a:pt x="47362" y="38607"/>
                    <a:pt x="48934" y="38943"/>
                    <a:pt x="50400" y="39601"/>
                  </a:cubicBezTo>
                  <a:cubicBezTo>
                    <a:pt x="52019" y="40327"/>
                    <a:pt x="53805" y="40732"/>
                    <a:pt x="55698" y="40732"/>
                  </a:cubicBezTo>
                  <a:cubicBezTo>
                    <a:pt x="58354" y="40732"/>
                    <a:pt x="60830" y="39922"/>
                    <a:pt x="62890" y="38553"/>
                  </a:cubicBezTo>
                  <a:cubicBezTo>
                    <a:pt x="64240" y="37652"/>
                    <a:pt x="65827" y="37207"/>
                    <a:pt x="67430" y="37207"/>
                  </a:cubicBezTo>
                  <a:cubicBezTo>
                    <a:pt x="68074" y="37207"/>
                    <a:pt x="68720" y="37278"/>
                    <a:pt x="69355" y="37422"/>
                  </a:cubicBezTo>
                  <a:cubicBezTo>
                    <a:pt x="69855" y="37529"/>
                    <a:pt x="70367" y="37588"/>
                    <a:pt x="70903" y="37588"/>
                  </a:cubicBezTo>
                  <a:cubicBezTo>
                    <a:pt x="75106" y="37588"/>
                    <a:pt x="78451" y="33957"/>
                    <a:pt x="77975" y="29671"/>
                  </a:cubicBezTo>
                  <a:cubicBezTo>
                    <a:pt x="77630" y="26504"/>
                    <a:pt x="75082" y="23896"/>
                    <a:pt x="71927" y="23456"/>
                  </a:cubicBezTo>
                  <a:cubicBezTo>
                    <a:pt x="71891" y="23444"/>
                    <a:pt x="71855" y="23444"/>
                    <a:pt x="71819" y="23432"/>
                  </a:cubicBezTo>
                  <a:cubicBezTo>
                    <a:pt x="69533" y="23158"/>
                    <a:pt x="67521" y="21967"/>
                    <a:pt x="66164" y="20122"/>
                  </a:cubicBezTo>
                  <a:cubicBezTo>
                    <a:pt x="64973" y="18503"/>
                    <a:pt x="63426" y="17181"/>
                    <a:pt x="61640" y="16264"/>
                  </a:cubicBezTo>
                  <a:cubicBezTo>
                    <a:pt x="59556" y="15181"/>
                    <a:pt x="57996" y="13335"/>
                    <a:pt x="56984" y="11216"/>
                  </a:cubicBezTo>
                  <a:cubicBezTo>
                    <a:pt x="53829" y="4584"/>
                    <a:pt x="47054" y="1"/>
                    <a:pt x="391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7715136" y="1667056"/>
              <a:ext cx="885115" cy="1027203"/>
            </a:xfrm>
            <a:custGeom>
              <a:rect b="b" l="l" r="r" t="t"/>
              <a:pathLst>
                <a:path extrusionOk="0" h="98203" w="84619">
                  <a:moveTo>
                    <a:pt x="54924" y="0"/>
                  </a:moveTo>
                  <a:lnTo>
                    <a:pt x="0" y="98203"/>
                  </a:lnTo>
                  <a:lnTo>
                    <a:pt x="84094" y="97953"/>
                  </a:lnTo>
                  <a:cubicBezTo>
                    <a:pt x="84618" y="96393"/>
                    <a:pt x="54924" y="0"/>
                    <a:pt x="549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7715136" y="1678144"/>
              <a:ext cx="707023" cy="1016116"/>
            </a:xfrm>
            <a:custGeom>
              <a:rect b="b" l="l" r="r" t="t"/>
              <a:pathLst>
                <a:path extrusionOk="0" h="97143" w="67593">
                  <a:moveTo>
                    <a:pt x="54329" y="0"/>
                  </a:moveTo>
                  <a:lnTo>
                    <a:pt x="0" y="97143"/>
                  </a:lnTo>
                  <a:lnTo>
                    <a:pt x="0" y="97143"/>
                  </a:lnTo>
                  <a:lnTo>
                    <a:pt x="66795" y="96941"/>
                  </a:lnTo>
                  <a:cubicBezTo>
                    <a:pt x="67592" y="93845"/>
                    <a:pt x="67485" y="90654"/>
                    <a:pt x="65521" y="87808"/>
                  </a:cubicBezTo>
                  <a:cubicBezTo>
                    <a:pt x="63282" y="84570"/>
                    <a:pt x="59651" y="82594"/>
                    <a:pt x="55805" y="82105"/>
                  </a:cubicBezTo>
                  <a:cubicBezTo>
                    <a:pt x="52221" y="81653"/>
                    <a:pt x="48530" y="82034"/>
                    <a:pt x="44982" y="81212"/>
                  </a:cubicBezTo>
                  <a:cubicBezTo>
                    <a:pt x="39851" y="80034"/>
                    <a:pt x="36005" y="74878"/>
                    <a:pt x="38470" y="69782"/>
                  </a:cubicBezTo>
                  <a:cubicBezTo>
                    <a:pt x="40922" y="64687"/>
                    <a:pt x="46018" y="61115"/>
                    <a:pt x="50745" y="58293"/>
                  </a:cubicBezTo>
                  <a:cubicBezTo>
                    <a:pt x="52971" y="56971"/>
                    <a:pt x="55234" y="55352"/>
                    <a:pt x="56162" y="52923"/>
                  </a:cubicBezTo>
                  <a:cubicBezTo>
                    <a:pt x="59222" y="45041"/>
                    <a:pt x="46637" y="45756"/>
                    <a:pt x="42899" y="42470"/>
                  </a:cubicBezTo>
                  <a:cubicBezTo>
                    <a:pt x="39363" y="39374"/>
                    <a:pt x="40267" y="34981"/>
                    <a:pt x="42589" y="31218"/>
                  </a:cubicBezTo>
                  <a:cubicBezTo>
                    <a:pt x="44994" y="27313"/>
                    <a:pt x="48804" y="24515"/>
                    <a:pt x="51638" y="20943"/>
                  </a:cubicBezTo>
                  <a:cubicBezTo>
                    <a:pt x="54091" y="17848"/>
                    <a:pt x="54781" y="14097"/>
                    <a:pt x="55114" y="10216"/>
                  </a:cubicBezTo>
                  <a:cubicBezTo>
                    <a:pt x="55388" y="6918"/>
                    <a:pt x="55412" y="3227"/>
                    <a:pt x="543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8221264" y="778218"/>
              <a:ext cx="61662" cy="47834"/>
            </a:xfrm>
            <a:custGeom>
              <a:rect b="b" l="l" r="r" t="t"/>
              <a:pathLst>
                <a:path extrusionOk="0" h="4573" w="5895">
                  <a:moveTo>
                    <a:pt x="2941" y="1"/>
                  </a:moveTo>
                  <a:cubicBezTo>
                    <a:pt x="12" y="1"/>
                    <a:pt x="0" y="4573"/>
                    <a:pt x="2941" y="4573"/>
                  </a:cubicBezTo>
                  <a:cubicBezTo>
                    <a:pt x="5882" y="4573"/>
                    <a:pt x="5894" y="1"/>
                    <a:pt x="29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8112919" y="778218"/>
              <a:ext cx="61651" cy="47834"/>
            </a:xfrm>
            <a:custGeom>
              <a:rect b="b" l="l" r="r" t="t"/>
              <a:pathLst>
                <a:path extrusionOk="0" h="4573" w="5894">
                  <a:moveTo>
                    <a:pt x="2953" y="1"/>
                  </a:moveTo>
                  <a:cubicBezTo>
                    <a:pt x="12" y="1"/>
                    <a:pt x="0" y="4573"/>
                    <a:pt x="2953" y="4573"/>
                  </a:cubicBezTo>
                  <a:cubicBezTo>
                    <a:pt x="5894" y="4573"/>
                    <a:pt x="5894" y="1"/>
                    <a:pt x="2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8326377" y="778218"/>
              <a:ext cx="61651" cy="47834"/>
            </a:xfrm>
            <a:custGeom>
              <a:rect b="b" l="l" r="r" t="t"/>
              <a:pathLst>
                <a:path extrusionOk="0" h="4573" w="5894">
                  <a:moveTo>
                    <a:pt x="2953" y="1"/>
                  </a:moveTo>
                  <a:cubicBezTo>
                    <a:pt x="12" y="1"/>
                    <a:pt x="0" y="4573"/>
                    <a:pt x="2953" y="4573"/>
                  </a:cubicBezTo>
                  <a:cubicBezTo>
                    <a:pt x="5882" y="4573"/>
                    <a:pt x="5894" y="1"/>
                    <a:pt x="2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5546035" y="2181531"/>
              <a:ext cx="58419" cy="47834"/>
            </a:xfrm>
            <a:custGeom>
              <a:rect b="b" l="l" r="r" t="t"/>
              <a:pathLst>
                <a:path extrusionOk="0" h="4573" w="5585">
                  <a:moveTo>
                    <a:pt x="2786" y="0"/>
                  </a:moveTo>
                  <a:cubicBezTo>
                    <a:pt x="0" y="0"/>
                    <a:pt x="0" y="4572"/>
                    <a:pt x="2786" y="4572"/>
                  </a:cubicBezTo>
                  <a:cubicBezTo>
                    <a:pt x="5572" y="4572"/>
                    <a:pt x="5584" y="0"/>
                    <a:pt x="2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5443287" y="2181531"/>
              <a:ext cx="58419" cy="47834"/>
            </a:xfrm>
            <a:custGeom>
              <a:rect b="b" l="l" r="r" t="t"/>
              <a:pathLst>
                <a:path extrusionOk="0" h="4573" w="5585">
                  <a:moveTo>
                    <a:pt x="2799" y="0"/>
                  </a:moveTo>
                  <a:cubicBezTo>
                    <a:pt x="13" y="0"/>
                    <a:pt x="1" y="4572"/>
                    <a:pt x="2799" y="4572"/>
                  </a:cubicBezTo>
                  <a:cubicBezTo>
                    <a:pt x="5585" y="4572"/>
                    <a:pt x="5585" y="0"/>
                    <a:pt x="2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5645667" y="2181531"/>
              <a:ext cx="58419" cy="47834"/>
            </a:xfrm>
            <a:custGeom>
              <a:rect b="b" l="l" r="r" t="t"/>
              <a:pathLst>
                <a:path extrusionOk="0" h="4573" w="5585">
                  <a:moveTo>
                    <a:pt x="2786" y="0"/>
                  </a:moveTo>
                  <a:cubicBezTo>
                    <a:pt x="0" y="0"/>
                    <a:pt x="0" y="4572"/>
                    <a:pt x="2786" y="4572"/>
                  </a:cubicBezTo>
                  <a:cubicBezTo>
                    <a:pt x="5572" y="4572"/>
                    <a:pt x="5584" y="0"/>
                    <a:pt x="2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5578043" y="1222454"/>
              <a:ext cx="61651" cy="47834"/>
            </a:xfrm>
            <a:custGeom>
              <a:rect b="b" l="l" r="r" t="t"/>
              <a:pathLst>
                <a:path extrusionOk="0" h="4573" w="5894">
                  <a:moveTo>
                    <a:pt x="2941" y="0"/>
                  </a:moveTo>
                  <a:cubicBezTo>
                    <a:pt x="0" y="0"/>
                    <a:pt x="0" y="4572"/>
                    <a:pt x="2941" y="4572"/>
                  </a:cubicBezTo>
                  <a:cubicBezTo>
                    <a:pt x="5882" y="4572"/>
                    <a:pt x="5894" y="0"/>
                    <a:pt x="2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5482522" y="1222454"/>
              <a:ext cx="61526" cy="47834"/>
            </a:xfrm>
            <a:custGeom>
              <a:rect b="b" l="l" r="r" t="t"/>
              <a:pathLst>
                <a:path extrusionOk="0" h="4573" w="5882">
                  <a:moveTo>
                    <a:pt x="2941" y="0"/>
                  </a:moveTo>
                  <a:cubicBezTo>
                    <a:pt x="0" y="0"/>
                    <a:pt x="0" y="4572"/>
                    <a:pt x="2941" y="4572"/>
                  </a:cubicBezTo>
                  <a:cubicBezTo>
                    <a:pt x="5882" y="4572"/>
                    <a:pt x="5882" y="0"/>
                    <a:pt x="2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8758029" y="2044537"/>
              <a:ext cx="61651" cy="47834"/>
            </a:xfrm>
            <a:custGeom>
              <a:rect b="b" l="l" r="r" t="t"/>
              <a:pathLst>
                <a:path extrusionOk="0" h="4573" w="5894">
                  <a:moveTo>
                    <a:pt x="2953" y="0"/>
                  </a:moveTo>
                  <a:cubicBezTo>
                    <a:pt x="12" y="0"/>
                    <a:pt x="0" y="4572"/>
                    <a:pt x="2953" y="4572"/>
                  </a:cubicBezTo>
                  <a:cubicBezTo>
                    <a:pt x="5894" y="4572"/>
                    <a:pt x="5894" y="0"/>
                    <a:pt x="2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8662509" y="2044537"/>
              <a:ext cx="61651" cy="47834"/>
            </a:xfrm>
            <a:custGeom>
              <a:rect b="b" l="l" r="r" t="t"/>
              <a:pathLst>
                <a:path extrusionOk="0" h="4573" w="5894">
                  <a:moveTo>
                    <a:pt x="2941" y="0"/>
                  </a:moveTo>
                  <a:cubicBezTo>
                    <a:pt x="0" y="0"/>
                    <a:pt x="0" y="4572"/>
                    <a:pt x="2941" y="4572"/>
                  </a:cubicBezTo>
                  <a:cubicBezTo>
                    <a:pt x="5882" y="4572"/>
                    <a:pt x="5894" y="0"/>
                    <a:pt x="2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5924510" y="864251"/>
              <a:ext cx="524067" cy="989129"/>
            </a:xfrm>
            <a:custGeom>
              <a:rect b="b" l="l" r="r" t="t"/>
              <a:pathLst>
                <a:path extrusionOk="0" h="94563" w="50102">
                  <a:moveTo>
                    <a:pt x="49076" y="0"/>
                  </a:moveTo>
                  <a:cubicBezTo>
                    <a:pt x="48977" y="0"/>
                    <a:pt x="48878" y="16"/>
                    <a:pt x="48780" y="51"/>
                  </a:cubicBezTo>
                  <a:cubicBezTo>
                    <a:pt x="44054" y="1658"/>
                    <a:pt x="42589" y="6599"/>
                    <a:pt x="41172" y="11385"/>
                  </a:cubicBezTo>
                  <a:cubicBezTo>
                    <a:pt x="40101" y="14957"/>
                    <a:pt x="39005" y="18648"/>
                    <a:pt x="36576" y="20779"/>
                  </a:cubicBezTo>
                  <a:cubicBezTo>
                    <a:pt x="35124" y="22065"/>
                    <a:pt x="33576" y="23041"/>
                    <a:pt x="32088" y="23982"/>
                  </a:cubicBezTo>
                  <a:cubicBezTo>
                    <a:pt x="28456" y="26280"/>
                    <a:pt x="25039" y="28447"/>
                    <a:pt x="24051" y="34198"/>
                  </a:cubicBezTo>
                  <a:cubicBezTo>
                    <a:pt x="23765" y="35876"/>
                    <a:pt x="23563" y="37436"/>
                    <a:pt x="23372" y="38936"/>
                  </a:cubicBezTo>
                  <a:cubicBezTo>
                    <a:pt x="22610" y="44889"/>
                    <a:pt x="22063" y="49199"/>
                    <a:pt x="17038" y="53760"/>
                  </a:cubicBezTo>
                  <a:cubicBezTo>
                    <a:pt x="16479" y="54271"/>
                    <a:pt x="15871" y="54760"/>
                    <a:pt x="15264" y="55260"/>
                  </a:cubicBezTo>
                  <a:cubicBezTo>
                    <a:pt x="13562" y="56653"/>
                    <a:pt x="11811" y="58105"/>
                    <a:pt x="10609" y="60106"/>
                  </a:cubicBezTo>
                  <a:cubicBezTo>
                    <a:pt x="9513" y="61915"/>
                    <a:pt x="9085" y="63796"/>
                    <a:pt x="8668" y="65606"/>
                  </a:cubicBezTo>
                  <a:cubicBezTo>
                    <a:pt x="8275" y="67285"/>
                    <a:pt x="7906" y="68869"/>
                    <a:pt x="7049" y="70381"/>
                  </a:cubicBezTo>
                  <a:cubicBezTo>
                    <a:pt x="6465" y="71416"/>
                    <a:pt x="5561" y="72357"/>
                    <a:pt x="4608" y="73357"/>
                  </a:cubicBezTo>
                  <a:cubicBezTo>
                    <a:pt x="3310" y="74703"/>
                    <a:pt x="1965" y="76107"/>
                    <a:pt x="1274" y="77893"/>
                  </a:cubicBezTo>
                  <a:cubicBezTo>
                    <a:pt x="0" y="81215"/>
                    <a:pt x="393" y="85109"/>
                    <a:pt x="774" y="88883"/>
                  </a:cubicBezTo>
                  <a:cubicBezTo>
                    <a:pt x="941" y="90574"/>
                    <a:pt x="1108" y="92181"/>
                    <a:pt x="1108" y="93645"/>
                  </a:cubicBezTo>
                  <a:cubicBezTo>
                    <a:pt x="1108" y="94157"/>
                    <a:pt x="1512" y="94562"/>
                    <a:pt x="2013" y="94562"/>
                  </a:cubicBezTo>
                  <a:cubicBezTo>
                    <a:pt x="2525" y="94562"/>
                    <a:pt x="2929" y="94157"/>
                    <a:pt x="2929" y="93657"/>
                  </a:cubicBezTo>
                  <a:cubicBezTo>
                    <a:pt x="2941" y="92098"/>
                    <a:pt x="2775" y="90443"/>
                    <a:pt x="2596" y="88692"/>
                  </a:cubicBezTo>
                  <a:cubicBezTo>
                    <a:pt x="2239" y="85144"/>
                    <a:pt x="1858" y="81465"/>
                    <a:pt x="2989" y="78548"/>
                  </a:cubicBezTo>
                  <a:cubicBezTo>
                    <a:pt x="3537" y="77108"/>
                    <a:pt x="4703" y="75893"/>
                    <a:pt x="5930" y="74619"/>
                  </a:cubicBezTo>
                  <a:cubicBezTo>
                    <a:pt x="6918" y="73583"/>
                    <a:pt x="7942" y="72512"/>
                    <a:pt x="8632" y="71285"/>
                  </a:cubicBezTo>
                  <a:cubicBezTo>
                    <a:pt x="9621" y="69535"/>
                    <a:pt x="10037" y="67749"/>
                    <a:pt x="10442" y="66011"/>
                  </a:cubicBezTo>
                  <a:cubicBezTo>
                    <a:pt x="10847" y="64261"/>
                    <a:pt x="11228" y="62606"/>
                    <a:pt x="12169" y="61034"/>
                  </a:cubicBezTo>
                  <a:cubicBezTo>
                    <a:pt x="13216" y="59308"/>
                    <a:pt x="14847" y="57974"/>
                    <a:pt x="16431" y="56677"/>
                  </a:cubicBezTo>
                  <a:cubicBezTo>
                    <a:pt x="17038" y="56176"/>
                    <a:pt x="17681" y="55653"/>
                    <a:pt x="18265" y="55117"/>
                  </a:cubicBezTo>
                  <a:cubicBezTo>
                    <a:pt x="23789" y="50092"/>
                    <a:pt x="24408" y="45270"/>
                    <a:pt x="25182" y="39174"/>
                  </a:cubicBezTo>
                  <a:cubicBezTo>
                    <a:pt x="25373" y="37686"/>
                    <a:pt x="25575" y="36150"/>
                    <a:pt x="25849" y="34507"/>
                  </a:cubicBezTo>
                  <a:cubicBezTo>
                    <a:pt x="26706" y="29554"/>
                    <a:pt x="29504" y="27780"/>
                    <a:pt x="33064" y="25530"/>
                  </a:cubicBezTo>
                  <a:cubicBezTo>
                    <a:pt x="34612" y="24554"/>
                    <a:pt x="36219" y="23530"/>
                    <a:pt x="37791" y="22160"/>
                  </a:cubicBezTo>
                  <a:cubicBezTo>
                    <a:pt x="40613" y="19672"/>
                    <a:pt x="41779" y="15719"/>
                    <a:pt x="42922" y="11897"/>
                  </a:cubicBezTo>
                  <a:cubicBezTo>
                    <a:pt x="44268" y="7361"/>
                    <a:pt x="45542" y="3075"/>
                    <a:pt x="49364" y="1777"/>
                  </a:cubicBezTo>
                  <a:cubicBezTo>
                    <a:pt x="49840" y="1610"/>
                    <a:pt x="50102" y="1098"/>
                    <a:pt x="49935" y="622"/>
                  </a:cubicBezTo>
                  <a:cubicBezTo>
                    <a:pt x="49812" y="243"/>
                    <a:pt x="49456" y="0"/>
                    <a:pt x="49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5996244" y="888142"/>
              <a:ext cx="523941" cy="989150"/>
            </a:xfrm>
            <a:custGeom>
              <a:rect b="b" l="l" r="r" t="t"/>
              <a:pathLst>
                <a:path extrusionOk="0" h="94565" w="50090">
                  <a:moveTo>
                    <a:pt x="49075" y="1"/>
                  </a:moveTo>
                  <a:cubicBezTo>
                    <a:pt x="48974" y="1"/>
                    <a:pt x="48871" y="18"/>
                    <a:pt x="48768" y="53"/>
                  </a:cubicBezTo>
                  <a:cubicBezTo>
                    <a:pt x="44054" y="1648"/>
                    <a:pt x="42577" y="6601"/>
                    <a:pt x="41160" y="11375"/>
                  </a:cubicBezTo>
                  <a:cubicBezTo>
                    <a:pt x="40101" y="14947"/>
                    <a:pt x="39005" y="18650"/>
                    <a:pt x="36576" y="20781"/>
                  </a:cubicBezTo>
                  <a:cubicBezTo>
                    <a:pt x="35124" y="22067"/>
                    <a:pt x="33576" y="23043"/>
                    <a:pt x="32076" y="23984"/>
                  </a:cubicBezTo>
                  <a:cubicBezTo>
                    <a:pt x="28456" y="26282"/>
                    <a:pt x="25027" y="28437"/>
                    <a:pt x="24051" y="34200"/>
                  </a:cubicBezTo>
                  <a:cubicBezTo>
                    <a:pt x="23753" y="35878"/>
                    <a:pt x="23563" y="37438"/>
                    <a:pt x="23360" y="38938"/>
                  </a:cubicBezTo>
                  <a:cubicBezTo>
                    <a:pt x="22598" y="44891"/>
                    <a:pt x="22051" y="49201"/>
                    <a:pt x="17026" y="53762"/>
                  </a:cubicBezTo>
                  <a:cubicBezTo>
                    <a:pt x="16467" y="54273"/>
                    <a:pt x="15871" y="54762"/>
                    <a:pt x="15264" y="55262"/>
                  </a:cubicBezTo>
                  <a:cubicBezTo>
                    <a:pt x="13562" y="56655"/>
                    <a:pt x="11799" y="58095"/>
                    <a:pt x="10597" y="60096"/>
                  </a:cubicBezTo>
                  <a:cubicBezTo>
                    <a:pt x="9513" y="61917"/>
                    <a:pt x="9073" y="63787"/>
                    <a:pt x="8656" y="65608"/>
                  </a:cubicBezTo>
                  <a:cubicBezTo>
                    <a:pt x="8263" y="67287"/>
                    <a:pt x="7894" y="68871"/>
                    <a:pt x="7037" y="70383"/>
                  </a:cubicBezTo>
                  <a:cubicBezTo>
                    <a:pt x="6454" y="71407"/>
                    <a:pt x="5549" y="72359"/>
                    <a:pt x="4596" y="73347"/>
                  </a:cubicBezTo>
                  <a:cubicBezTo>
                    <a:pt x="3298" y="74705"/>
                    <a:pt x="1965" y="76109"/>
                    <a:pt x="1274" y="77895"/>
                  </a:cubicBezTo>
                  <a:cubicBezTo>
                    <a:pt x="0" y="81217"/>
                    <a:pt x="393" y="85111"/>
                    <a:pt x="774" y="88873"/>
                  </a:cubicBezTo>
                  <a:cubicBezTo>
                    <a:pt x="941" y="90576"/>
                    <a:pt x="1108" y="92183"/>
                    <a:pt x="1096" y="93647"/>
                  </a:cubicBezTo>
                  <a:cubicBezTo>
                    <a:pt x="1096" y="94159"/>
                    <a:pt x="1501" y="94564"/>
                    <a:pt x="2013" y="94564"/>
                  </a:cubicBezTo>
                  <a:cubicBezTo>
                    <a:pt x="2513" y="94564"/>
                    <a:pt x="2929" y="94159"/>
                    <a:pt x="2929" y="93647"/>
                  </a:cubicBezTo>
                  <a:cubicBezTo>
                    <a:pt x="2929" y="92088"/>
                    <a:pt x="2763" y="90445"/>
                    <a:pt x="2584" y="88694"/>
                  </a:cubicBezTo>
                  <a:cubicBezTo>
                    <a:pt x="2227" y="85134"/>
                    <a:pt x="1858" y="81467"/>
                    <a:pt x="2977" y="78550"/>
                  </a:cubicBezTo>
                  <a:cubicBezTo>
                    <a:pt x="3537" y="77110"/>
                    <a:pt x="4691" y="75895"/>
                    <a:pt x="5918" y="74621"/>
                  </a:cubicBezTo>
                  <a:cubicBezTo>
                    <a:pt x="6906" y="73585"/>
                    <a:pt x="7930" y="72514"/>
                    <a:pt x="8632" y="71287"/>
                  </a:cubicBezTo>
                  <a:cubicBezTo>
                    <a:pt x="9621" y="69537"/>
                    <a:pt x="10037" y="67751"/>
                    <a:pt x="10442" y="66013"/>
                  </a:cubicBezTo>
                  <a:cubicBezTo>
                    <a:pt x="10847" y="64263"/>
                    <a:pt x="11228" y="62608"/>
                    <a:pt x="12169" y="61036"/>
                  </a:cubicBezTo>
                  <a:cubicBezTo>
                    <a:pt x="13204" y="59310"/>
                    <a:pt x="14836" y="57976"/>
                    <a:pt x="16419" y="56679"/>
                  </a:cubicBezTo>
                  <a:cubicBezTo>
                    <a:pt x="17038" y="56167"/>
                    <a:pt x="17669" y="55655"/>
                    <a:pt x="18265" y="55119"/>
                  </a:cubicBezTo>
                  <a:cubicBezTo>
                    <a:pt x="23777" y="50094"/>
                    <a:pt x="24396" y="45272"/>
                    <a:pt x="25182" y="39176"/>
                  </a:cubicBezTo>
                  <a:cubicBezTo>
                    <a:pt x="25373" y="37688"/>
                    <a:pt x="25563" y="36152"/>
                    <a:pt x="25849" y="34509"/>
                  </a:cubicBezTo>
                  <a:cubicBezTo>
                    <a:pt x="26694" y="29556"/>
                    <a:pt x="29504" y="27782"/>
                    <a:pt x="33052" y="25532"/>
                  </a:cubicBezTo>
                  <a:cubicBezTo>
                    <a:pt x="34612" y="24544"/>
                    <a:pt x="36219" y="23532"/>
                    <a:pt x="37779" y="22150"/>
                  </a:cubicBezTo>
                  <a:cubicBezTo>
                    <a:pt x="40601" y="19674"/>
                    <a:pt x="41779" y="15721"/>
                    <a:pt x="42911" y="11899"/>
                  </a:cubicBezTo>
                  <a:cubicBezTo>
                    <a:pt x="44256" y="7363"/>
                    <a:pt x="45530" y="3077"/>
                    <a:pt x="49364" y="1779"/>
                  </a:cubicBezTo>
                  <a:cubicBezTo>
                    <a:pt x="49840" y="1612"/>
                    <a:pt x="50090" y="1100"/>
                    <a:pt x="49935" y="624"/>
                  </a:cubicBezTo>
                  <a:cubicBezTo>
                    <a:pt x="49803" y="238"/>
                    <a:pt x="49456" y="1"/>
                    <a:pt x="490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6063125" y="916802"/>
              <a:ext cx="524067" cy="989129"/>
            </a:xfrm>
            <a:custGeom>
              <a:rect b="b" l="l" r="r" t="t"/>
              <a:pathLst>
                <a:path extrusionOk="0" h="94563" w="50102">
                  <a:moveTo>
                    <a:pt x="49074" y="1"/>
                  </a:moveTo>
                  <a:cubicBezTo>
                    <a:pt x="48977" y="1"/>
                    <a:pt x="48878" y="17"/>
                    <a:pt x="48780" y="51"/>
                  </a:cubicBezTo>
                  <a:cubicBezTo>
                    <a:pt x="44053" y="1658"/>
                    <a:pt x="42589" y="6599"/>
                    <a:pt x="41160" y="11386"/>
                  </a:cubicBezTo>
                  <a:cubicBezTo>
                    <a:pt x="40100" y="14958"/>
                    <a:pt x="39005" y="18648"/>
                    <a:pt x="36576" y="20780"/>
                  </a:cubicBezTo>
                  <a:cubicBezTo>
                    <a:pt x="35123" y="22066"/>
                    <a:pt x="33576" y="23042"/>
                    <a:pt x="32075" y="23982"/>
                  </a:cubicBezTo>
                  <a:cubicBezTo>
                    <a:pt x="28456" y="26280"/>
                    <a:pt x="25039" y="28447"/>
                    <a:pt x="24051" y="34198"/>
                  </a:cubicBezTo>
                  <a:cubicBezTo>
                    <a:pt x="23753" y="35877"/>
                    <a:pt x="23563" y="37436"/>
                    <a:pt x="23372" y="38937"/>
                  </a:cubicBezTo>
                  <a:cubicBezTo>
                    <a:pt x="22610" y="44902"/>
                    <a:pt x="22050" y="49200"/>
                    <a:pt x="17038" y="53760"/>
                  </a:cubicBezTo>
                  <a:cubicBezTo>
                    <a:pt x="16478" y="54272"/>
                    <a:pt x="15871" y="54760"/>
                    <a:pt x="15264" y="55260"/>
                  </a:cubicBezTo>
                  <a:cubicBezTo>
                    <a:pt x="13561" y="56653"/>
                    <a:pt x="11799" y="58106"/>
                    <a:pt x="10609" y="60106"/>
                  </a:cubicBezTo>
                  <a:cubicBezTo>
                    <a:pt x="9513" y="61916"/>
                    <a:pt x="9085" y="63797"/>
                    <a:pt x="8656" y="65607"/>
                  </a:cubicBezTo>
                  <a:cubicBezTo>
                    <a:pt x="8275" y="67285"/>
                    <a:pt x="7906" y="68869"/>
                    <a:pt x="7037" y="70381"/>
                  </a:cubicBezTo>
                  <a:cubicBezTo>
                    <a:pt x="6453" y="71417"/>
                    <a:pt x="5560" y="72357"/>
                    <a:pt x="4596" y="73358"/>
                  </a:cubicBezTo>
                  <a:cubicBezTo>
                    <a:pt x="3298" y="74703"/>
                    <a:pt x="1965" y="76108"/>
                    <a:pt x="1274" y="77894"/>
                  </a:cubicBezTo>
                  <a:cubicBezTo>
                    <a:pt x="0" y="81216"/>
                    <a:pt x="393" y="85109"/>
                    <a:pt x="774" y="88883"/>
                  </a:cubicBezTo>
                  <a:cubicBezTo>
                    <a:pt x="941" y="90574"/>
                    <a:pt x="1107" y="92181"/>
                    <a:pt x="1095" y="93646"/>
                  </a:cubicBezTo>
                  <a:cubicBezTo>
                    <a:pt x="1095" y="94158"/>
                    <a:pt x="1512" y="94563"/>
                    <a:pt x="2012" y="94563"/>
                  </a:cubicBezTo>
                  <a:cubicBezTo>
                    <a:pt x="2512" y="94563"/>
                    <a:pt x="2929" y="94158"/>
                    <a:pt x="2929" y="93658"/>
                  </a:cubicBezTo>
                  <a:cubicBezTo>
                    <a:pt x="2929" y="92098"/>
                    <a:pt x="2762" y="90443"/>
                    <a:pt x="2584" y="88693"/>
                  </a:cubicBezTo>
                  <a:cubicBezTo>
                    <a:pt x="2227" y="85145"/>
                    <a:pt x="1857" y="81466"/>
                    <a:pt x="2977" y="78549"/>
                  </a:cubicBezTo>
                  <a:cubicBezTo>
                    <a:pt x="3536" y="77108"/>
                    <a:pt x="4691" y="75894"/>
                    <a:pt x="5917" y="74620"/>
                  </a:cubicBezTo>
                  <a:cubicBezTo>
                    <a:pt x="6906" y="73584"/>
                    <a:pt x="7930" y="72512"/>
                    <a:pt x="8632" y="71286"/>
                  </a:cubicBezTo>
                  <a:cubicBezTo>
                    <a:pt x="9620" y="69536"/>
                    <a:pt x="10037" y="67750"/>
                    <a:pt x="10442" y="66011"/>
                  </a:cubicBezTo>
                  <a:cubicBezTo>
                    <a:pt x="10847" y="64261"/>
                    <a:pt x="11228" y="62606"/>
                    <a:pt x="12168" y="61035"/>
                  </a:cubicBezTo>
                  <a:cubicBezTo>
                    <a:pt x="13204" y="59308"/>
                    <a:pt x="14847" y="57975"/>
                    <a:pt x="16419" y="56677"/>
                  </a:cubicBezTo>
                  <a:cubicBezTo>
                    <a:pt x="17038" y="56177"/>
                    <a:pt x="17669" y="55653"/>
                    <a:pt x="18264" y="55117"/>
                  </a:cubicBezTo>
                  <a:cubicBezTo>
                    <a:pt x="23789" y="50105"/>
                    <a:pt x="24396" y="45283"/>
                    <a:pt x="25182" y="39175"/>
                  </a:cubicBezTo>
                  <a:cubicBezTo>
                    <a:pt x="25372" y="37687"/>
                    <a:pt x="25563" y="36151"/>
                    <a:pt x="25849" y="34508"/>
                  </a:cubicBezTo>
                  <a:cubicBezTo>
                    <a:pt x="26694" y="29555"/>
                    <a:pt x="29504" y="27781"/>
                    <a:pt x="33052" y="25530"/>
                  </a:cubicBezTo>
                  <a:cubicBezTo>
                    <a:pt x="34612" y="24554"/>
                    <a:pt x="36219" y="23530"/>
                    <a:pt x="37779" y="22161"/>
                  </a:cubicBezTo>
                  <a:cubicBezTo>
                    <a:pt x="40600" y="19672"/>
                    <a:pt x="41779" y="15720"/>
                    <a:pt x="42910" y="11898"/>
                  </a:cubicBezTo>
                  <a:cubicBezTo>
                    <a:pt x="44267" y="7361"/>
                    <a:pt x="45541" y="3075"/>
                    <a:pt x="49363" y="1777"/>
                  </a:cubicBezTo>
                  <a:cubicBezTo>
                    <a:pt x="49840" y="1611"/>
                    <a:pt x="50102" y="1099"/>
                    <a:pt x="49935" y="622"/>
                  </a:cubicBezTo>
                  <a:cubicBezTo>
                    <a:pt x="49802" y="244"/>
                    <a:pt x="49452" y="1"/>
                    <a:pt x="490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6128877" y="941342"/>
              <a:ext cx="524077" cy="989244"/>
            </a:xfrm>
            <a:custGeom>
              <a:rect b="b" l="l" r="r" t="t"/>
              <a:pathLst>
                <a:path extrusionOk="0" h="94574" w="50103">
                  <a:moveTo>
                    <a:pt x="49076" y="0"/>
                  </a:moveTo>
                  <a:cubicBezTo>
                    <a:pt x="48978" y="0"/>
                    <a:pt x="48878" y="16"/>
                    <a:pt x="48780" y="50"/>
                  </a:cubicBezTo>
                  <a:cubicBezTo>
                    <a:pt x="44066" y="1658"/>
                    <a:pt x="42589" y="6599"/>
                    <a:pt x="41172" y="11385"/>
                  </a:cubicBezTo>
                  <a:cubicBezTo>
                    <a:pt x="40113" y="14957"/>
                    <a:pt x="39005" y="18648"/>
                    <a:pt x="36577" y="20791"/>
                  </a:cubicBezTo>
                  <a:cubicBezTo>
                    <a:pt x="35124" y="22065"/>
                    <a:pt x="33576" y="23041"/>
                    <a:pt x="32088" y="23994"/>
                  </a:cubicBezTo>
                  <a:cubicBezTo>
                    <a:pt x="28456" y="26280"/>
                    <a:pt x="25039" y="28447"/>
                    <a:pt x="24051" y="34198"/>
                  </a:cubicBezTo>
                  <a:cubicBezTo>
                    <a:pt x="23765" y="35888"/>
                    <a:pt x="23563" y="37436"/>
                    <a:pt x="23373" y="38948"/>
                  </a:cubicBezTo>
                  <a:cubicBezTo>
                    <a:pt x="22611" y="44901"/>
                    <a:pt x="22063" y="49199"/>
                    <a:pt x="17038" y="53771"/>
                  </a:cubicBezTo>
                  <a:cubicBezTo>
                    <a:pt x="16479" y="54271"/>
                    <a:pt x="15883" y="54771"/>
                    <a:pt x="15264" y="55272"/>
                  </a:cubicBezTo>
                  <a:cubicBezTo>
                    <a:pt x="13574" y="56665"/>
                    <a:pt x="11812" y="58105"/>
                    <a:pt x="10609" y="60105"/>
                  </a:cubicBezTo>
                  <a:cubicBezTo>
                    <a:pt x="9514" y="61927"/>
                    <a:pt x="9085" y="63796"/>
                    <a:pt x="8668" y="65606"/>
                  </a:cubicBezTo>
                  <a:cubicBezTo>
                    <a:pt x="8275" y="67285"/>
                    <a:pt x="7906" y="68868"/>
                    <a:pt x="7049" y="70381"/>
                  </a:cubicBezTo>
                  <a:cubicBezTo>
                    <a:pt x="6466" y="71416"/>
                    <a:pt x="5561" y="72357"/>
                    <a:pt x="4608" y="73357"/>
                  </a:cubicBezTo>
                  <a:cubicBezTo>
                    <a:pt x="3310" y="74714"/>
                    <a:pt x="1965" y="76107"/>
                    <a:pt x="1286" y="77893"/>
                  </a:cubicBezTo>
                  <a:cubicBezTo>
                    <a:pt x="1" y="81215"/>
                    <a:pt x="393" y="85120"/>
                    <a:pt x="774" y="88883"/>
                  </a:cubicBezTo>
                  <a:cubicBezTo>
                    <a:pt x="953" y="90585"/>
                    <a:pt x="1108" y="92181"/>
                    <a:pt x="1108" y="93657"/>
                  </a:cubicBezTo>
                  <a:cubicBezTo>
                    <a:pt x="1108" y="94157"/>
                    <a:pt x="1513" y="94574"/>
                    <a:pt x="2025" y="94574"/>
                  </a:cubicBezTo>
                  <a:cubicBezTo>
                    <a:pt x="2525" y="94574"/>
                    <a:pt x="2929" y="94157"/>
                    <a:pt x="2929" y="93657"/>
                  </a:cubicBezTo>
                  <a:cubicBezTo>
                    <a:pt x="2941" y="92098"/>
                    <a:pt x="2775" y="90443"/>
                    <a:pt x="2596" y="88704"/>
                  </a:cubicBezTo>
                  <a:cubicBezTo>
                    <a:pt x="2239" y="85144"/>
                    <a:pt x="1870" y="81465"/>
                    <a:pt x="2989" y="78560"/>
                  </a:cubicBezTo>
                  <a:cubicBezTo>
                    <a:pt x="3537" y="77108"/>
                    <a:pt x="4704" y="75905"/>
                    <a:pt x="5930" y="74619"/>
                  </a:cubicBezTo>
                  <a:cubicBezTo>
                    <a:pt x="6918" y="73583"/>
                    <a:pt x="7942" y="72512"/>
                    <a:pt x="8633" y="71285"/>
                  </a:cubicBezTo>
                  <a:cubicBezTo>
                    <a:pt x="9633" y="69547"/>
                    <a:pt x="10038" y="67749"/>
                    <a:pt x="10442" y="66023"/>
                  </a:cubicBezTo>
                  <a:cubicBezTo>
                    <a:pt x="10847" y="64273"/>
                    <a:pt x="11240" y="62618"/>
                    <a:pt x="12181" y="61046"/>
                  </a:cubicBezTo>
                  <a:cubicBezTo>
                    <a:pt x="13216" y="59320"/>
                    <a:pt x="14848" y="57974"/>
                    <a:pt x="16431" y="56676"/>
                  </a:cubicBezTo>
                  <a:cubicBezTo>
                    <a:pt x="17038" y="56176"/>
                    <a:pt x="17681" y="55653"/>
                    <a:pt x="18265" y="55117"/>
                  </a:cubicBezTo>
                  <a:cubicBezTo>
                    <a:pt x="23789" y="50104"/>
                    <a:pt x="24408" y="45282"/>
                    <a:pt x="25182" y="39174"/>
                  </a:cubicBezTo>
                  <a:cubicBezTo>
                    <a:pt x="25373" y="37686"/>
                    <a:pt x="25575" y="36150"/>
                    <a:pt x="25849" y="34507"/>
                  </a:cubicBezTo>
                  <a:cubicBezTo>
                    <a:pt x="26706" y="29554"/>
                    <a:pt x="29504" y="27780"/>
                    <a:pt x="33064" y="25542"/>
                  </a:cubicBezTo>
                  <a:cubicBezTo>
                    <a:pt x="34612" y="24553"/>
                    <a:pt x="36231" y="23541"/>
                    <a:pt x="37791" y="22160"/>
                  </a:cubicBezTo>
                  <a:cubicBezTo>
                    <a:pt x="40613" y="19672"/>
                    <a:pt x="41791" y="15731"/>
                    <a:pt x="42923" y="11909"/>
                  </a:cubicBezTo>
                  <a:cubicBezTo>
                    <a:pt x="44268" y="7373"/>
                    <a:pt x="45542" y="3087"/>
                    <a:pt x="49364" y="1777"/>
                  </a:cubicBezTo>
                  <a:cubicBezTo>
                    <a:pt x="49852" y="1622"/>
                    <a:pt x="50102" y="1098"/>
                    <a:pt x="49935" y="622"/>
                  </a:cubicBezTo>
                  <a:cubicBezTo>
                    <a:pt x="49812" y="243"/>
                    <a:pt x="49456" y="0"/>
                    <a:pt x="49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6200737" y="973224"/>
              <a:ext cx="524067" cy="989129"/>
            </a:xfrm>
            <a:custGeom>
              <a:rect b="b" l="l" r="r" t="t"/>
              <a:pathLst>
                <a:path extrusionOk="0" h="94563" w="50102">
                  <a:moveTo>
                    <a:pt x="49074" y="0"/>
                  </a:moveTo>
                  <a:cubicBezTo>
                    <a:pt x="48977" y="0"/>
                    <a:pt x="48878" y="16"/>
                    <a:pt x="48780" y="50"/>
                  </a:cubicBezTo>
                  <a:cubicBezTo>
                    <a:pt x="44054" y="1658"/>
                    <a:pt x="42589" y="6599"/>
                    <a:pt x="41160" y="11385"/>
                  </a:cubicBezTo>
                  <a:cubicBezTo>
                    <a:pt x="40101" y="14957"/>
                    <a:pt x="39005" y="18648"/>
                    <a:pt x="36576" y="20779"/>
                  </a:cubicBezTo>
                  <a:cubicBezTo>
                    <a:pt x="35124" y="22065"/>
                    <a:pt x="33576" y="23041"/>
                    <a:pt x="32076" y="23982"/>
                  </a:cubicBezTo>
                  <a:cubicBezTo>
                    <a:pt x="28456" y="26280"/>
                    <a:pt x="25039" y="28447"/>
                    <a:pt x="24051" y="34198"/>
                  </a:cubicBezTo>
                  <a:cubicBezTo>
                    <a:pt x="23765" y="35876"/>
                    <a:pt x="23563" y="37436"/>
                    <a:pt x="23372" y="38936"/>
                  </a:cubicBezTo>
                  <a:cubicBezTo>
                    <a:pt x="22610" y="44901"/>
                    <a:pt x="22063" y="49199"/>
                    <a:pt x="17038" y="53759"/>
                  </a:cubicBezTo>
                  <a:cubicBezTo>
                    <a:pt x="16479" y="54271"/>
                    <a:pt x="15871" y="54760"/>
                    <a:pt x="15264" y="55260"/>
                  </a:cubicBezTo>
                  <a:cubicBezTo>
                    <a:pt x="13562" y="56653"/>
                    <a:pt x="11800" y="58105"/>
                    <a:pt x="10609" y="60105"/>
                  </a:cubicBezTo>
                  <a:cubicBezTo>
                    <a:pt x="9514" y="61915"/>
                    <a:pt x="9085" y="63796"/>
                    <a:pt x="8656" y="65606"/>
                  </a:cubicBezTo>
                  <a:cubicBezTo>
                    <a:pt x="8275" y="67285"/>
                    <a:pt x="7906" y="68868"/>
                    <a:pt x="7049" y="70381"/>
                  </a:cubicBezTo>
                  <a:cubicBezTo>
                    <a:pt x="6466" y="71416"/>
                    <a:pt x="5561" y="72357"/>
                    <a:pt x="4596" y="73357"/>
                  </a:cubicBezTo>
                  <a:cubicBezTo>
                    <a:pt x="3310" y="74703"/>
                    <a:pt x="1965" y="76107"/>
                    <a:pt x="1274" y="77893"/>
                  </a:cubicBezTo>
                  <a:cubicBezTo>
                    <a:pt x="0" y="81215"/>
                    <a:pt x="393" y="85109"/>
                    <a:pt x="774" y="88883"/>
                  </a:cubicBezTo>
                  <a:cubicBezTo>
                    <a:pt x="941" y="90574"/>
                    <a:pt x="1108" y="92181"/>
                    <a:pt x="1108" y="93645"/>
                  </a:cubicBezTo>
                  <a:cubicBezTo>
                    <a:pt x="1096" y="94157"/>
                    <a:pt x="1513" y="94562"/>
                    <a:pt x="2013" y="94562"/>
                  </a:cubicBezTo>
                  <a:cubicBezTo>
                    <a:pt x="2525" y="94562"/>
                    <a:pt x="2929" y="94157"/>
                    <a:pt x="2929" y="93657"/>
                  </a:cubicBezTo>
                  <a:cubicBezTo>
                    <a:pt x="2929" y="92097"/>
                    <a:pt x="2763" y="90443"/>
                    <a:pt x="2596" y="88692"/>
                  </a:cubicBezTo>
                  <a:cubicBezTo>
                    <a:pt x="2227" y="85144"/>
                    <a:pt x="1858" y="81465"/>
                    <a:pt x="2977" y="78548"/>
                  </a:cubicBezTo>
                  <a:cubicBezTo>
                    <a:pt x="3537" y="77108"/>
                    <a:pt x="4692" y="75893"/>
                    <a:pt x="5918" y="74619"/>
                  </a:cubicBezTo>
                  <a:cubicBezTo>
                    <a:pt x="6918" y="73583"/>
                    <a:pt x="7942" y="72512"/>
                    <a:pt x="8632" y="71285"/>
                  </a:cubicBezTo>
                  <a:cubicBezTo>
                    <a:pt x="9621" y="69535"/>
                    <a:pt x="10037" y="67749"/>
                    <a:pt x="10442" y="66011"/>
                  </a:cubicBezTo>
                  <a:cubicBezTo>
                    <a:pt x="10847" y="64261"/>
                    <a:pt x="11228" y="62606"/>
                    <a:pt x="12169" y="61046"/>
                  </a:cubicBezTo>
                  <a:cubicBezTo>
                    <a:pt x="13204" y="59308"/>
                    <a:pt x="14848" y="57974"/>
                    <a:pt x="16419" y="56676"/>
                  </a:cubicBezTo>
                  <a:cubicBezTo>
                    <a:pt x="17038" y="56176"/>
                    <a:pt x="17669" y="55653"/>
                    <a:pt x="18265" y="55117"/>
                  </a:cubicBezTo>
                  <a:cubicBezTo>
                    <a:pt x="23789" y="50104"/>
                    <a:pt x="24396" y="45270"/>
                    <a:pt x="25182" y="39174"/>
                  </a:cubicBezTo>
                  <a:cubicBezTo>
                    <a:pt x="25373" y="37686"/>
                    <a:pt x="25563" y="36150"/>
                    <a:pt x="25849" y="34507"/>
                  </a:cubicBezTo>
                  <a:cubicBezTo>
                    <a:pt x="26694" y="29554"/>
                    <a:pt x="29504" y="27780"/>
                    <a:pt x="33052" y="25530"/>
                  </a:cubicBezTo>
                  <a:cubicBezTo>
                    <a:pt x="34612" y="24553"/>
                    <a:pt x="36219" y="23530"/>
                    <a:pt x="37779" y="22160"/>
                  </a:cubicBezTo>
                  <a:cubicBezTo>
                    <a:pt x="40613" y="19672"/>
                    <a:pt x="41779" y="15719"/>
                    <a:pt x="42922" y="11897"/>
                  </a:cubicBezTo>
                  <a:cubicBezTo>
                    <a:pt x="44268" y="7361"/>
                    <a:pt x="45542" y="3075"/>
                    <a:pt x="49364" y="1777"/>
                  </a:cubicBezTo>
                  <a:cubicBezTo>
                    <a:pt x="49840" y="1610"/>
                    <a:pt x="50102" y="1098"/>
                    <a:pt x="49935" y="622"/>
                  </a:cubicBezTo>
                  <a:cubicBezTo>
                    <a:pt x="49803" y="243"/>
                    <a:pt x="49452" y="0"/>
                    <a:pt x="490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6267493" y="1008265"/>
              <a:ext cx="524067" cy="989202"/>
            </a:xfrm>
            <a:custGeom>
              <a:rect b="b" l="l" r="r" t="t"/>
              <a:pathLst>
                <a:path extrusionOk="0" h="94570" w="50102">
                  <a:moveTo>
                    <a:pt x="49067" y="0"/>
                  </a:moveTo>
                  <a:cubicBezTo>
                    <a:pt x="48972" y="0"/>
                    <a:pt x="48875" y="15"/>
                    <a:pt x="48780" y="46"/>
                  </a:cubicBezTo>
                  <a:cubicBezTo>
                    <a:pt x="44053" y="1653"/>
                    <a:pt x="42589" y="6606"/>
                    <a:pt x="41160" y="11381"/>
                  </a:cubicBezTo>
                  <a:cubicBezTo>
                    <a:pt x="40100" y="14953"/>
                    <a:pt x="39005" y="18644"/>
                    <a:pt x="36576" y="20787"/>
                  </a:cubicBezTo>
                  <a:cubicBezTo>
                    <a:pt x="35124" y="22073"/>
                    <a:pt x="33576" y="23049"/>
                    <a:pt x="32088" y="23990"/>
                  </a:cubicBezTo>
                  <a:cubicBezTo>
                    <a:pt x="28456" y="26287"/>
                    <a:pt x="25039" y="28442"/>
                    <a:pt x="24051" y="34193"/>
                  </a:cubicBezTo>
                  <a:cubicBezTo>
                    <a:pt x="23765" y="35884"/>
                    <a:pt x="23563" y="37432"/>
                    <a:pt x="23372" y="38944"/>
                  </a:cubicBezTo>
                  <a:cubicBezTo>
                    <a:pt x="22610" y="44897"/>
                    <a:pt x="22062" y="49207"/>
                    <a:pt x="17038" y="53767"/>
                  </a:cubicBezTo>
                  <a:cubicBezTo>
                    <a:pt x="16478" y="54279"/>
                    <a:pt x="15871" y="54767"/>
                    <a:pt x="15264" y="55267"/>
                  </a:cubicBezTo>
                  <a:cubicBezTo>
                    <a:pt x="13561" y="56660"/>
                    <a:pt x="11811" y="58101"/>
                    <a:pt x="10609" y="60101"/>
                  </a:cubicBezTo>
                  <a:cubicBezTo>
                    <a:pt x="9513" y="61923"/>
                    <a:pt x="9085" y="63792"/>
                    <a:pt x="8656" y="65602"/>
                  </a:cubicBezTo>
                  <a:cubicBezTo>
                    <a:pt x="8275" y="67281"/>
                    <a:pt x="7906" y="68876"/>
                    <a:pt x="7049" y="70388"/>
                  </a:cubicBezTo>
                  <a:cubicBezTo>
                    <a:pt x="6465" y="71412"/>
                    <a:pt x="5560" y="72353"/>
                    <a:pt x="4608" y="73353"/>
                  </a:cubicBezTo>
                  <a:cubicBezTo>
                    <a:pt x="3310" y="74710"/>
                    <a:pt x="1965" y="76115"/>
                    <a:pt x="1274" y="77901"/>
                  </a:cubicBezTo>
                  <a:cubicBezTo>
                    <a:pt x="0" y="81211"/>
                    <a:pt x="393" y="85116"/>
                    <a:pt x="774" y="88878"/>
                  </a:cubicBezTo>
                  <a:cubicBezTo>
                    <a:pt x="941" y="90581"/>
                    <a:pt x="1107" y="92188"/>
                    <a:pt x="1107" y="93653"/>
                  </a:cubicBezTo>
                  <a:cubicBezTo>
                    <a:pt x="1107" y="94153"/>
                    <a:pt x="1512" y="94570"/>
                    <a:pt x="2012" y="94570"/>
                  </a:cubicBezTo>
                  <a:cubicBezTo>
                    <a:pt x="2524" y="94570"/>
                    <a:pt x="2929" y="94165"/>
                    <a:pt x="2929" y="93653"/>
                  </a:cubicBezTo>
                  <a:cubicBezTo>
                    <a:pt x="2929" y="92093"/>
                    <a:pt x="2762" y="90450"/>
                    <a:pt x="2596" y="88700"/>
                  </a:cubicBezTo>
                  <a:cubicBezTo>
                    <a:pt x="2239" y="85140"/>
                    <a:pt x="1858" y="81461"/>
                    <a:pt x="2989" y="78556"/>
                  </a:cubicBezTo>
                  <a:cubicBezTo>
                    <a:pt x="3536" y="77115"/>
                    <a:pt x="4703" y="75901"/>
                    <a:pt x="5918" y="74615"/>
                  </a:cubicBezTo>
                  <a:cubicBezTo>
                    <a:pt x="6918" y="73579"/>
                    <a:pt x="7942" y="72507"/>
                    <a:pt x="8632" y="71281"/>
                  </a:cubicBezTo>
                  <a:cubicBezTo>
                    <a:pt x="9620" y="69543"/>
                    <a:pt x="10037" y="67757"/>
                    <a:pt x="10442" y="66019"/>
                  </a:cubicBezTo>
                  <a:cubicBezTo>
                    <a:pt x="10847" y="64268"/>
                    <a:pt x="11228" y="62613"/>
                    <a:pt x="12168" y="61042"/>
                  </a:cubicBezTo>
                  <a:cubicBezTo>
                    <a:pt x="13204" y="59315"/>
                    <a:pt x="14847" y="57970"/>
                    <a:pt x="16431" y="56684"/>
                  </a:cubicBezTo>
                  <a:cubicBezTo>
                    <a:pt x="17038" y="56172"/>
                    <a:pt x="17681" y="55648"/>
                    <a:pt x="18264" y="55124"/>
                  </a:cubicBezTo>
                  <a:cubicBezTo>
                    <a:pt x="23789" y="50100"/>
                    <a:pt x="24408" y="45278"/>
                    <a:pt x="25182" y="39170"/>
                  </a:cubicBezTo>
                  <a:cubicBezTo>
                    <a:pt x="25372" y="37682"/>
                    <a:pt x="25575" y="36146"/>
                    <a:pt x="25849" y="34503"/>
                  </a:cubicBezTo>
                  <a:cubicBezTo>
                    <a:pt x="26694" y="29562"/>
                    <a:pt x="29504" y="27776"/>
                    <a:pt x="33064" y="25537"/>
                  </a:cubicBezTo>
                  <a:cubicBezTo>
                    <a:pt x="34612" y="24549"/>
                    <a:pt x="36219" y="23537"/>
                    <a:pt x="37791" y="22156"/>
                  </a:cubicBezTo>
                  <a:cubicBezTo>
                    <a:pt x="40612" y="19679"/>
                    <a:pt x="41779" y="15727"/>
                    <a:pt x="42922" y="11905"/>
                  </a:cubicBezTo>
                  <a:cubicBezTo>
                    <a:pt x="44268" y="7368"/>
                    <a:pt x="45542" y="3082"/>
                    <a:pt x="49364" y="1784"/>
                  </a:cubicBezTo>
                  <a:cubicBezTo>
                    <a:pt x="49840" y="1618"/>
                    <a:pt x="50102" y="1094"/>
                    <a:pt x="49935" y="618"/>
                  </a:cubicBezTo>
                  <a:cubicBezTo>
                    <a:pt x="49802" y="237"/>
                    <a:pt x="49447" y="0"/>
                    <a:pt x="49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6329385" y="1021915"/>
              <a:ext cx="558941" cy="1032841"/>
            </a:xfrm>
            <a:custGeom>
              <a:rect b="b" l="l" r="r" t="t"/>
              <a:pathLst>
                <a:path extrusionOk="0" h="98742" w="53436">
                  <a:moveTo>
                    <a:pt x="52333" y="1"/>
                  </a:moveTo>
                  <a:cubicBezTo>
                    <a:pt x="52229" y="1"/>
                    <a:pt x="52123" y="17"/>
                    <a:pt x="52019" y="51"/>
                  </a:cubicBezTo>
                  <a:cubicBezTo>
                    <a:pt x="46983" y="1730"/>
                    <a:pt x="45423" y="6897"/>
                    <a:pt x="43899" y="11886"/>
                  </a:cubicBezTo>
                  <a:cubicBezTo>
                    <a:pt x="42768" y="15612"/>
                    <a:pt x="41601" y="19470"/>
                    <a:pt x="39005" y="21708"/>
                  </a:cubicBezTo>
                  <a:cubicBezTo>
                    <a:pt x="37458" y="23042"/>
                    <a:pt x="35803" y="24066"/>
                    <a:pt x="34207" y="25054"/>
                  </a:cubicBezTo>
                  <a:cubicBezTo>
                    <a:pt x="30350" y="27447"/>
                    <a:pt x="26694" y="29697"/>
                    <a:pt x="25647" y="35710"/>
                  </a:cubicBezTo>
                  <a:cubicBezTo>
                    <a:pt x="25337" y="37460"/>
                    <a:pt x="25123" y="39091"/>
                    <a:pt x="24920" y="40663"/>
                  </a:cubicBezTo>
                  <a:cubicBezTo>
                    <a:pt x="24111" y="46878"/>
                    <a:pt x="23527" y="51379"/>
                    <a:pt x="18170" y="56141"/>
                  </a:cubicBezTo>
                  <a:cubicBezTo>
                    <a:pt x="17562" y="56677"/>
                    <a:pt x="16931" y="57189"/>
                    <a:pt x="16276" y="57701"/>
                  </a:cubicBezTo>
                  <a:cubicBezTo>
                    <a:pt x="14467" y="59165"/>
                    <a:pt x="12586" y="60665"/>
                    <a:pt x="11312" y="62761"/>
                  </a:cubicBezTo>
                  <a:cubicBezTo>
                    <a:pt x="10145" y="64654"/>
                    <a:pt x="9680" y="66607"/>
                    <a:pt x="9228" y="68500"/>
                  </a:cubicBezTo>
                  <a:cubicBezTo>
                    <a:pt x="8823" y="70262"/>
                    <a:pt x="8430" y="71917"/>
                    <a:pt x="7513" y="73488"/>
                  </a:cubicBezTo>
                  <a:cubicBezTo>
                    <a:pt x="6882" y="74572"/>
                    <a:pt x="5918" y="75548"/>
                    <a:pt x="4906" y="76596"/>
                  </a:cubicBezTo>
                  <a:cubicBezTo>
                    <a:pt x="3525" y="78013"/>
                    <a:pt x="2096" y="79477"/>
                    <a:pt x="1358" y="81335"/>
                  </a:cubicBezTo>
                  <a:cubicBezTo>
                    <a:pt x="1" y="84799"/>
                    <a:pt x="417" y="88871"/>
                    <a:pt x="822" y="92812"/>
                  </a:cubicBezTo>
                  <a:cubicBezTo>
                    <a:pt x="1001" y="94586"/>
                    <a:pt x="1179" y="96253"/>
                    <a:pt x="1167" y="97789"/>
                  </a:cubicBezTo>
                  <a:cubicBezTo>
                    <a:pt x="1167" y="98313"/>
                    <a:pt x="1608" y="98742"/>
                    <a:pt x="2144" y="98742"/>
                  </a:cubicBezTo>
                  <a:cubicBezTo>
                    <a:pt x="2680" y="98742"/>
                    <a:pt x="3120" y="98313"/>
                    <a:pt x="3120" y="97789"/>
                  </a:cubicBezTo>
                  <a:cubicBezTo>
                    <a:pt x="3120" y="96158"/>
                    <a:pt x="2941" y="94443"/>
                    <a:pt x="2763" y="92610"/>
                  </a:cubicBezTo>
                  <a:cubicBezTo>
                    <a:pt x="2382" y="88907"/>
                    <a:pt x="1977" y="85061"/>
                    <a:pt x="3180" y="82025"/>
                  </a:cubicBezTo>
                  <a:cubicBezTo>
                    <a:pt x="3775" y="80513"/>
                    <a:pt x="5001" y="79251"/>
                    <a:pt x="6311" y="77918"/>
                  </a:cubicBezTo>
                  <a:cubicBezTo>
                    <a:pt x="7371" y="76834"/>
                    <a:pt x="8466" y="75715"/>
                    <a:pt x="9204" y="74441"/>
                  </a:cubicBezTo>
                  <a:cubicBezTo>
                    <a:pt x="10264" y="72619"/>
                    <a:pt x="10704" y="70738"/>
                    <a:pt x="11133" y="68940"/>
                  </a:cubicBezTo>
                  <a:cubicBezTo>
                    <a:pt x="11562" y="67107"/>
                    <a:pt x="11978" y="65380"/>
                    <a:pt x="12978" y="63737"/>
                  </a:cubicBezTo>
                  <a:cubicBezTo>
                    <a:pt x="14086" y="61939"/>
                    <a:pt x="15824" y="60534"/>
                    <a:pt x="17515" y="59177"/>
                  </a:cubicBezTo>
                  <a:cubicBezTo>
                    <a:pt x="18170" y="58653"/>
                    <a:pt x="18848" y="58117"/>
                    <a:pt x="19479" y="57558"/>
                  </a:cubicBezTo>
                  <a:cubicBezTo>
                    <a:pt x="25361" y="52319"/>
                    <a:pt x="26028" y="47283"/>
                    <a:pt x="26849" y="40901"/>
                  </a:cubicBezTo>
                  <a:cubicBezTo>
                    <a:pt x="27052" y="39353"/>
                    <a:pt x="27266" y="37746"/>
                    <a:pt x="27564" y="36031"/>
                  </a:cubicBezTo>
                  <a:cubicBezTo>
                    <a:pt x="28468" y="30864"/>
                    <a:pt x="31469" y="29007"/>
                    <a:pt x="35255" y="26661"/>
                  </a:cubicBezTo>
                  <a:cubicBezTo>
                    <a:pt x="36910" y="25637"/>
                    <a:pt x="38624" y="24578"/>
                    <a:pt x="40291" y="23137"/>
                  </a:cubicBezTo>
                  <a:cubicBezTo>
                    <a:pt x="43304" y="20541"/>
                    <a:pt x="44554" y="16422"/>
                    <a:pt x="45768" y="12433"/>
                  </a:cubicBezTo>
                  <a:cubicBezTo>
                    <a:pt x="47209" y="7695"/>
                    <a:pt x="48566" y="3218"/>
                    <a:pt x="52650" y="1861"/>
                  </a:cubicBezTo>
                  <a:cubicBezTo>
                    <a:pt x="53162" y="1694"/>
                    <a:pt x="53436" y="1146"/>
                    <a:pt x="53257" y="646"/>
                  </a:cubicBezTo>
                  <a:cubicBezTo>
                    <a:pt x="53115" y="248"/>
                    <a:pt x="52739" y="1"/>
                    <a:pt x="52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6405607" y="1021936"/>
              <a:ext cx="574505" cy="1061460"/>
            </a:xfrm>
            <a:custGeom>
              <a:rect b="b" l="l" r="r" t="t"/>
              <a:pathLst>
                <a:path extrusionOk="0" h="101478" w="54924">
                  <a:moveTo>
                    <a:pt x="53785" y="0"/>
                  </a:moveTo>
                  <a:cubicBezTo>
                    <a:pt x="53681" y="0"/>
                    <a:pt x="53575" y="16"/>
                    <a:pt x="53471" y="49"/>
                  </a:cubicBezTo>
                  <a:cubicBezTo>
                    <a:pt x="48304" y="1775"/>
                    <a:pt x="46685" y="7085"/>
                    <a:pt x="45125" y="12217"/>
                  </a:cubicBezTo>
                  <a:cubicBezTo>
                    <a:pt x="43970" y="16051"/>
                    <a:pt x="42767" y="20016"/>
                    <a:pt x="40100" y="22302"/>
                  </a:cubicBezTo>
                  <a:cubicBezTo>
                    <a:pt x="38505" y="23683"/>
                    <a:pt x="36814" y="24730"/>
                    <a:pt x="35171" y="25742"/>
                  </a:cubicBezTo>
                  <a:cubicBezTo>
                    <a:pt x="31207" y="28207"/>
                    <a:pt x="27444" y="30529"/>
                    <a:pt x="26373" y="36696"/>
                  </a:cubicBezTo>
                  <a:cubicBezTo>
                    <a:pt x="26051" y="38506"/>
                    <a:pt x="25837" y="40173"/>
                    <a:pt x="25622" y="41792"/>
                  </a:cubicBezTo>
                  <a:cubicBezTo>
                    <a:pt x="24789" y="48186"/>
                    <a:pt x="24182" y="52793"/>
                    <a:pt x="18681" y="57699"/>
                  </a:cubicBezTo>
                  <a:cubicBezTo>
                    <a:pt x="18062" y="58246"/>
                    <a:pt x="17407" y="58770"/>
                    <a:pt x="16740" y="59306"/>
                  </a:cubicBezTo>
                  <a:cubicBezTo>
                    <a:pt x="14871" y="60806"/>
                    <a:pt x="12942" y="62354"/>
                    <a:pt x="11633" y="64497"/>
                  </a:cubicBezTo>
                  <a:cubicBezTo>
                    <a:pt x="10442" y="66450"/>
                    <a:pt x="9966" y="68462"/>
                    <a:pt x="9501" y="70403"/>
                  </a:cubicBezTo>
                  <a:cubicBezTo>
                    <a:pt x="9073" y="72201"/>
                    <a:pt x="8668" y="73903"/>
                    <a:pt x="7727" y="75534"/>
                  </a:cubicBezTo>
                  <a:cubicBezTo>
                    <a:pt x="7084" y="76630"/>
                    <a:pt x="6096" y="77642"/>
                    <a:pt x="5048" y="78725"/>
                  </a:cubicBezTo>
                  <a:cubicBezTo>
                    <a:pt x="3632" y="80178"/>
                    <a:pt x="2155" y="81678"/>
                    <a:pt x="1405" y="83595"/>
                  </a:cubicBezTo>
                  <a:cubicBezTo>
                    <a:pt x="0" y="87155"/>
                    <a:pt x="441" y="91334"/>
                    <a:pt x="857" y="95382"/>
                  </a:cubicBezTo>
                  <a:cubicBezTo>
                    <a:pt x="1036" y="97204"/>
                    <a:pt x="1215" y="98930"/>
                    <a:pt x="1215" y="100502"/>
                  </a:cubicBezTo>
                  <a:cubicBezTo>
                    <a:pt x="1215" y="101037"/>
                    <a:pt x="1667" y="101478"/>
                    <a:pt x="2215" y="101478"/>
                  </a:cubicBezTo>
                  <a:cubicBezTo>
                    <a:pt x="2774" y="101478"/>
                    <a:pt x="3215" y="101049"/>
                    <a:pt x="3215" y="100502"/>
                  </a:cubicBezTo>
                  <a:cubicBezTo>
                    <a:pt x="3227" y="98835"/>
                    <a:pt x="3036" y="97061"/>
                    <a:pt x="2846" y="95180"/>
                  </a:cubicBezTo>
                  <a:cubicBezTo>
                    <a:pt x="2453" y="91370"/>
                    <a:pt x="2048" y="87429"/>
                    <a:pt x="3274" y="84297"/>
                  </a:cubicBezTo>
                  <a:cubicBezTo>
                    <a:pt x="3882" y="82749"/>
                    <a:pt x="5156" y="81452"/>
                    <a:pt x="6501" y="80071"/>
                  </a:cubicBezTo>
                  <a:cubicBezTo>
                    <a:pt x="7585" y="78963"/>
                    <a:pt x="8704" y="77820"/>
                    <a:pt x="9466" y="76499"/>
                  </a:cubicBezTo>
                  <a:cubicBezTo>
                    <a:pt x="10561" y="74629"/>
                    <a:pt x="11014" y="72701"/>
                    <a:pt x="11454" y="70843"/>
                  </a:cubicBezTo>
                  <a:cubicBezTo>
                    <a:pt x="11895" y="68962"/>
                    <a:pt x="12311" y="67188"/>
                    <a:pt x="13347" y="65509"/>
                  </a:cubicBezTo>
                  <a:cubicBezTo>
                    <a:pt x="14490" y="63652"/>
                    <a:pt x="16276" y="62211"/>
                    <a:pt x="18014" y="60818"/>
                  </a:cubicBezTo>
                  <a:cubicBezTo>
                    <a:pt x="18681" y="60282"/>
                    <a:pt x="19384" y="59723"/>
                    <a:pt x="20027" y="59151"/>
                  </a:cubicBezTo>
                  <a:cubicBezTo>
                    <a:pt x="26075" y="53758"/>
                    <a:pt x="26754" y="48590"/>
                    <a:pt x="27611" y="42042"/>
                  </a:cubicBezTo>
                  <a:cubicBezTo>
                    <a:pt x="27813" y="40447"/>
                    <a:pt x="28039" y="38792"/>
                    <a:pt x="28337" y="37030"/>
                  </a:cubicBezTo>
                  <a:cubicBezTo>
                    <a:pt x="29278" y="31719"/>
                    <a:pt x="32350" y="29814"/>
                    <a:pt x="36243" y="27397"/>
                  </a:cubicBezTo>
                  <a:cubicBezTo>
                    <a:pt x="37945" y="26350"/>
                    <a:pt x="39708" y="25254"/>
                    <a:pt x="41422" y="23778"/>
                  </a:cubicBezTo>
                  <a:cubicBezTo>
                    <a:pt x="44518" y="21111"/>
                    <a:pt x="45804" y="16872"/>
                    <a:pt x="47054" y="12777"/>
                  </a:cubicBezTo>
                  <a:cubicBezTo>
                    <a:pt x="48530" y="7907"/>
                    <a:pt x="49923" y="3299"/>
                    <a:pt x="54114" y="1906"/>
                  </a:cubicBezTo>
                  <a:cubicBezTo>
                    <a:pt x="54638" y="1728"/>
                    <a:pt x="54924" y="1180"/>
                    <a:pt x="54745" y="668"/>
                  </a:cubicBezTo>
                  <a:cubicBezTo>
                    <a:pt x="54602" y="257"/>
                    <a:pt x="54206" y="0"/>
                    <a:pt x="53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5969467" y="626904"/>
              <a:ext cx="1253254" cy="431161"/>
            </a:xfrm>
            <a:custGeom>
              <a:rect b="b" l="l" r="r" t="t"/>
              <a:pathLst>
                <a:path extrusionOk="0" h="41220" w="119814">
                  <a:moveTo>
                    <a:pt x="79237" y="1"/>
                  </a:moveTo>
                  <a:cubicBezTo>
                    <a:pt x="64842" y="1"/>
                    <a:pt x="52198" y="7442"/>
                    <a:pt x="44994" y="18741"/>
                  </a:cubicBezTo>
                  <a:cubicBezTo>
                    <a:pt x="40291" y="15241"/>
                    <a:pt x="34410" y="13205"/>
                    <a:pt x="28028" y="13205"/>
                  </a:cubicBezTo>
                  <a:cubicBezTo>
                    <a:pt x="12550" y="13205"/>
                    <a:pt x="1" y="25123"/>
                    <a:pt x="1" y="41220"/>
                  </a:cubicBezTo>
                  <a:lnTo>
                    <a:pt x="119813" y="40577"/>
                  </a:lnTo>
                  <a:cubicBezTo>
                    <a:pt x="119813" y="18039"/>
                    <a:pt x="101644" y="1"/>
                    <a:pt x="792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6063125" y="811721"/>
              <a:ext cx="1365459" cy="1608560"/>
            </a:xfrm>
            <a:custGeom>
              <a:rect b="b" l="l" r="r" t="t"/>
              <a:pathLst>
                <a:path extrusionOk="0" h="153782" w="130541">
                  <a:moveTo>
                    <a:pt x="52566" y="0"/>
                  </a:moveTo>
                  <a:cubicBezTo>
                    <a:pt x="52566" y="0"/>
                    <a:pt x="0" y="150995"/>
                    <a:pt x="798" y="153400"/>
                  </a:cubicBezTo>
                  <a:lnTo>
                    <a:pt x="130540" y="153781"/>
                  </a:lnTo>
                  <a:lnTo>
                    <a:pt x="525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6300494" y="822558"/>
              <a:ext cx="1128090" cy="1597723"/>
            </a:xfrm>
            <a:custGeom>
              <a:rect b="b" l="l" r="r" t="t"/>
              <a:pathLst>
                <a:path extrusionOk="0" h="152746" w="107848">
                  <a:moveTo>
                    <a:pt x="30409" y="0"/>
                  </a:moveTo>
                  <a:cubicBezTo>
                    <a:pt x="27111" y="11073"/>
                    <a:pt x="35517" y="19693"/>
                    <a:pt x="39815" y="29361"/>
                  </a:cubicBezTo>
                  <a:cubicBezTo>
                    <a:pt x="40994" y="32028"/>
                    <a:pt x="42148" y="35124"/>
                    <a:pt x="41398" y="38065"/>
                  </a:cubicBezTo>
                  <a:cubicBezTo>
                    <a:pt x="40720" y="40767"/>
                    <a:pt x="38541" y="42744"/>
                    <a:pt x="36457" y="44422"/>
                  </a:cubicBezTo>
                  <a:cubicBezTo>
                    <a:pt x="31088" y="48780"/>
                    <a:pt x="19967" y="54971"/>
                    <a:pt x="23468" y="63520"/>
                  </a:cubicBezTo>
                  <a:cubicBezTo>
                    <a:pt x="24968" y="67175"/>
                    <a:pt x="28421" y="69926"/>
                    <a:pt x="31480" y="72247"/>
                  </a:cubicBezTo>
                  <a:cubicBezTo>
                    <a:pt x="34564" y="74593"/>
                    <a:pt x="37267" y="77046"/>
                    <a:pt x="39327" y="80379"/>
                  </a:cubicBezTo>
                  <a:cubicBezTo>
                    <a:pt x="43458" y="87059"/>
                    <a:pt x="45089" y="96298"/>
                    <a:pt x="41875" y="103692"/>
                  </a:cubicBezTo>
                  <a:cubicBezTo>
                    <a:pt x="39017" y="110276"/>
                    <a:pt x="32362" y="113598"/>
                    <a:pt x="26218" y="116527"/>
                  </a:cubicBezTo>
                  <a:cubicBezTo>
                    <a:pt x="19027" y="119956"/>
                    <a:pt x="11049" y="123837"/>
                    <a:pt x="6180" y="130397"/>
                  </a:cubicBezTo>
                  <a:cubicBezTo>
                    <a:pt x="1584" y="136600"/>
                    <a:pt x="0" y="145328"/>
                    <a:pt x="3286" y="152436"/>
                  </a:cubicBezTo>
                  <a:lnTo>
                    <a:pt x="107847" y="152745"/>
                  </a:lnTo>
                  <a:lnTo>
                    <a:pt x="107847" y="152745"/>
                  </a:lnTo>
                  <a:lnTo>
                    <a:pt x="304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5650897" y="1512499"/>
              <a:ext cx="1034682" cy="1200818"/>
            </a:xfrm>
            <a:custGeom>
              <a:rect b="b" l="l" r="r" t="t"/>
              <a:pathLst>
                <a:path extrusionOk="0" h="114801" w="98918">
                  <a:moveTo>
                    <a:pt x="34719" y="1"/>
                  </a:moveTo>
                  <a:cubicBezTo>
                    <a:pt x="34719" y="1"/>
                    <a:pt x="0" y="112693"/>
                    <a:pt x="608" y="114515"/>
                  </a:cubicBezTo>
                  <a:lnTo>
                    <a:pt x="98917" y="114801"/>
                  </a:lnTo>
                  <a:lnTo>
                    <a:pt x="347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5859124" y="1525459"/>
              <a:ext cx="826455" cy="1187859"/>
            </a:xfrm>
            <a:custGeom>
              <a:rect b="b" l="l" r="r" t="t"/>
              <a:pathLst>
                <a:path extrusionOk="0" h="113562" w="79011">
                  <a:moveTo>
                    <a:pt x="15514" y="0"/>
                  </a:moveTo>
                  <a:cubicBezTo>
                    <a:pt x="14240" y="3774"/>
                    <a:pt x="14264" y="8084"/>
                    <a:pt x="14586" y="11954"/>
                  </a:cubicBezTo>
                  <a:cubicBezTo>
                    <a:pt x="14967" y="16478"/>
                    <a:pt x="15788" y="20872"/>
                    <a:pt x="18658" y="24491"/>
                  </a:cubicBezTo>
                  <a:cubicBezTo>
                    <a:pt x="21968" y="28658"/>
                    <a:pt x="26421" y="31944"/>
                    <a:pt x="29230" y="36493"/>
                  </a:cubicBezTo>
                  <a:cubicBezTo>
                    <a:pt x="31945" y="40886"/>
                    <a:pt x="32993" y="46030"/>
                    <a:pt x="28873" y="49649"/>
                  </a:cubicBezTo>
                  <a:cubicBezTo>
                    <a:pt x="24492" y="53495"/>
                    <a:pt x="9788" y="52661"/>
                    <a:pt x="13359" y="61877"/>
                  </a:cubicBezTo>
                  <a:cubicBezTo>
                    <a:pt x="14455" y="64710"/>
                    <a:pt x="17098" y="66603"/>
                    <a:pt x="19705" y="68151"/>
                  </a:cubicBezTo>
                  <a:cubicBezTo>
                    <a:pt x="25218" y="71449"/>
                    <a:pt x="31171" y="75628"/>
                    <a:pt x="34052" y="81582"/>
                  </a:cubicBezTo>
                  <a:cubicBezTo>
                    <a:pt x="36934" y="87547"/>
                    <a:pt x="32433" y="93559"/>
                    <a:pt x="26432" y="94952"/>
                  </a:cubicBezTo>
                  <a:cubicBezTo>
                    <a:pt x="22289" y="95905"/>
                    <a:pt x="17967" y="95464"/>
                    <a:pt x="13776" y="96000"/>
                  </a:cubicBezTo>
                  <a:cubicBezTo>
                    <a:pt x="9287" y="96560"/>
                    <a:pt x="5037" y="98869"/>
                    <a:pt x="2429" y="102656"/>
                  </a:cubicBezTo>
                  <a:cubicBezTo>
                    <a:pt x="132" y="105977"/>
                    <a:pt x="1" y="109716"/>
                    <a:pt x="941" y="113335"/>
                  </a:cubicBezTo>
                  <a:lnTo>
                    <a:pt x="79010" y="113562"/>
                  </a:lnTo>
                  <a:lnTo>
                    <a:pt x="155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5609674" y="516069"/>
              <a:ext cx="2737131" cy="2251672"/>
            </a:xfrm>
            <a:custGeom>
              <a:rect b="b" l="l" r="r" t="t"/>
              <a:pathLst>
                <a:path extrusionOk="0" h="215265" w="261676">
                  <a:moveTo>
                    <a:pt x="233732" y="215265"/>
                  </a:moveTo>
                  <a:lnTo>
                    <a:pt x="3834" y="215265"/>
                  </a:lnTo>
                  <a:cubicBezTo>
                    <a:pt x="3858" y="203704"/>
                    <a:pt x="0" y="186213"/>
                    <a:pt x="7263" y="176819"/>
                  </a:cubicBezTo>
                  <a:cubicBezTo>
                    <a:pt x="15443" y="166235"/>
                    <a:pt x="29957" y="171224"/>
                    <a:pt x="39124" y="176998"/>
                  </a:cubicBezTo>
                  <a:cubicBezTo>
                    <a:pt x="45923" y="181284"/>
                    <a:pt x="55579" y="185463"/>
                    <a:pt x="63413" y="181844"/>
                  </a:cubicBezTo>
                  <a:cubicBezTo>
                    <a:pt x="72188" y="177796"/>
                    <a:pt x="75700" y="170473"/>
                    <a:pt x="76105" y="161675"/>
                  </a:cubicBezTo>
                  <a:cubicBezTo>
                    <a:pt x="76653" y="149649"/>
                    <a:pt x="75986" y="136291"/>
                    <a:pt x="81403" y="125194"/>
                  </a:cubicBezTo>
                  <a:cubicBezTo>
                    <a:pt x="88297" y="111085"/>
                    <a:pt x="99501" y="114645"/>
                    <a:pt x="111812" y="110049"/>
                  </a:cubicBezTo>
                  <a:cubicBezTo>
                    <a:pt x="120432" y="106847"/>
                    <a:pt x="119825" y="97310"/>
                    <a:pt x="121801" y="89630"/>
                  </a:cubicBezTo>
                  <a:cubicBezTo>
                    <a:pt x="126933" y="69771"/>
                    <a:pt x="120325" y="51006"/>
                    <a:pt x="129528" y="32230"/>
                  </a:cubicBezTo>
                  <a:cubicBezTo>
                    <a:pt x="144911" y="881"/>
                    <a:pt x="188667" y="0"/>
                    <a:pt x="205062" y="22312"/>
                  </a:cubicBezTo>
                  <a:cubicBezTo>
                    <a:pt x="220278" y="43017"/>
                    <a:pt x="219159" y="70687"/>
                    <a:pt x="217670" y="95059"/>
                  </a:cubicBezTo>
                  <a:cubicBezTo>
                    <a:pt x="216825" y="108978"/>
                    <a:pt x="214158" y="122777"/>
                    <a:pt x="215432" y="136779"/>
                  </a:cubicBezTo>
                  <a:cubicBezTo>
                    <a:pt x="216004" y="143137"/>
                    <a:pt x="217135" y="150388"/>
                    <a:pt x="221195" y="155579"/>
                  </a:cubicBezTo>
                  <a:cubicBezTo>
                    <a:pt x="226683" y="162580"/>
                    <a:pt x="238721" y="163234"/>
                    <a:pt x="245864" y="168676"/>
                  </a:cubicBezTo>
                  <a:cubicBezTo>
                    <a:pt x="261676" y="180737"/>
                    <a:pt x="259473" y="197643"/>
                    <a:pt x="259473" y="215265"/>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7369663" y="818322"/>
              <a:ext cx="377491" cy="475627"/>
            </a:xfrm>
            <a:custGeom>
              <a:rect b="b" l="l" r="r" t="t"/>
              <a:pathLst>
                <a:path extrusionOk="0" h="45471" w="36089">
                  <a:moveTo>
                    <a:pt x="10883" y="1"/>
                  </a:moveTo>
                  <a:lnTo>
                    <a:pt x="6847" y="39077"/>
                  </a:lnTo>
                  <a:lnTo>
                    <a:pt x="5025" y="15324"/>
                  </a:lnTo>
                  <a:lnTo>
                    <a:pt x="1" y="45470"/>
                  </a:lnTo>
                  <a:lnTo>
                    <a:pt x="35636" y="44554"/>
                  </a:lnTo>
                  <a:cubicBezTo>
                    <a:pt x="35636" y="43184"/>
                    <a:pt x="36088" y="5730"/>
                    <a:pt x="36088" y="5727"/>
                  </a:cubicBezTo>
                  <a:lnTo>
                    <a:pt x="36088" y="5727"/>
                  </a:lnTo>
                  <a:lnTo>
                    <a:pt x="29695" y="33588"/>
                  </a:lnTo>
                  <a:lnTo>
                    <a:pt x="27861" y="16229"/>
                  </a:lnTo>
                  <a:lnTo>
                    <a:pt x="24206" y="37243"/>
                  </a:lnTo>
                  <a:lnTo>
                    <a:pt x="20551" y="2989"/>
                  </a:lnTo>
                  <a:lnTo>
                    <a:pt x="17360" y="36791"/>
                  </a:lnTo>
                  <a:lnTo>
                    <a:pt x="12788" y="19884"/>
                  </a:lnTo>
                  <a:lnTo>
                    <a:pt x="10966" y="31766"/>
                  </a:lnTo>
                  <a:lnTo>
                    <a:pt x="108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7548006" y="1200258"/>
              <a:ext cx="464100" cy="1599742"/>
            </a:xfrm>
            <a:custGeom>
              <a:rect b="b" l="l" r="r" t="t"/>
              <a:pathLst>
                <a:path extrusionOk="0" h="152939" w="44369">
                  <a:moveTo>
                    <a:pt x="6201" y="0"/>
                  </a:moveTo>
                  <a:cubicBezTo>
                    <a:pt x="4031" y="0"/>
                    <a:pt x="1887" y="696"/>
                    <a:pt x="0" y="2325"/>
                  </a:cubicBezTo>
                  <a:cubicBezTo>
                    <a:pt x="2596" y="6635"/>
                    <a:pt x="1512" y="12993"/>
                    <a:pt x="2191" y="17636"/>
                  </a:cubicBezTo>
                  <a:cubicBezTo>
                    <a:pt x="4298" y="32174"/>
                    <a:pt x="5001" y="46354"/>
                    <a:pt x="5858" y="60998"/>
                  </a:cubicBezTo>
                  <a:cubicBezTo>
                    <a:pt x="6715" y="75393"/>
                    <a:pt x="5346" y="89764"/>
                    <a:pt x="5215" y="104182"/>
                  </a:cubicBezTo>
                  <a:cubicBezTo>
                    <a:pt x="5096" y="118422"/>
                    <a:pt x="4215" y="133769"/>
                    <a:pt x="631" y="147473"/>
                  </a:cubicBezTo>
                  <a:cubicBezTo>
                    <a:pt x="7632" y="149045"/>
                    <a:pt x="15228" y="148640"/>
                    <a:pt x="22360" y="149962"/>
                  </a:cubicBezTo>
                  <a:cubicBezTo>
                    <a:pt x="28635" y="151129"/>
                    <a:pt x="37576" y="150664"/>
                    <a:pt x="43291" y="152938"/>
                  </a:cubicBezTo>
                  <a:cubicBezTo>
                    <a:pt x="44369" y="146407"/>
                    <a:pt x="42371" y="144481"/>
                    <a:pt x="39064" y="144481"/>
                  </a:cubicBezTo>
                  <a:cubicBezTo>
                    <a:pt x="34313" y="144481"/>
                    <a:pt x="26861" y="148456"/>
                    <a:pt x="21950" y="148456"/>
                  </a:cubicBezTo>
                  <a:cubicBezTo>
                    <a:pt x="19288" y="148456"/>
                    <a:pt x="17373" y="147289"/>
                    <a:pt x="17038" y="143687"/>
                  </a:cubicBezTo>
                  <a:cubicBezTo>
                    <a:pt x="16133" y="133853"/>
                    <a:pt x="29766" y="131686"/>
                    <a:pt x="20812" y="120601"/>
                  </a:cubicBezTo>
                  <a:cubicBezTo>
                    <a:pt x="17812" y="116874"/>
                    <a:pt x="14335" y="116005"/>
                    <a:pt x="14669" y="110481"/>
                  </a:cubicBezTo>
                  <a:cubicBezTo>
                    <a:pt x="15074" y="103932"/>
                    <a:pt x="20122" y="104444"/>
                    <a:pt x="23206" y="100015"/>
                  </a:cubicBezTo>
                  <a:cubicBezTo>
                    <a:pt x="27778" y="93443"/>
                    <a:pt x="22622" y="88823"/>
                    <a:pt x="18991" y="83620"/>
                  </a:cubicBezTo>
                  <a:cubicBezTo>
                    <a:pt x="13907" y="76322"/>
                    <a:pt x="16252" y="72559"/>
                    <a:pt x="21384" y="66618"/>
                  </a:cubicBezTo>
                  <a:cubicBezTo>
                    <a:pt x="25765" y="61546"/>
                    <a:pt x="28230" y="57081"/>
                    <a:pt x="25670" y="50414"/>
                  </a:cubicBezTo>
                  <a:cubicBezTo>
                    <a:pt x="22598" y="42401"/>
                    <a:pt x="13835" y="39401"/>
                    <a:pt x="15538" y="29780"/>
                  </a:cubicBezTo>
                  <a:cubicBezTo>
                    <a:pt x="16681" y="23280"/>
                    <a:pt x="21229" y="19100"/>
                    <a:pt x="20169" y="12159"/>
                  </a:cubicBezTo>
                  <a:cubicBezTo>
                    <a:pt x="19253" y="6083"/>
                    <a:pt x="12613" y="0"/>
                    <a:pt x="6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7459703" y="1174579"/>
              <a:ext cx="500260" cy="1601510"/>
            </a:xfrm>
            <a:custGeom>
              <a:rect b="b" l="l" r="r" t="t"/>
              <a:pathLst>
                <a:path extrusionOk="0" h="153108" w="47826">
                  <a:moveTo>
                    <a:pt x="6564" y="0"/>
                  </a:moveTo>
                  <a:cubicBezTo>
                    <a:pt x="4265" y="0"/>
                    <a:pt x="1997" y="690"/>
                    <a:pt x="1" y="2303"/>
                  </a:cubicBezTo>
                  <a:cubicBezTo>
                    <a:pt x="2787" y="6625"/>
                    <a:pt x="1668" y="12971"/>
                    <a:pt x="2394" y="17626"/>
                  </a:cubicBezTo>
                  <a:cubicBezTo>
                    <a:pt x="4704" y="32176"/>
                    <a:pt x="5490" y="46356"/>
                    <a:pt x="6466" y="61013"/>
                  </a:cubicBezTo>
                  <a:cubicBezTo>
                    <a:pt x="7430" y="75419"/>
                    <a:pt x="6025" y="89790"/>
                    <a:pt x="5942" y="104208"/>
                  </a:cubicBezTo>
                  <a:cubicBezTo>
                    <a:pt x="5859" y="118448"/>
                    <a:pt x="4978" y="133784"/>
                    <a:pt x="1215" y="147476"/>
                  </a:cubicBezTo>
                  <a:cubicBezTo>
                    <a:pt x="8680" y="149083"/>
                    <a:pt x="16777" y="148702"/>
                    <a:pt x="24385" y="150059"/>
                  </a:cubicBezTo>
                  <a:cubicBezTo>
                    <a:pt x="31076" y="151250"/>
                    <a:pt x="40601" y="150809"/>
                    <a:pt x="46697" y="153107"/>
                  </a:cubicBezTo>
                  <a:cubicBezTo>
                    <a:pt x="47826" y="146560"/>
                    <a:pt x="45675" y="144636"/>
                    <a:pt x="42133" y="144636"/>
                  </a:cubicBezTo>
                  <a:cubicBezTo>
                    <a:pt x="37082" y="144636"/>
                    <a:pt x="29203" y="148551"/>
                    <a:pt x="23980" y="148551"/>
                  </a:cubicBezTo>
                  <a:cubicBezTo>
                    <a:pt x="21125" y="148551"/>
                    <a:pt x="19064" y="147381"/>
                    <a:pt x="18694" y="143761"/>
                  </a:cubicBezTo>
                  <a:cubicBezTo>
                    <a:pt x="17682" y="133915"/>
                    <a:pt x="32207" y="131807"/>
                    <a:pt x="22635" y="120675"/>
                  </a:cubicBezTo>
                  <a:cubicBezTo>
                    <a:pt x="19408" y="116936"/>
                    <a:pt x="15705" y="116055"/>
                    <a:pt x="16038" y="110531"/>
                  </a:cubicBezTo>
                  <a:cubicBezTo>
                    <a:pt x="16443" y="103994"/>
                    <a:pt x="21825" y="104518"/>
                    <a:pt x="25099" y="100101"/>
                  </a:cubicBezTo>
                  <a:cubicBezTo>
                    <a:pt x="29957" y="93552"/>
                    <a:pt x="24432" y="88909"/>
                    <a:pt x="20539" y="83682"/>
                  </a:cubicBezTo>
                  <a:cubicBezTo>
                    <a:pt x="15098" y="76372"/>
                    <a:pt x="17586" y="72609"/>
                    <a:pt x="23027" y="66692"/>
                  </a:cubicBezTo>
                  <a:cubicBezTo>
                    <a:pt x="27695" y="61632"/>
                    <a:pt x="30290" y="57179"/>
                    <a:pt x="27540" y="50500"/>
                  </a:cubicBezTo>
                  <a:cubicBezTo>
                    <a:pt x="24242" y="42463"/>
                    <a:pt x="14884" y="39439"/>
                    <a:pt x="16669" y="29818"/>
                  </a:cubicBezTo>
                  <a:cubicBezTo>
                    <a:pt x="17860" y="23318"/>
                    <a:pt x="22682" y="19162"/>
                    <a:pt x="21539" y="12221"/>
                  </a:cubicBezTo>
                  <a:cubicBezTo>
                    <a:pt x="20532" y="6124"/>
                    <a:pt x="13412" y="0"/>
                    <a:pt x="65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7376012" y="1104727"/>
              <a:ext cx="464027" cy="1599752"/>
            </a:xfrm>
            <a:custGeom>
              <a:rect b="b" l="l" r="r" t="t"/>
              <a:pathLst>
                <a:path extrusionOk="0" h="152940" w="44362">
                  <a:moveTo>
                    <a:pt x="6199" y="1"/>
                  </a:moveTo>
                  <a:cubicBezTo>
                    <a:pt x="4031" y="1"/>
                    <a:pt x="1888" y="697"/>
                    <a:pt x="1" y="2326"/>
                  </a:cubicBezTo>
                  <a:cubicBezTo>
                    <a:pt x="2596" y="6636"/>
                    <a:pt x="1513" y="12982"/>
                    <a:pt x="2191" y="17637"/>
                  </a:cubicBezTo>
                  <a:cubicBezTo>
                    <a:pt x="4299" y="32174"/>
                    <a:pt x="4989" y="46355"/>
                    <a:pt x="5859" y="60988"/>
                  </a:cubicBezTo>
                  <a:cubicBezTo>
                    <a:pt x="6704" y="75394"/>
                    <a:pt x="5335" y="89765"/>
                    <a:pt x="5216" y="104183"/>
                  </a:cubicBezTo>
                  <a:cubicBezTo>
                    <a:pt x="5085" y="118423"/>
                    <a:pt x="4204" y="133758"/>
                    <a:pt x="620" y="147462"/>
                  </a:cubicBezTo>
                  <a:cubicBezTo>
                    <a:pt x="7621" y="149046"/>
                    <a:pt x="15229" y="148641"/>
                    <a:pt x="22361" y="149963"/>
                  </a:cubicBezTo>
                  <a:cubicBezTo>
                    <a:pt x="28635" y="151130"/>
                    <a:pt x="37577" y="150665"/>
                    <a:pt x="43280" y="152939"/>
                  </a:cubicBezTo>
                  <a:cubicBezTo>
                    <a:pt x="44361" y="146408"/>
                    <a:pt x="42366" y="144482"/>
                    <a:pt x="39061" y="144482"/>
                  </a:cubicBezTo>
                  <a:cubicBezTo>
                    <a:pt x="34312" y="144482"/>
                    <a:pt x="26861" y="148457"/>
                    <a:pt x="21950" y="148457"/>
                  </a:cubicBezTo>
                  <a:cubicBezTo>
                    <a:pt x="19289" y="148457"/>
                    <a:pt x="17373" y="147290"/>
                    <a:pt x="17039" y="143688"/>
                  </a:cubicBezTo>
                  <a:cubicBezTo>
                    <a:pt x="16134" y="133854"/>
                    <a:pt x="29766" y="131687"/>
                    <a:pt x="20813" y="120602"/>
                  </a:cubicBezTo>
                  <a:cubicBezTo>
                    <a:pt x="17801" y="116863"/>
                    <a:pt x="14336" y="115994"/>
                    <a:pt x="14669" y="110470"/>
                  </a:cubicBezTo>
                  <a:cubicBezTo>
                    <a:pt x="15074" y="103933"/>
                    <a:pt x="20122" y="104445"/>
                    <a:pt x="23206" y="100016"/>
                  </a:cubicBezTo>
                  <a:cubicBezTo>
                    <a:pt x="27778" y="93444"/>
                    <a:pt x="22623" y="88824"/>
                    <a:pt x="18979" y="83609"/>
                  </a:cubicBezTo>
                  <a:cubicBezTo>
                    <a:pt x="13895" y="76323"/>
                    <a:pt x="16253" y="72560"/>
                    <a:pt x="21384" y="66619"/>
                  </a:cubicBezTo>
                  <a:cubicBezTo>
                    <a:pt x="25766" y="61535"/>
                    <a:pt x="28219" y="57082"/>
                    <a:pt x="25671" y="50415"/>
                  </a:cubicBezTo>
                  <a:cubicBezTo>
                    <a:pt x="22599" y="42390"/>
                    <a:pt x="13836" y="39402"/>
                    <a:pt x="15526" y="29769"/>
                  </a:cubicBezTo>
                  <a:cubicBezTo>
                    <a:pt x="16681" y="23269"/>
                    <a:pt x="21218" y="19101"/>
                    <a:pt x="20170" y="12160"/>
                  </a:cubicBezTo>
                  <a:cubicBezTo>
                    <a:pt x="19245" y="6084"/>
                    <a:pt x="12609" y="1"/>
                    <a:pt x="61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6962790" y="250992"/>
              <a:ext cx="255820" cy="556451"/>
            </a:xfrm>
            <a:custGeom>
              <a:rect b="b" l="l" r="r" t="t"/>
              <a:pathLst>
                <a:path extrusionOk="0" h="53198" w="24457">
                  <a:moveTo>
                    <a:pt x="10664" y="1"/>
                  </a:moveTo>
                  <a:cubicBezTo>
                    <a:pt x="7865" y="1"/>
                    <a:pt x="5413" y="1400"/>
                    <a:pt x="4573" y="5030"/>
                  </a:cubicBezTo>
                  <a:cubicBezTo>
                    <a:pt x="3073" y="11519"/>
                    <a:pt x="9359" y="14103"/>
                    <a:pt x="11216" y="19413"/>
                  </a:cubicBezTo>
                  <a:cubicBezTo>
                    <a:pt x="14753" y="29485"/>
                    <a:pt x="1" y="32605"/>
                    <a:pt x="1965" y="43618"/>
                  </a:cubicBezTo>
                  <a:cubicBezTo>
                    <a:pt x="2910" y="48897"/>
                    <a:pt x="9192" y="53198"/>
                    <a:pt x="14240" y="53198"/>
                  </a:cubicBezTo>
                  <a:cubicBezTo>
                    <a:pt x="16889" y="53198"/>
                    <a:pt x="19197" y="52014"/>
                    <a:pt x="20218" y="49166"/>
                  </a:cubicBezTo>
                  <a:cubicBezTo>
                    <a:pt x="22742" y="42070"/>
                    <a:pt x="19682" y="32248"/>
                    <a:pt x="21754" y="24413"/>
                  </a:cubicBezTo>
                  <a:cubicBezTo>
                    <a:pt x="23361" y="18341"/>
                    <a:pt x="24456" y="10650"/>
                    <a:pt x="20491" y="5173"/>
                  </a:cubicBezTo>
                  <a:cubicBezTo>
                    <a:pt x="19956" y="4435"/>
                    <a:pt x="19289" y="3744"/>
                    <a:pt x="18527" y="3101"/>
                  </a:cubicBezTo>
                  <a:cubicBezTo>
                    <a:pt x="16323" y="1275"/>
                    <a:pt x="13335" y="1"/>
                    <a:pt x="10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7226319" y="544092"/>
              <a:ext cx="174494" cy="393945"/>
            </a:xfrm>
            <a:custGeom>
              <a:rect b="b" l="l" r="r" t="t"/>
              <a:pathLst>
                <a:path extrusionOk="0" h="37662" w="16682">
                  <a:moveTo>
                    <a:pt x="7264" y="0"/>
                  </a:moveTo>
                  <a:cubicBezTo>
                    <a:pt x="5357" y="0"/>
                    <a:pt x="3686" y="991"/>
                    <a:pt x="3108" y="3560"/>
                  </a:cubicBezTo>
                  <a:cubicBezTo>
                    <a:pt x="2084" y="8156"/>
                    <a:pt x="6382" y="9977"/>
                    <a:pt x="7644" y="13740"/>
                  </a:cubicBezTo>
                  <a:cubicBezTo>
                    <a:pt x="10061" y="20872"/>
                    <a:pt x="0" y="23074"/>
                    <a:pt x="1334" y="30873"/>
                  </a:cubicBezTo>
                  <a:cubicBezTo>
                    <a:pt x="1982" y="34613"/>
                    <a:pt x="6266" y="37662"/>
                    <a:pt x="9709" y="37662"/>
                  </a:cubicBezTo>
                  <a:cubicBezTo>
                    <a:pt x="11516" y="37662"/>
                    <a:pt x="13091" y="36822"/>
                    <a:pt x="13788" y="34802"/>
                  </a:cubicBezTo>
                  <a:cubicBezTo>
                    <a:pt x="15514" y="29777"/>
                    <a:pt x="13431" y="22824"/>
                    <a:pt x="14836" y="17276"/>
                  </a:cubicBezTo>
                  <a:cubicBezTo>
                    <a:pt x="15931" y="12990"/>
                    <a:pt x="16681" y="7537"/>
                    <a:pt x="13978" y="3655"/>
                  </a:cubicBezTo>
                  <a:cubicBezTo>
                    <a:pt x="13609" y="3143"/>
                    <a:pt x="13157" y="2643"/>
                    <a:pt x="12633" y="2203"/>
                  </a:cubicBezTo>
                  <a:cubicBezTo>
                    <a:pt x="11126" y="905"/>
                    <a:pt x="9087" y="0"/>
                    <a:pt x="7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7102400" y="407097"/>
              <a:ext cx="11224" cy="672149"/>
            </a:xfrm>
            <a:custGeom>
              <a:rect b="b" l="l" r="r" t="t"/>
              <a:pathLst>
                <a:path extrusionOk="0" h="64259" w="1073">
                  <a:moveTo>
                    <a:pt x="536" y="0"/>
                  </a:moveTo>
                  <a:cubicBezTo>
                    <a:pt x="239" y="0"/>
                    <a:pt x="1" y="429"/>
                    <a:pt x="1" y="953"/>
                  </a:cubicBezTo>
                  <a:lnTo>
                    <a:pt x="1" y="63306"/>
                  </a:lnTo>
                  <a:cubicBezTo>
                    <a:pt x="1" y="63829"/>
                    <a:pt x="239" y="64258"/>
                    <a:pt x="536" y="64258"/>
                  </a:cubicBezTo>
                  <a:cubicBezTo>
                    <a:pt x="822" y="64258"/>
                    <a:pt x="1072" y="63829"/>
                    <a:pt x="1072" y="63306"/>
                  </a:cubicBezTo>
                  <a:lnTo>
                    <a:pt x="1072" y="953"/>
                  </a:lnTo>
                  <a:cubicBezTo>
                    <a:pt x="1072" y="429"/>
                    <a:pt x="822"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7334915" y="658409"/>
              <a:ext cx="10973" cy="369897"/>
            </a:xfrm>
            <a:custGeom>
              <a:rect b="b" l="l" r="r" t="t"/>
              <a:pathLst>
                <a:path extrusionOk="0" h="35363" w="1049">
                  <a:moveTo>
                    <a:pt x="525" y="1"/>
                  </a:moveTo>
                  <a:cubicBezTo>
                    <a:pt x="239" y="1"/>
                    <a:pt x="1" y="239"/>
                    <a:pt x="1" y="525"/>
                  </a:cubicBezTo>
                  <a:lnTo>
                    <a:pt x="1" y="34839"/>
                  </a:lnTo>
                  <a:cubicBezTo>
                    <a:pt x="1" y="35124"/>
                    <a:pt x="239" y="35362"/>
                    <a:pt x="525" y="35362"/>
                  </a:cubicBezTo>
                  <a:cubicBezTo>
                    <a:pt x="810" y="35362"/>
                    <a:pt x="1048" y="35124"/>
                    <a:pt x="1048" y="34839"/>
                  </a:cubicBezTo>
                  <a:lnTo>
                    <a:pt x="1048" y="525"/>
                  </a:lnTo>
                  <a:cubicBezTo>
                    <a:pt x="1048" y="239"/>
                    <a:pt x="810" y="1"/>
                    <a:pt x="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6681458" y="2194973"/>
              <a:ext cx="377616" cy="475501"/>
            </a:xfrm>
            <a:custGeom>
              <a:rect b="b" l="l" r="r" t="t"/>
              <a:pathLst>
                <a:path extrusionOk="0" h="45459" w="36101">
                  <a:moveTo>
                    <a:pt x="25218" y="1"/>
                  </a:moveTo>
                  <a:lnTo>
                    <a:pt x="25135" y="31755"/>
                  </a:lnTo>
                  <a:lnTo>
                    <a:pt x="23301" y="19884"/>
                  </a:lnTo>
                  <a:lnTo>
                    <a:pt x="18741" y="36779"/>
                  </a:lnTo>
                  <a:lnTo>
                    <a:pt x="15538" y="2977"/>
                  </a:lnTo>
                  <a:lnTo>
                    <a:pt x="11883" y="37244"/>
                  </a:lnTo>
                  <a:lnTo>
                    <a:pt x="8228" y="16229"/>
                  </a:lnTo>
                  <a:lnTo>
                    <a:pt x="6406" y="33588"/>
                  </a:lnTo>
                  <a:lnTo>
                    <a:pt x="1" y="5716"/>
                  </a:lnTo>
                  <a:lnTo>
                    <a:pt x="1" y="5716"/>
                  </a:lnTo>
                  <a:cubicBezTo>
                    <a:pt x="1" y="5718"/>
                    <a:pt x="465" y="43185"/>
                    <a:pt x="465" y="44554"/>
                  </a:cubicBezTo>
                  <a:lnTo>
                    <a:pt x="36100" y="45459"/>
                  </a:lnTo>
                  <a:lnTo>
                    <a:pt x="31076" y="15312"/>
                  </a:lnTo>
                  <a:lnTo>
                    <a:pt x="29242" y="39065"/>
                  </a:lnTo>
                  <a:lnTo>
                    <a:pt x="252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7842664" y="2171061"/>
              <a:ext cx="377616" cy="523324"/>
            </a:xfrm>
            <a:custGeom>
              <a:rect b="b" l="l" r="r" t="t"/>
              <a:pathLst>
                <a:path extrusionOk="0" h="50031" w="36101">
                  <a:moveTo>
                    <a:pt x="25218" y="1"/>
                  </a:moveTo>
                  <a:lnTo>
                    <a:pt x="25135" y="34958"/>
                  </a:lnTo>
                  <a:lnTo>
                    <a:pt x="23301" y="21885"/>
                  </a:lnTo>
                  <a:lnTo>
                    <a:pt x="18741" y="40482"/>
                  </a:lnTo>
                  <a:lnTo>
                    <a:pt x="15538" y="3275"/>
                  </a:lnTo>
                  <a:lnTo>
                    <a:pt x="11883" y="40982"/>
                  </a:lnTo>
                  <a:lnTo>
                    <a:pt x="8228" y="17860"/>
                  </a:lnTo>
                  <a:lnTo>
                    <a:pt x="6406" y="36958"/>
                  </a:lnTo>
                  <a:lnTo>
                    <a:pt x="0" y="6299"/>
                  </a:lnTo>
                  <a:lnTo>
                    <a:pt x="0" y="6299"/>
                  </a:lnTo>
                  <a:cubicBezTo>
                    <a:pt x="0" y="6302"/>
                    <a:pt x="465" y="47519"/>
                    <a:pt x="465" y="49031"/>
                  </a:cubicBezTo>
                  <a:lnTo>
                    <a:pt x="36100" y="50031"/>
                  </a:lnTo>
                  <a:lnTo>
                    <a:pt x="31076" y="16848"/>
                  </a:lnTo>
                  <a:lnTo>
                    <a:pt x="29242" y="42994"/>
                  </a:lnTo>
                  <a:lnTo>
                    <a:pt x="252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7046229" y="977355"/>
              <a:ext cx="446119" cy="1643810"/>
            </a:xfrm>
            <a:custGeom>
              <a:rect b="b" l="l" r="r" t="t"/>
              <a:pathLst>
                <a:path extrusionOk="0" h="157152" w="42650">
                  <a:moveTo>
                    <a:pt x="21325" y="1"/>
                  </a:moveTo>
                  <a:cubicBezTo>
                    <a:pt x="9597" y="1"/>
                    <a:pt x="1" y="9585"/>
                    <a:pt x="1" y="21313"/>
                  </a:cubicBezTo>
                  <a:lnTo>
                    <a:pt x="1" y="135827"/>
                  </a:lnTo>
                  <a:cubicBezTo>
                    <a:pt x="1" y="147555"/>
                    <a:pt x="9597" y="157151"/>
                    <a:pt x="21325" y="157151"/>
                  </a:cubicBezTo>
                  <a:cubicBezTo>
                    <a:pt x="33053" y="157151"/>
                    <a:pt x="42649" y="147555"/>
                    <a:pt x="42649" y="135827"/>
                  </a:cubicBezTo>
                  <a:lnTo>
                    <a:pt x="42649" y="21313"/>
                  </a:lnTo>
                  <a:cubicBezTo>
                    <a:pt x="42649" y="9585"/>
                    <a:pt x="33053" y="1"/>
                    <a:pt x="213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6500960" y="2341967"/>
              <a:ext cx="1652942" cy="387543"/>
            </a:xfrm>
            <a:custGeom>
              <a:rect b="b" l="l" r="r" t="t"/>
              <a:pathLst>
                <a:path extrusionOk="0" h="37050" w="158025">
                  <a:moveTo>
                    <a:pt x="74213" y="1"/>
                  </a:moveTo>
                  <a:cubicBezTo>
                    <a:pt x="66865" y="1"/>
                    <a:pt x="59611" y="2589"/>
                    <a:pt x="54083" y="7939"/>
                  </a:cubicBezTo>
                  <a:cubicBezTo>
                    <a:pt x="44944" y="16776"/>
                    <a:pt x="41253" y="29933"/>
                    <a:pt x="27074" y="29933"/>
                  </a:cubicBezTo>
                  <a:cubicBezTo>
                    <a:pt x="26125" y="29933"/>
                    <a:pt x="25128" y="29874"/>
                    <a:pt x="24079" y="29751"/>
                  </a:cubicBezTo>
                  <a:cubicBezTo>
                    <a:pt x="21838" y="29489"/>
                    <a:pt x="15115" y="27767"/>
                    <a:pt x="9747" y="27767"/>
                  </a:cubicBezTo>
                  <a:cubicBezTo>
                    <a:pt x="4133" y="27767"/>
                    <a:pt x="0" y="29649"/>
                    <a:pt x="4017" y="37049"/>
                  </a:cubicBezTo>
                  <a:lnTo>
                    <a:pt x="158024" y="35811"/>
                  </a:lnTo>
                  <a:cubicBezTo>
                    <a:pt x="156774" y="25798"/>
                    <a:pt x="155298" y="9820"/>
                    <a:pt x="143213" y="7129"/>
                  </a:cubicBezTo>
                  <a:cubicBezTo>
                    <a:pt x="142219" y="6908"/>
                    <a:pt x="141239" y="6807"/>
                    <a:pt x="140272" y="6807"/>
                  </a:cubicBezTo>
                  <a:cubicBezTo>
                    <a:pt x="131183" y="6807"/>
                    <a:pt x="123195" y="15739"/>
                    <a:pt x="114769" y="18107"/>
                  </a:cubicBezTo>
                  <a:cubicBezTo>
                    <a:pt x="113488" y="18465"/>
                    <a:pt x="112303" y="18628"/>
                    <a:pt x="111194" y="18628"/>
                  </a:cubicBezTo>
                  <a:cubicBezTo>
                    <a:pt x="104683" y="18628"/>
                    <a:pt x="100816" y="13015"/>
                    <a:pt x="95933" y="8498"/>
                  </a:cubicBezTo>
                  <a:cubicBezTo>
                    <a:pt x="89878" y="2902"/>
                    <a:pt x="81993" y="1"/>
                    <a:pt x="742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6928795" y="2145779"/>
              <a:ext cx="375242" cy="58670"/>
            </a:xfrm>
            <a:custGeom>
              <a:rect b="b" l="l" r="r" t="t"/>
              <a:pathLst>
                <a:path extrusionOk="0" h="5609" w="35874">
                  <a:moveTo>
                    <a:pt x="2024" y="1"/>
                  </a:moveTo>
                  <a:cubicBezTo>
                    <a:pt x="905" y="1"/>
                    <a:pt x="0" y="918"/>
                    <a:pt x="0" y="2037"/>
                  </a:cubicBezTo>
                  <a:lnTo>
                    <a:pt x="0" y="3585"/>
                  </a:lnTo>
                  <a:cubicBezTo>
                    <a:pt x="0" y="4704"/>
                    <a:pt x="905" y="5609"/>
                    <a:pt x="2024" y="5609"/>
                  </a:cubicBezTo>
                  <a:lnTo>
                    <a:pt x="33838" y="5609"/>
                  </a:lnTo>
                  <a:cubicBezTo>
                    <a:pt x="34957" y="5609"/>
                    <a:pt x="35874" y="4704"/>
                    <a:pt x="35874" y="3585"/>
                  </a:cubicBezTo>
                  <a:lnTo>
                    <a:pt x="35874" y="2037"/>
                  </a:lnTo>
                  <a:cubicBezTo>
                    <a:pt x="35874" y="918"/>
                    <a:pt x="34957" y="1"/>
                    <a:pt x="338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6284553" y="2474568"/>
              <a:ext cx="375242" cy="58796"/>
            </a:xfrm>
            <a:custGeom>
              <a:rect b="b" l="l" r="r" t="t"/>
              <a:pathLst>
                <a:path extrusionOk="0" h="5621" w="35874">
                  <a:moveTo>
                    <a:pt x="2024" y="0"/>
                  </a:moveTo>
                  <a:cubicBezTo>
                    <a:pt x="917" y="0"/>
                    <a:pt x="0" y="917"/>
                    <a:pt x="0" y="2036"/>
                  </a:cubicBezTo>
                  <a:lnTo>
                    <a:pt x="0" y="3584"/>
                  </a:lnTo>
                  <a:cubicBezTo>
                    <a:pt x="0" y="4703"/>
                    <a:pt x="917" y="5620"/>
                    <a:pt x="2024" y="5620"/>
                  </a:cubicBezTo>
                  <a:lnTo>
                    <a:pt x="33838" y="5620"/>
                  </a:lnTo>
                  <a:cubicBezTo>
                    <a:pt x="34957" y="5620"/>
                    <a:pt x="35874" y="4703"/>
                    <a:pt x="35874" y="3584"/>
                  </a:cubicBezTo>
                  <a:lnTo>
                    <a:pt x="35874" y="2036"/>
                  </a:lnTo>
                  <a:cubicBezTo>
                    <a:pt x="35874" y="917"/>
                    <a:pt x="34957" y="0"/>
                    <a:pt x="338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98488" y="2207022"/>
              <a:ext cx="630550" cy="480522"/>
            </a:xfrm>
            <a:custGeom>
              <a:rect b="b" l="l" r="r" t="t"/>
              <a:pathLst>
                <a:path extrusionOk="0" h="45939" w="60282">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6927299" y="1652695"/>
              <a:ext cx="411141" cy="313267"/>
            </a:xfrm>
            <a:custGeom>
              <a:rect b="b" l="l" r="r" t="t"/>
              <a:pathLst>
                <a:path extrusionOk="0" h="29949" w="39306">
                  <a:moveTo>
                    <a:pt x="21206" y="10708"/>
                  </a:moveTo>
                  <a:cubicBezTo>
                    <a:pt x="21479" y="10779"/>
                    <a:pt x="21741" y="10863"/>
                    <a:pt x="22015" y="10958"/>
                  </a:cubicBezTo>
                  <a:cubicBezTo>
                    <a:pt x="22075" y="11303"/>
                    <a:pt x="22110" y="11648"/>
                    <a:pt x="22075" y="11994"/>
                  </a:cubicBezTo>
                  <a:cubicBezTo>
                    <a:pt x="22039" y="12256"/>
                    <a:pt x="21956" y="12518"/>
                    <a:pt x="21860" y="12756"/>
                  </a:cubicBezTo>
                  <a:cubicBezTo>
                    <a:pt x="21372" y="12744"/>
                    <a:pt x="21194" y="12530"/>
                    <a:pt x="21170" y="11922"/>
                  </a:cubicBezTo>
                  <a:cubicBezTo>
                    <a:pt x="21158" y="11648"/>
                    <a:pt x="21170" y="11363"/>
                    <a:pt x="21194" y="11101"/>
                  </a:cubicBezTo>
                  <a:cubicBezTo>
                    <a:pt x="21194" y="10970"/>
                    <a:pt x="21206" y="10839"/>
                    <a:pt x="21206" y="10708"/>
                  </a:cubicBezTo>
                  <a:close/>
                  <a:moveTo>
                    <a:pt x="15955" y="11315"/>
                  </a:moveTo>
                  <a:lnTo>
                    <a:pt x="15955" y="11315"/>
                  </a:lnTo>
                  <a:cubicBezTo>
                    <a:pt x="15872" y="11922"/>
                    <a:pt x="15872" y="12553"/>
                    <a:pt x="16014" y="13256"/>
                  </a:cubicBezTo>
                  <a:cubicBezTo>
                    <a:pt x="16038" y="13375"/>
                    <a:pt x="16086" y="13494"/>
                    <a:pt x="16133" y="13601"/>
                  </a:cubicBezTo>
                  <a:cubicBezTo>
                    <a:pt x="16193" y="13768"/>
                    <a:pt x="16264" y="13946"/>
                    <a:pt x="16217" y="14042"/>
                  </a:cubicBezTo>
                  <a:cubicBezTo>
                    <a:pt x="16205" y="14065"/>
                    <a:pt x="16181" y="14089"/>
                    <a:pt x="16145" y="14113"/>
                  </a:cubicBezTo>
                  <a:cubicBezTo>
                    <a:pt x="16086" y="14018"/>
                    <a:pt x="16014" y="13934"/>
                    <a:pt x="15943" y="13851"/>
                  </a:cubicBezTo>
                  <a:cubicBezTo>
                    <a:pt x="15764" y="13637"/>
                    <a:pt x="15610" y="13434"/>
                    <a:pt x="15502" y="13220"/>
                  </a:cubicBezTo>
                  <a:cubicBezTo>
                    <a:pt x="15312" y="12803"/>
                    <a:pt x="15252" y="12280"/>
                    <a:pt x="15276" y="11779"/>
                  </a:cubicBezTo>
                  <a:cubicBezTo>
                    <a:pt x="15502" y="11601"/>
                    <a:pt x="15729" y="11446"/>
                    <a:pt x="15955" y="11315"/>
                  </a:cubicBezTo>
                  <a:close/>
                  <a:moveTo>
                    <a:pt x="22372" y="11077"/>
                  </a:moveTo>
                  <a:lnTo>
                    <a:pt x="22372" y="11077"/>
                  </a:lnTo>
                  <a:cubicBezTo>
                    <a:pt x="22753" y="11220"/>
                    <a:pt x="23158" y="11375"/>
                    <a:pt x="23563" y="11541"/>
                  </a:cubicBezTo>
                  <a:cubicBezTo>
                    <a:pt x="23515" y="12399"/>
                    <a:pt x="23444" y="13244"/>
                    <a:pt x="23242" y="14006"/>
                  </a:cubicBezTo>
                  <a:cubicBezTo>
                    <a:pt x="23170" y="14268"/>
                    <a:pt x="23087" y="14482"/>
                    <a:pt x="22991" y="14673"/>
                  </a:cubicBezTo>
                  <a:cubicBezTo>
                    <a:pt x="22539" y="14649"/>
                    <a:pt x="22241" y="14542"/>
                    <a:pt x="22099" y="14363"/>
                  </a:cubicBezTo>
                  <a:cubicBezTo>
                    <a:pt x="21932" y="14173"/>
                    <a:pt x="21908" y="13863"/>
                    <a:pt x="22003" y="13446"/>
                  </a:cubicBezTo>
                  <a:cubicBezTo>
                    <a:pt x="22039" y="13268"/>
                    <a:pt x="22099" y="13089"/>
                    <a:pt x="22170" y="12899"/>
                  </a:cubicBezTo>
                  <a:cubicBezTo>
                    <a:pt x="22265" y="12625"/>
                    <a:pt x="22360" y="12351"/>
                    <a:pt x="22408" y="12029"/>
                  </a:cubicBezTo>
                  <a:cubicBezTo>
                    <a:pt x="22444" y="11708"/>
                    <a:pt x="22408" y="11387"/>
                    <a:pt x="22372" y="11077"/>
                  </a:cubicBezTo>
                  <a:close/>
                  <a:moveTo>
                    <a:pt x="19705" y="10422"/>
                  </a:moveTo>
                  <a:cubicBezTo>
                    <a:pt x="20098" y="10458"/>
                    <a:pt x="20479" y="10529"/>
                    <a:pt x="20884" y="10625"/>
                  </a:cubicBezTo>
                  <a:cubicBezTo>
                    <a:pt x="20872" y="10779"/>
                    <a:pt x="20860" y="10922"/>
                    <a:pt x="20860" y="11077"/>
                  </a:cubicBezTo>
                  <a:cubicBezTo>
                    <a:pt x="20836" y="11351"/>
                    <a:pt x="20825" y="11637"/>
                    <a:pt x="20836" y="11934"/>
                  </a:cubicBezTo>
                  <a:cubicBezTo>
                    <a:pt x="20860" y="12446"/>
                    <a:pt x="20991" y="13006"/>
                    <a:pt x="21753" y="13077"/>
                  </a:cubicBezTo>
                  <a:cubicBezTo>
                    <a:pt x="21729" y="13172"/>
                    <a:pt x="21694" y="13268"/>
                    <a:pt x="21670" y="13375"/>
                  </a:cubicBezTo>
                  <a:cubicBezTo>
                    <a:pt x="21563" y="13899"/>
                    <a:pt x="21610" y="14292"/>
                    <a:pt x="21837" y="14566"/>
                  </a:cubicBezTo>
                  <a:cubicBezTo>
                    <a:pt x="22027" y="14804"/>
                    <a:pt x="22337" y="14947"/>
                    <a:pt x="22789" y="14994"/>
                  </a:cubicBezTo>
                  <a:cubicBezTo>
                    <a:pt x="22646" y="15185"/>
                    <a:pt x="22503" y="15351"/>
                    <a:pt x="22337" y="15530"/>
                  </a:cubicBezTo>
                  <a:cubicBezTo>
                    <a:pt x="22134" y="15756"/>
                    <a:pt x="21920" y="15994"/>
                    <a:pt x="21706" y="16304"/>
                  </a:cubicBezTo>
                  <a:cubicBezTo>
                    <a:pt x="21694" y="16328"/>
                    <a:pt x="21682" y="16340"/>
                    <a:pt x="21670" y="16351"/>
                  </a:cubicBezTo>
                  <a:cubicBezTo>
                    <a:pt x="21659" y="16349"/>
                    <a:pt x="21647" y="16347"/>
                    <a:pt x="21635" y="16347"/>
                  </a:cubicBezTo>
                  <a:cubicBezTo>
                    <a:pt x="21595" y="16347"/>
                    <a:pt x="21554" y="16363"/>
                    <a:pt x="21527" y="16399"/>
                  </a:cubicBezTo>
                  <a:cubicBezTo>
                    <a:pt x="21424" y="16511"/>
                    <a:pt x="21290" y="16567"/>
                    <a:pt x="21124" y="16567"/>
                  </a:cubicBezTo>
                  <a:cubicBezTo>
                    <a:pt x="21061" y="16567"/>
                    <a:pt x="20993" y="16558"/>
                    <a:pt x="20920" y="16542"/>
                  </a:cubicBezTo>
                  <a:cubicBezTo>
                    <a:pt x="20348" y="16411"/>
                    <a:pt x="19753" y="15839"/>
                    <a:pt x="19634" y="15458"/>
                  </a:cubicBezTo>
                  <a:cubicBezTo>
                    <a:pt x="19503" y="15030"/>
                    <a:pt x="19586" y="14577"/>
                    <a:pt x="19693" y="14101"/>
                  </a:cubicBezTo>
                  <a:cubicBezTo>
                    <a:pt x="19741" y="13851"/>
                    <a:pt x="19801" y="13589"/>
                    <a:pt x="19813" y="13327"/>
                  </a:cubicBezTo>
                  <a:cubicBezTo>
                    <a:pt x="19872" y="12541"/>
                    <a:pt x="19896" y="11387"/>
                    <a:pt x="19705" y="10422"/>
                  </a:cubicBezTo>
                  <a:close/>
                  <a:moveTo>
                    <a:pt x="14931" y="12041"/>
                  </a:moveTo>
                  <a:cubicBezTo>
                    <a:pt x="14943" y="12530"/>
                    <a:pt x="15026" y="12982"/>
                    <a:pt x="15205" y="13351"/>
                  </a:cubicBezTo>
                  <a:cubicBezTo>
                    <a:pt x="15324" y="13613"/>
                    <a:pt x="15502" y="13839"/>
                    <a:pt x="15681" y="14054"/>
                  </a:cubicBezTo>
                  <a:cubicBezTo>
                    <a:pt x="15752" y="14149"/>
                    <a:pt x="15824" y="14244"/>
                    <a:pt x="15895" y="14327"/>
                  </a:cubicBezTo>
                  <a:cubicBezTo>
                    <a:pt x="15895" y="14351"/>
                    <a:pt x="15895" y="14375"/>
                    <a:pt x="15907" y="14399"/>
                  </a:cubicBezTo>
                  <a:cubicBezTo>
                    <a:pt x="15919" y="14446"/>
                    <a:pt x="15967" y="14482"/>
                    <a:pt x="16014" y="14494"/>
                  </a:cubicBezTo>
                  <a:cubicBezTo>
                    <a:pt x="16086" y="14613"/>
                    <a:pt x="16157" y="14744"/>
                    <a:pt x="16193" y="14887"/>
                  </a:cubicBezTo>
                  <a:cubicBezTo>
                    <a:pt x="16276" y="15197"/>
                    <a:pt x="16229" y="15506"/>
                    <a:pt x="16038" y="15804"/>
                  </a:cubicBezTo>
                  <a:cubicBezTo>
                    <a:pt x="15764" y="16220"/>
                    <a:pt x="15252" y="16554"/>
                    <a:pt x="14717" y="16661"/>
                  </a:cubicBezTo>
                  <a:cubicBezTo>
                    <a:pt x="14574" y="16554"/>
                    <a:pt x="14419" y="16435"/>
                    <a:pt x="14264" y="16292"/>
                  </a:cubicBezTo>
                  <a:cubicBezTo>
                    <a:pt x="13967" y="16006"/>
                    <a:pt x="13550" y="14827"/>
                    <a:pt x="13276" y="13613"/>
                  </a:cubicBezTo>
                  <a:cubicBezTo>
                    <a:pt x="13705" y="13184"/>
                    <a:pt x="14133" y="12756"/>
                    <a:pt x="14574" y="12351"/>
                  </a:cubicBezTo>
                  <a:cubicBezTo>
                    <a:pt x="14693" y="12244"/>
                    <a:pt x="14824" y="12149"/>
                    <a:pt x="14931" y="12041"/>
                  </a:cubicBezTo>
                  <a:close/>
                  <a:moveTo>
                    <a:pt x="23884" y="11684"/>
                  </a:moveTo>
                  <a:cubicBezTo>
                    <a:pt x="24277" y="11839"/>
                    <a:pt x="24682" y="12006"/>
                    <a:pt x="25087" y="12184"/>
                  </a:cubicBezTo>
                  <a:cubicBezTo>
                    <a:pt x="25123" y="12196"/>
                    <a:pt x="25158" y="12208"/>
                    <a:pt x="25206" y="12220"/>
                  </a:cubicBezTo>
                  <a:cubicBezTo>
                    <a:pt x="24837" y="12791"/>
                    <a:pt x="24527" y="13411"/>
                    <a:pt x="24301" y="14065"/>
                  </a:cubicBezTo>
                  <a:cubicBezTo>
                    <a:pt x="23932" y="15161"/>
                    <a:pt x="23515" y="16185"/>
                    <a:pt x="22622" y="16756"/>
                  </a:cubicBezTo>
                  <a:cubicBezTo>
                    <a:pt x="22534" y="16822"/>
                    <a:pt x="22446" y="16889"/>
                    <a:pt x="22339" y="16889"/>
                  </a:cubicBezTo>
                  <a:cubicBezTo>
                    <a:pt x="22330" y="16889"/>
                    <a:pt x="22322" y="16888"/>
                    <a:pt x="22313" y="16887"/>
                  </a:cubicBezTo>
                  <a:cubicBezTo>
                    <a:pt x="22146" y="16887"/>
                    <a:pt x="22015" y="16721"/>
                    <a:pt x="21932" y="16554"/>
                  </a:cubicBezTo>
                  <a:cubicBezTo>
                    <a:pt x="21944" y="16542"/>
                    <a:pt x="21956" y="16518"/>
                    <a:pt x="21979" y="16494"/>
                  </a:cubicBezTo>
                  <a:cubicBezTo>
                    <a:pt x="22182" y="16197"/>
                    <a:pt x="22384" y="15970"/>
                    <a:pt x="22587" y="15756"/>
                  </a:cubicBezTo>
                  <a:cubicBezTo>
                    <a:pt x="22789" y="15518"/>
                    <a:pt x="22991" y="15304"/>
                    <a:pt x="23170" y="15006"/>
                  </a:cubicBezTo>
                  <a:lnTo>
                    <a:pt x="23242" y="15006"/>
                  </a:lnTo>
                  <a:cubicBezTo>
                    <a:pt x="23325" y="15006"/>
                    <a:pt x="23408" y="14935"/>
                    <a:pt x="23396" y="14839"/>
                  </a:cubicBezTo>
                  <a:cubicBezTo>
                    <a:pt x="23396" y="14792"/>
                    <a:pt x="23372" y="14744"/>
                    <a:pt x="23337" y="14708"/>
                  </a:cubicBezTo>
                  <a:cubicBezTo>
                    <a:pt x="23420" y="14530"/>
                    <a:pt x="23503" y="14327"/>
                    <a:pt x="23563" y="14089"/>
                  </a:cubicBezTo>
                  <a:cubicBezTo>
                    <a:pt x="23765" y="13327"/>
                    <a:pt x="23837" y="12506"/>
                    <a:pt x="23884" y="11684"/>
                  </a:cubicBezTo>
                  <a:close/>
                  <a:moveTo>
                    <a:pt x="12990" y="13911"/>
                  </a:moveTo>
                  <a:cubicBezTo>
                    <a:pt x="13276" y="15101"/>
                    <a:pt x="13693" y="16209"/>
                    <a:pt x="14038" y="16542"/>
                  </a:cubicBezTo>
                  <a:cubicBezTo>
                    <a:pt x="14193" y="16673"/>
                    <a:pt x="14336" y="16804"/>
                    <a:pt x="14490" y="16899"/>
                  </a:cubicBezTo>
                  <a:cubicBezTo>
                    <a:pt x="14514" y="16971"/>
                    <a:pt x="14574" y="17006"/>
                    <a:pt x="14645" y="17006"/>
                  </a:cubicBezTo>
                  <a:lnTo>
                    <a:pt x="14657" y="17006"/>
                  </a:lnTo>
                  <a:cubicBezTo>
                    <a:pt x="15002" y="17233"/>
                    <a:pt x="15371" y="17363"/>
                    <a:pt x="15752" y="17459"/>
                  </a:cubicBezTo>
                  <a:cubicBezTo>
                    <a:pt x="15445" y="17717"/>
                    <a:pt x="15170" y="17843"/>
                    <a:pt x="14914" y="17843"/>
                  </a:cubicBezTo>
                  <a:cubicBezTo>
                    <a:pt x="14864" y="17843"/>
                    <a:pt x="14814" y="17838"/>
                    <a:pt x="14764" y="17828"/>
                  </a:cubicBezTo>
                  <a:cubicBezTo>
                    <a:pt x="14109" y="17709"/>
                    <a:pt x="13645" y="16685"/>
                    <a:pt x="13181" y="15685"/>
                  </a:cubicBezTo>
                  <a:cubicBezTo>
                    <a:pt x="12966" y="15220"/>
                    <a:pt x="12764" y="14756"/>
                    <a:pt x="12526" y="14387"/>
                  </a:cubicBezTo>
                  <a:cubicBezTo>
                    <a:pt x="12681" y="14232"/>
                    <a:pt x="12835" y="14065"/>
                    <a:pt x="12990" y="13911"/>
                  </a:cubicBezTo>
                  <a:close/>
                  <a:moveTo>
                    <a:pt x="19128" y="10394"/>
                  </a:moveTo>
                  <a:cubicBezTo>
                    <a:pt x="19206" y="10394"/>
                    <a:pt x="19283" y="10396"/>
                    <a:pt x="19360" y="10398"/>
                  </a:cubicBezTo>
                  <a:cubicBezTo>
                    <a:pt x="19586" y="11446"/>
                    <a:pt x="19527" y="12780"/>
                    <a:pt x="19479" y="13303"/>
                  </a:cubicBezTo>
                  <a:cubicBezTo>
                    <a:pt x="19467" y="13542"/>
                    <a:pt x="19420" y="13780"/>
                    <a:pt x="19360" y="14030"/>
                  </a:cubicBezTo>
                  <a:cubicBezTo>
                    <a:pt x="19265" y="14530"/>
                    <a:pt x="19158" y="15054"/>
                    <a:pt x="19312" y="15566"/>
                  </a:cubicBezTo>
                  <a:cubicBezTo>
                    <a:pt x="19479" y="16101"/>
                    <a:pt x="20205" y="16721"/>
                    <a:pt x="20836" y="16863"/>
                  </a:cubicBezTo>
                  <a:cubicBezTo>
                    <a:pt x="20944" y="16887"/>
                    <a:pt x="21039" y="16899"/>
                    <a:pt x="21122" y="16899"/>
                  </a:cubicBezTo>
                  <a:cubicBezTo>
                    <a:pt x="21206" y="16899"/>
                    <a:pt x="21289" y="16887"/>
                    <a:pt x="21360" y="16863"/>
                  </a:cubicBezTo>
                  <a:lnTo>
                    <a:pt x="21360" y="16863"/>
                  </a:lnTo>
                  <a:cubicBezTo>
                    <a:pt x="21039" y="17471"/>
                    <a:pt x="20920" y="17959"/>
                    <a:pt x="20884" y="18459"/>
                  </a:cubicBezTo>
                  <a:cubicBezTo>
                    <a:pt x="20836" y="18483"/>
                    <a:pt x="20801" y="18530"/>
                    <a:pt x="20789" y="18590"/>
                  </a:cubicBezTo>
                  <a:cubicBezTo>
                    <a:pt x="20455" y="17792"/>
                    <a:pt x="19765" y="17435"/>
                    <a:pt x="17967" y="17328"/>
                  </a:cubicBezTo>
                  <a:cubicBezTo>
                    <a:pt x="17812" y="17328"/>
                    <a:pt x="17657" y="17316"/>
                    <a:pt x="17515" y="17316"/>
                  </a:cubicBezTo>
                  <a:cubicBezTo>
                    <a:pt x="16645" y="17268"/>
                    <a:pt x="15860" y="17233"/>
                    <a:pt x="15133" y="16887"/>
                  </a:cubicBezTo>
                  <a:cubicBezTo>
                    <a:pt x="15622" y="16709"/>
                    <a:pt x="16062" y="16387"/>
                    <a:pt x="16312" y="15994"/>
                  </a:cubicBezTo>
                  <a:cubicBezTo>
                    <a:pt x="16562" y="15613"/>
                    <a:pt x="16634" y="15208"/>
                    <a:pt x="16514" y="14804"/>
                  </a:cubicBezTo>
                  <a:cubicBezTo>
                    <a:pt x="16479" y="14649"/>
                    <a:pt x="16407" y="14518"/>
                    <a:pt x="16336" y="14387"/>
                  </a:cubicBezTo>
                  <a:cubicBezTo>
                    <a:pt x="16419" y="14327"/>
                    <a:pt x="16491" y="14256"/>
                    <a:pt x="16526" y="14173"/>
                  </a:cubicBezTo>
                  <a:cubicBezTo>
                    <a:pt x="16622" y="13946"/>
                    <a:pt x="16526" y="13708"/>
                    <a:pt x="16443" y="13482"/>
                  </a:cubicBezTo>
                  <a:cubicBezTo>
                    <a:pt x="16395" y="13375"/>
                    <a:pt x="16360" y="13280"/>
                    <a:pt x="16336" y="13184"/>
                  </a:cubicBezTo>
                  <a:cubicBezTo>
                    <a:pt x="16181" y="12422"/>
                    <a:pt x="16193" y="11768"/>
                    <a:pt x="16324" y="11101"/>
                  </a:cubicBezTo>
                  <a:cubicBezTo>
                    <a:pt x="17280" y="10595"/>
                    <a:pt x="18205" y="10394"/>
                    <a:pt x="19128" y="10394"/>
                  </a:cubicBezTo>
                  <a:close/>
                  <a:moveTo>
                    <a:pt x="28625" y="0"/>
                  </a:moveTo>
                  <a:cubicBezTo>
                    <a:pt x="26989" y="0"/>
                    <a:pt x="24343" y="3868"/>
                    <a:pt x="22777" y="3868"/>
                  </a:cubicBezTo>
                  <a:cubicBezTo>
                    <a:pt x="22716" y="3868"/>
                    <a:pt x="22656" y="3862"/>
                    <a:pt x="22599" y="3850"/>
                  </a:cubicBezTo>
                  <a:cubicBezTo>
                    <a:pt x="20769" y="3475"/>
                    <a:pt x="19994" y="1181"/>
                    <a:pt x="18312" y="1181"/>
                  </a:cubicBezTo>
                  <a:cubicBezTo>
                    <a:pt x="17805" y="1181"/>
                    <a:pt x="17216" y="1389"/>
                    <a:pt x="16491" y="1921"/>
                  </a:cubicBezTo>
                  <a:cubicBezTo>
                    <a:pt x="14348" y="3493"/>
                    <a:pt x="16062" y="5767"/>
                    <a:pt x="14812" y="7398"/>
                  </a:cubicBezTo>
                  <a:cubicBezTo>
                    <a:pt x="14424" y="7911"/>
                    <a:pt x="13850" y="8108"/>
                    <a:pt x="13161" y="8108"/>
                  </a:cubicBezTo>
                  <a:cubicBezTo>
                    <a:pt x="10919" y="8108"/>
                    <a:pt x="7468" y="6025"/>
                    <a:pt x="5323" y="6025"/>
                  </a:cubicBezTo>
                  <a:cubicBezTo>
                    <a:pt x="5134" y="6025"/>
                    <a:pt x="4954" y="6041"/>
                    <a:pt x="4787" y="6076"/>
                  </a:cubicBezTo>
                  <a:cubicBezTo>
                    <a:pt x="167" y="7077"/>
                    <a:pt x="1" y="13518"/>
                    <a:pt x="2929" y="16244"/>
                  </a:cubicBezTo>
                  <a:cubicBezTo>
                    <a:pt x="4333" y="17550"/>
                    <a:pt x="5585" y="18069"/>
                    <a:pt x="6739" y="18069"/>
                  </a:cubicBezTo>
                  <a:cubicBezTo>
                    <a:pt x="8795" y="18069"/>
                    <a:pt x="10541" y="16421"/>
                    <a:pt x="12288" y="14637"/>
                  </a:cubicBezTo>
                  <a:cubicBezTo>
                    <a:pt x="12490" y="14982"/>
                    <a:pt x="12693" y="15411"/>
                    <a:pt x="12883" y="15828"/>
                  </a:cubicBezTo>
                  <a:cubicBezTo>
                    <a:pt x="13371" y="16899"/>
                    <a:pt x="13883" y="18006"/>
                    <a:pt x="14705" y="18161"/>
                  </a:cubicBezTo>
                  <a:cubicBezTo>
                    <a:pt x="14776" y="18173"/>
                    <a:pt x="14836" y="18185"/>
                    <a:pt x="14907" y="18185"/>
                  </a:cubicBezTo>
                  <a:cubicBezTo>
                    <a:pt x="15300" y="18185"/>
                    <a:pt x="15705" y="17971"/>
                    <a:pt x="16157" y="17530"/>
                  </a:cubicBezTo>
                  <a:cubicBezTo>
                    <a:pt x="16598" y="17602"/>
                    <a:pt x="17038" y="17625"/>
                    <a:pt x="17491" y="17649"/>
                  </a:cubicBezTo>
                  <a:cubicBezTo>
                    <a:pt x="17646" y="17649"/>
                    <a:pt x="17788" y="17661"/>
                    <a:pt x="17943" y="17661"/>
                  </a:cubicBezTo>
                  <a:cubicBezTo>
                    <a:pt x="20360" y="17804"/>
                    <a:pt x="20539" y="18268"/>
                    <a:pt x="20777" y="20138"/>
                  </a:cubicBezTo>
                  <a:cubicBezTo>
                    <a:pt x="20920" y="21269"/>
                    <a:pt x="20777" y="22507"/>
                    <a:pt x="20777" y="23638"/>
                  </a:cubicBezTo>
                  <a:cubicBezTo>
                    <a:pt x="20777" y="25614"/>
                    <a:pt x="20777" y="27603"/>
                    <a:pt x="20777" y="29591"/>
                  </a:cubicBezTo>
                  <a:cubicBezTo>
                    <a:pt x="20777" y="29746"/>
                    <a:pt x="20813" y="29936"/>
                    <a:pt x="20967" y="29948"/>
                  </a:cubicBezTo>
                  <a:cubicBezTo>
                    <a:pt x="20972" y="29949"/>
                    <a:pt x="20976" y="29949"/>
                    <a:pt x="20980" y="29949"/>
                  </a:cubicBezTo>
                  <a:cubicBezTo>
                    <a:pt x="21125" y="29949"/>
                    <a:pt x="21182" y="29742"/>
                    <a:pt x="21182" y="29579"/>
                  </a:cubicBezTo>
                  <a:cubicBezTo>
                    <a:pt x="21194" y="27305"/>
                    <a:pt x="21194" y="25031"/>
                    <a:pt x="21206" y="22757"/>
                  </a:cubicBezTo>
                  <a:cubicBezTo>
                    <a:pt x="21217" y="21626"/>
                    <a:pt x="21229" y="20483"/>
                    <a:pt x="21217" y="19352"/>
                  </a:cubicBezTo>
                  <a:cubicBezTo>
                    <a:pt x="21217" y="18447"/>
                    <a:pt x="21265" y="17685"/>
                    <a:pt x="21741" y="16875"/>
                  </a:cubicBezTo>
                  <a:cubicBezTo>
                    <a:pt x="21872" y="17066"/>
                    <a:pt x="22063" y="17221"/>
                    <a:pt x="22313" y="17221"/>
                  </a:cubicBezTo>
                  <a:cubicBezTo>
                    <a:pt x="22503" y="17221"/>
                    <a:pt x="22670" y="17125"/>
                    <a:pt x="22813" y="17042"/>
                  </a:cubicBezTo>
                  <a:cubicBezTo>
                    <a:pt x="23789" y="16411"/>
                    <a:pt x="24218" y="15328"/>
                    <a:pt x="24623" y="14173"/>
                  </a:cubicBezTo>
                  <a:cubicBezTo>
                    <a:pt x="24849" y="13518"/>
                    <a:pt x="25158" y="12899"/>
                    <a:pt x="25528" y="12339"/>
                  </a:cubicBezTo>
                  <a:cubicBezTo>
                    <a:pt x="26598" y="12728"/>
                    <a:pt x="27690" y="12917"/>
                    <a:pt x="28762" y="12917"/>
                  </a:cubicBezTo>
                  <a:cubicBezTo>
                    <a:pt x="31568" y="12917"/>
                    <a:pt x="34241" y="11623"/>
                    <a:pt x="36041" y="9220"/>
                  </a:cubicBezTo>
                  <a:cubicBezTo>
                    <a:pt x="39305" y="4853"/>
                    <a:pt x="35860" y="939"/>
                    <a:pt x="31523" y="939"/>
                  </a:cubicBezTo>
                  <a:cubicBezTo>
                    <a:pt x="30941" y="939"/>
                    <a:pt x="30342" y="1010"/>
                    <a:pt x="29742" y="1159"/>
                  </a:cubicBezTo>
                  <a:cubicBezTo>
                    <a:pt x="29488" y="324"/>
                    <a:pt x="29099" y="0"/>
                    <a:pt x="286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6572580" y="1342106"/>
              <a:ext cx="551755" cy="384991"/>
            </a:xfrm>
            <a:custGeom>
              <a:rect b="b" l="l" r="r" t="t"/>
              <a:pathLst>
                <a:path extrusionOk="0" h="36806" w="52749">
                  <a:moveTo>
                    <a:pt x="24280" y="13159"/>
                  </a:moveTo>
                  <a:cubicBezTo>
                    <a:pt x="24292" y="13326"/>
                    <a:pt x="24304" y="13481"/>
                    <a:pt x="24304" y="13636"/>
                  </a:cubicBezTo>
                  <a:cubicBezTo>
                    <a:pt x="24328" y="13969"/>
                    <a:pt x="24352" y="14302"/>
                    <a:pt x="24340" y="14648"/>
                  </a:cubicBezTo>
                  <a:cubicBezTo>
                    <a:pt x="24304" y="15398"/>
                    <a:pt x="24066" y="15660"/>
                    <a:pt x="23399" y="15672"/>
                  </a:cubicBezTo>
                  <a:cubicBezTo>
                    <a:pt x="23280" y="15374"/>
                    <a:pt x="23173" y="15064"/>
                    <a:pt x="23125" y="14731"/>
                  </a:cubicBezTo>
                  <a:cubicBezTo>
                    <a:pt x="23078" y="14314"/>
                    <a:pt x="23125" y="13886"/>
                    <a:pt x="23209" y="13457"/>
                  </a:cubicBezTo>
                  <a:cubicBezTo>
                    <a:pt x="23566" y="13350"/>
                    <a:pt x="23923" y="13243"/>
                    <a:pt x="24280" y="13159"/>
                  </a:cubicBezTo>
                  <a:close/>
                  <a:moveTo>
                    <a:pt x="31329" y="13898"/>
                  </a:moveTo>
                  <a:lnTo>
                    <a:pt x="31329" y="13898"/>
                  </a:lnTo>
                  <a:cubicBezTo>
                    <a:pt x="31638" y="14064"/>
                    <a:pt x="31936" y="14255"/>
                    <a:pt x="32246" y="14469"/>
                  </a:cubicBezTo>
                  <a:cubicBezTo>
                    <a:pt x="32281" y="15088"/>
                    <a:pt x="32198" y="15731"/>
                    <a:pt x="31936" y="16243"/>
                  </a:cubicBezTo>
                  <a:cubicBezTo>
                    <a:pt x="31805" y="16517"/>
                    <a:pt x="31579" y="16755"/>
                    <a:pt x="31353" y="17017"/>
                  </a:cubicBezTo>
                  <a:cubicBezTo>
                    <a:pt x="31257" y="17124"/>
                    <a:pt x="31162" y="17231"/>
                    <a:pt x="31067" y="17339"/>
                  </a:cubicBezTo>
                  <a:cubicBezTo>
                    <a:pt x="31031" y="17315"/>
                    <a:pt x="30995" y="17279"/>
                    <a:pt x="30984" y="17243"/>
                  </a:cubicBezTo>
                  <a:cubicBezTo>
                    <a:pt x="30924" y="17124"/>
                    <a:pt x="31007" y="16922"/>
                    <a:pt x="31103" y="16719"/>
                  </a:cubicBezTo>
                  <a:cubicBezTo>
                    <a:pt x="31162" y="16577"/>
                    <a:pt x="31222" y="16434"/>
                    <a:pt x="31257" y="16279"/>
                  </a:cubicBezTo>
                  <a:cubicBezTo>
                    <a:pt x="31448" y="15422"/>
                    <a:pt x="31448" y="14648"/>
                    <a:pt x="31329" y="13898"/>
                  </a:cubicBezTo>
                  <a:close/>
                  <a:moveTo>
                    <a:pt x="22733" y="13612"/>
                  </a:moveTo>
                  <a:lnTo>
                    <a:pt x="22733" y="13612"/>
                  </a:lnTo>
                  <a:cubicBezTo>
                    <a:pt x="22673" y="13993"/>
                    <a:pt x="22637" y="14386"/>
                    <a:pt x="22685" y="14779"/>
                  </a:cubicBezTo>
                  <a:cubicBezTo>
                    <a:pt x="22733" y="15172"/>
                    <a:pt x="22864" y="15517"/>
                    <a:pt x="22994" y="15850"/>
                  </a:cubicBezTo>
                  <a:cubicBezTo>
                    <a:pt x="23090" y="16076"/>
                    <a:pt x="23173" y="16303"/>
                    <a:pt x="23221" y="16517"/>
                  </a:cubicBezTo>
                  <a:cubicBezTo>
                    <a:pt x="23352" y="17041"/>
                    <a:pt x="23304" y="17410"/>
                    <a:pt x="23102" y="17636"/>
                  </a:cubicBezTo>
                  <a:cubicBezTo>
                    <a:pt x="22899" y="17874"/>
                    <a:pt x="22506" y="17993"/>
                    <a:pt x="21899" y="18029"/>
                  </a:cubicBezTo>
                  <a:cubicBezTo>
                    <a:pt x="21768" y="17791"/>
                    <a:pt x="21649" y="17529"/>
                    <a:pt x="21554" y="17208"/>
                  </a:cubicBezTo>
                  <a:cubicBezTo>
                    <a:pt x="21280" y="16267"/>
                    <a:pt x="21185" y="15231"/>
                    <a:pt x="21137" y="14183"/>
                  </a:cubicBezTo>
                  <a:cubicBezTo>
                    <a:pt x="21673" y="13981"/>
                    <a:pt x="22209" y="13790"/>
                    <a:pt x="22733" y="13612"/>
                  </a:cubicBezTo>
                  <a:close/>
                  <a:moveTo>
                    <a:pt x="26304" y="12802"/>
                  </a:moveTo>
                  <a:lnTo>
                    <a:pt x="26304" y="12802"/>
                  </a:lnTo>
                  <a:cubicBezTo>
                    <a:pt x="26042" y="13993"/>
                    <a:pt x="26078" y="15410"/>
                    <a:pt x="26150" y="16374"/>
                  </a:cubicBezTo>
                  <a:cubicBezTo>
                    <a:pt x="26173" y="16696"/>
                    <a:pt x="26245" y="17017"/>
                    <a:pt x="26316" y="17327"/>
                  </a:cubicBezTo>
                  <a:cubicBezTo>
                    <a:pt x="26459" y="17910"/>
                    <a:pt x="26578" y="18470"/>
                    <a:pt x="26400" y="18994"/>
                  </a:cubicBezTo>
                  <a:cubicBezTo>
                    <a:pt x="26245" y="19470"/>
                    <a:pt x="25435" y="20160"/>
                    <a:pt x="24685" y="20315"/>
                  </a:cubicBezTo>
                  <a:cubicBezTo>
                    <a:pt x="24580" y="20340"/>
                    <a:pt x="24481" y="20352"/>
                    <a:pt x="24390" y="20352"/>
                  </a:cubicBezTo>
                  <a:cubicBezTo>
                    <a:pt x="24172" y="20352"/>
                    <a:pt x="23994" y="20283"/>
                    <a:pt x="23852" y="20148"/>
                  </a:cubicBezTo>
                  <a:cubicBezTo>
                    <a:pt x="23812" y="20109"/>
                    <a:pt x="23756" y="20086"/>
                    <a:pt x="23698" y="20086"/>
                  </a:cubicBezTo>
                  <a:cubicBezTo>
                    <a:pt x="23686" y="20086"/>
                    <a:pt x="23673" y="20087"/>
                    <a:pt x="23661" y="20089"/>
                  </a:cubicBezTo>
                  <a:cubicBezTo>
                    <a:pt x="23649" y="20065"/>
                    <a:pt x="23637" y="20053"/>
                    <a:pt x="23626" y="20041"/>
                  </a:cubicBezTo>
                  <a:cubicBezTo>
                    <a:pt x="23340" y="19648"/>
                    <a:pt x="23054" y="19363"/>
                    <a:pt x="22768" y="19077"/>
                  </a:cubicBezTo>
                  <a:cubicBezTo>
                    <a:pt x="22554" y="18863"/>
                    <a:pt x="22352" y="18660"/>
                    <a:pt x="22161" y="18422"/>
                  </a:cubicBezTo>
                  <a:cubicBezTo>
                    <a:pt x="22768" y="18362"/>
                    <a:pt x="23185" y="18196"/>
                    <a:pt x="23447" y="17898"/>
                  </a:cubicBezTo>
                  <a:cubicBezTo>
                    <a:pt x="23745" y="17565"/>
                    <a:pt x="23816" y="17077"/>
                    <a:pt x="23661" y="16434"/>
                  </a:cubicBezTo>
                  <a:cubicBezTo>
                    <a:pt x="23626" y="16303"/>
                    <a:pt x="23590" y="16184"/>
                    <a:pt x="23554" y="16065"/>
                  </a:cubicBezTo>
                  <a:cubicBezTo>
                    <a:pt x="24578" y="15981"/>
                    <a:pt x="24757" y="15291"/>
                    <a:pt x="24780" y="14660"/>
                  </a:cubicBezTo>
                  <a:cubicBezTo>
                    <a:pt x="24804" y="14302"/>
                    <a:pt x="24780" y="13957"/>
                    <a:pt x="24757" y="13612"/>
                  </a:cubicBezTo>
                  <a:cubicBezTo>
                    <a:pt x="24745" y="13421"/>
                    <a:pt x="24733" y="13243"/>
                    <a:pt x="24733" y="13052"/>
                  </a:cubicBezTo>
                  <a:cubicBezTo>
                    <a:pt x="25257" y="12933"/>
                    <a:pt x="25781" y="12850"/>
                    <a:pt x="26304" y="12802"/>
                  </a:cubicBezTo>
                  <a:close/>
                  <a:moveTo>
                    <a:pt x="32698" y="14803"/>
                  </a:moveTo>
                  <a:cubicBezTo>
                    <a:pt x="32865" y="14922"/>
                    <a:pt x="33020" y="15053"/>
                    <a:pt x="33186" y="15184"/>
                  </a:cubicBezTo>
                  <a:cubicBezTo>
                    <a:pt x="33770" y="15672"/>
                    <a:pt x="34353" y="16196"/>
                    <a:pt x="34925" y="16731"/>
                  </a:cubicBezTo>
                  <a:cubicBezTo>
                    <a:pt x="34567" y="18220"/>
                    <a:pt x="34008" y="19672"/>
                    <a:pt x="33603" y="20017"/>
                  </a:cubicBezTo>
                  <a:cubicBezTo>
                    <a:pt x="33401" y="20196"/>
                    <a:pt x="33198" y="20339"/>
                    <a:pt x="32984" y="20470"/>
                  </a:cubicBezTo>
                  <a:cubicBezTo>
                    <a:pt x="32281" y="20339"/>
                    <a:pt x="31591" y="19922"/>
                    <a:pt x="31222" y="19422"/>
                  </a:cubicBezTo>
                  <a:cubicBezTo>
                    <a:pt x="30972" y="19053"/>
                    <a:pt x="30900" y="18684"/>
                    <a:pt x="31007" y="18291"/>
                  </a:cubicBezTo>
                  <a:cubicBezTo>
                    <a:pt x="31067" y="18124"/>
                    <a:pt x="31150" y="17958"/>
                    <a:pt x="31257" y="17803"/>
                  </a:cubicBezTo>
                  <a:cubicBezTo>
                    <a:pt x="31317" y="17791"/>
                    <a:pt x="31376" y="17755"/>
                    <a:pt x="31400" y="17696"/>
                  </a:cubicBezTo>
                  <a:cubicBezTo>
                    <a:pt x="31412" y="17660"/>
                    <a:pt x="31412" y="17636"/>
                    <a:pt x="31412" y="17600"/>
                  </a:cubicBezTo>
                  <a:cubicBezTo>
                    <a:pt x="31507" y="17493"/>
                    <a:pt x="31603" y="17386"/>
                    <a:pt x="31698" y="17279"/>
                  </a:cubicBezTo>
                  <a:cubicBezTo>
                    <a:pt x="31936" y="17005"/>
                    <a:pt x="32186" y="16731"/>
                    <a:pt x="32353" y="16410"/>
                  </a:cubicBezTo>
                  <a:cubicBezTo>
                    <a:pt x="32579" y="15957"/>
                    <a:pt x="32686" y="15386"/>
                    <a:pt x="32698" y="14803"/>
                  </a:cubicBezTo>
                  <a:close/>
                  <a:moveTo>
                    <a:pt x="20697" y="14350"/>
                  </a:moveTo>
                  <a:cubicBezTo>
                    <a:pt x="20744" y="15362"/>
                    <a:pt x="20851" y="16386"/>
                    <a:pt x="21125" y="17315"/>
                  </a:cubicBezTo>
                  <a:cubicBezTo>
                    <a:pt x="21209" y="17612"/>
                    <a:pt x="21316" y="17862"/>
                    <a:pt x="21435" y="18077"/>
                  </a:cubicBezTo>
                  <a:cubicBezTo>
                    <a:pt x="21375" y="18112"/>
                    <a:pt x="21340" y="18172"/>
                    <a:pt x="21340" y="18232"/>
                  </a:cubicBezTo>
                  <a:cubicBezTo>
                    <a:pt x="21340" y="18351"/>
                    <a:pt x="21435" y="18446"/>
                    <a:pt x="21566" y="18446"/>
                  </a:cubicBezTo>
                  <a:lnTo>
                    <a:pt x="21649" y="18446"/>
                  </a:lnTo>
                  <a:cubicBezTo>
                    <a:pt x="21887" y="18791"/>
                    <a:pt x="22161" y="19077"/>
                    <a:pt x="22447" y="19363"/>
                  </a:cubicBezTo>
                  <a:cubicBezTo>
                    <a:pt x="22709" y="19625"/>
                    <a:pt x="22983" y="19898"/>
                    <a:pt x="23256" y="20267"/>
                  </a:cubicBezTo>
                  <a:cubicBezTo>
                    <a:pt x="23280" y="20291"/>
                    <a:pt x="23292" y="20315"/>
                    <a:pt x="23316" y="20351"/>
                  </a:cubicBezTo>
                  <a:cubicBezTo>
                    <a:pt x="23197" y="20553"/>
                    <a:pt x="23030" y="20744"/>
                    <a:pt x="22804" y="20744"/>
                  </a:cubicBezTo>
                  <a:cubicBezTo>
                    <a:pt x="22794" y="20744"/>
                    <a:pt x="22784" y="20745"/>
                    <a:pt x="22774" y="20745"/>
                  </a:cubicBezTo>
                  <a:cubicBezTo>
                    <a:pt x="22631" y="20745"/>
                    <a:pt x="22499" y="20667"/>
                    <a:pt x="22387" y="20589"/>
                  </a:cubicBezTo>
                  <a:cubicBezTo>
                    <a:pt x="21185" y="19886"/>
                    <a:pt x="20637" y="18624"/>
                    <a:pt x="20125" y="17279"/>
                  </a:cubicBezTo>
                  <a:cubicBezTo>
                    <a:pt x="19827" y="16469"/>
                    <a:pt x="19411" y="15707"/>
                    <a:pt x="18923" y="15017"/>
                  </a:cubicBezTo>
                  <a:cubicBezTo>
                    <a:pt x="18982" y="15005"/>
                    <a:pt x="19030" y="14981"/>
                    <a:pt x="19077" y="14969"/>
                  </a:cubicBezTo>
                  <a:cubicBezTo>
                    <a:pt x="19637" y="14755"/>
                    <a:pt x="20173" y="14552"/>
                    <a:pt x="20697" y="14350"/>
                  </a:cubicBezTo>
                  <a:close/>
                  <a:moveTo>
                    <a:pt x="35306" y="17089"/>
                  </a:moveTo>
                  <a:cubicBezTo>
                    <a:pt x="35520" y="17291"/>
                    <a:pt x="35722" y="17481"/>
                    <a:pt x="35937" y="17672"/>
                  </a:cubicBezTo>
                  <a:cubicBezTo>
                    <a:pt x="35627" y="18136"/>
                    <a:pt x="35341" y="18696"/>
                    <a:pt x="35056" y="19279"/>
                  </a:cubicBezTo>
                  <a:cubicBezTo>
                    <a:pt x="34436" y="20494"/>
                    <a:pt x="33805" y="21768"/>
                    <a:pt x="32924" y="21911"/>
                  </a:cubicBezTo>
                  <a:cubicBezTo>
                    <a:pt x="32862" y="21922"/>
                    <a:pt x="32799" y="21927"/>
                    <a:pt x="32735" y="21927"/>
                  </a:cubicBezTo>
                  <a:cubicBezTo>
                    <a:pt x="32395" y="21927"/>
                    <a:pt x="32026" y="21767"/>
                    <a:pt x="31615" y="21446"/>
                  </a:cubicBezTo>
                  <a:cubicBezTo>
                    <a:pt x="32115" y="21339"/>
                    <a:pt x="32603" y="21172"/>
                    <a:pt x="33079" y="20899"/>
                  </a:cubicBezTo>
                  <a:lnTo>
                    <a:pt x="33091" y="20899"/>
                  </a:lnTo>
                  <a:cubicBezTo>
                    <a:pt x="33186" y="20899"/>
                    <a:pt x="33270" y="20851"/>
                    <a:pt x="33305" y="20768"/>
                  </a:cubicBezTo>
                  <a:cubicBezTo>
                    <a:pt x="33508" y="20637"/>
                    <a:pt x="33710" y="20494"/>
                    <a:pt x="33913" y="20315"/>
                  </a:cubicBezTo>
                  <a:cubicBezTo>
                    <a:pt x="34365" y="19922"/>
                    <a:pt x="34936" y="18553"/>
                    <a:pt x="35306" y="17089"/>
                  </a:cubicBezTo>
                  <a:close/>
                  <a:moveTo>
                    <a:pt x="27098" y="12773"/>
                  </a:moveTo>
                  <a:cubicBezTo>
                    <a:pt x="28332" y="12773"/>
                    <a:pt x="29561" y="13023"/>
                    <a:pt x="30841" y="13636"/>
                  </a:cubicBezTo>
                  <a:cubicBezTo>
                    <a:pt x="31007" y="14457"/>
                    <a:pt x="31031" y="15267"/>
                    <a:pt x="30817" y="16196"/>
                  </a:cubicBezTo>
                  <a:cubicBezTo>
                    <a:pt x="30793" y="16315"/>
                    <a:pt x="30734" y="16446"/>
                    <a:pt x="30686" y="16565"/>
                  </a:cubicBezTo>
                  <a:cubicBezTo>
                    <a:pt x="30567" y="16850"/>
                    <a:pt x="30436" y="17136"/>
                    <a:pt x="30567" y="17410"/>
                  </a:cubicBezTo>
                  <a:cubicBezTo>
                    <a:pt x="30626" y="17517"/>
                    <a:pt x="30710" y="17600"/>
                    <a:pt x="30829" y="17684"/>
                  </a:cubicBezTo>
                  <a:cubicBezTo>
                    <a:pt x="30722" y="17839"/>
                    <a:pt x="30638" y="18005"/>
                    <a:pt x="30579" y="18184"/>
                  </a:cubicBezTo>
                  <a:cubicBezTo>
                    <a:pt x="30436" y="18684"/>
                    <a:pt x="30531" y="19184"/>
                    <a:pt x="30853" y="19648"/>
                  </a:cubicBezTo>
                  <a:cubicBezTo>
                    <a:pt x="31198" y="20137"/>
                    <a:pt x="31781" y="20541"/>
                    <a:pt x="32436" y="20756"/>
                  </a:cubicBezTo>
                  <a:cubicBezTo>
                    <a:pt x="31472" y="21172"/>
                    <a:pt x="30412" y="21220"/>
                    <a:pt x="29245" y="21268"/>
                  </a:cubicBezTo>
                  <a:cubicBezTo>
                    <a:pt x="29043" y="21280"/>
                    <a:pt x="28840" y="21291"/>
                    <a:pt x="28638" y="21303"/>
                  </a:cubicBezTo>
                  <a:cubicBezTo>
                    <a:pt x="26233" y="21422"/>
                    <a:pt x="25304" y="21863"/>
                    <a:pt x="24852" y="22839"/>
                  </a:cubicBezTo>
                  <a:cubicBezTo>
                    <a:pt x="24840" y="22768"/>
                    <a:pt x="24780" y="22708"/>
                    <a:pt x="24709" y="22673"/>
                  </a:cubicBezTo>
                  <a:cubicBezTo>
                    <a:pt x="24673" y="22053"/>
                    <a:pt x="24518" y="21458"/>
                    <a:pt x="24078" y="20720"/>
                  </a:cubicBezTo>
                  <a:lnTo>
                    <a:pt x="24078" y="20720"/>
                  </a:lnTo>
                  <a:cubicBezTo>
                    <a:pt x="24185" y="20744"/>
                    <a:pt x="24280" y="20768"/>
                    <a:pt x="24399" y="20768"/>
                  </a:cubicBezTo>
                  <a:cubicBezTo>
                    <a:pt x="24518" y="20768"/>
                    <a:pt x="24649" y="20744"/>
                    <a:pt x="24780" y="20720"/>
                  </a:cubicBezTo>
                  <a:cubicBezTo>
                    <a:pt x="25626" y="20541"/>
                    <a:pt x="26602" y="19779"/>
                    <a:pt x="26828" y="19124"/>
                  </a:cubicBezTo>
                  <a:cubicBezTo>
                    <a:pt x="27043" y="18493"/>
                    <a:pt x="26900" y="17851"/>
                    <a:pt x="26757" y="17243"/>
                  </a:cubicBezTo>
                  <a:cubicBezTo>
                    <a:pt x="26685" y="16934"/>
                    <a:pt x="26626" y="16636"/>
                    <a:pt x="26602" y="16338"/>
                  </a:cubicBezTo>
                  <a:cubicBezTo>
                    <a:pt x="26554" y="15707"/>
                    <a:pt x="26471" y="14064"/>
                    <a:pt x="26769" y="12778"/>
                  </a:cubicBezTo>
                  <a:cubicBezTo>
                    <a:pt x="26879" y="12775"/>
                    <a:pt x="26988" y="12773"/>
                    <a:pt x="27098" y="12773"/>
                  </a:cubicBezTo>
                  <a:close/>
                  <a:moveTo>
                    <a:pt x="14342" y="0"/>
                  </a:moveTo>
                  <a:cubicBezTo>
                    <a:pt x="13705" y="0"/>
                    <a:pt x="13181" y="400"/>
                    <a:pt x="12838" y="1432"/>
                  </a:cubicBezTo>
                  <a:cubicBezTo>
                    <a:pt x="12028" y="1246"/>
                    <a:pt x="11219" y="1158"/>
                    <a:pt x="10433" y="1158"/>
                  </a:cubicBezTo>
                  <a:cubicBezTo>
                    <a:pt x="4616" y="1158"/>
                    <a:pt x="1" y="5956"/>
                    <a:pt x="4385" y="11326"/>
                  </a:cubicBezTo>
                  <a:cubicBezTo>
                    <a:pt x="6791" y="14284"/>
                    <a:pt x="10385" y="15874"/>
                    <a:pt x="14161" y="15874"/>
                  </a:cubicBezTo>
                  <a:cubicBezTo>
                    <a:pt x="15597" y="15874"/>
                    <a:pt x="17060" y="15644"/>
                    <a:pt x="18494" y="15172"/>
                  </a:cubicBezTo>
                  <a:cubicBezTo>
                    <a:pt x="18994" y="15850"/>
                    <a:pt x="19399" y="16600"/>
                    <a:pt x="19708" y="17410"/>
                  </a:cubicBezTo>
                  <a:cubicBezTo>
                    <a:pt x="20244" y="18827"/>
                    <a:pt x="20828" y="20160"/>
                    <a:pt x="22137" y="20934"/>
                  </a:cubicBezTo>
                  <a:cubicBezTo>
                    <a:pt x="22316" y="21041"/>
                    <a:pt x="22542" y="21160"/>
                    <a:pt x="22792" y="21160"/>
                  </a:cubicBezTo>
                  <a:cubicBezTo>
                    <a:pt x="23137" y="21149"/>
                    <a:pt x="23399" y="20970"/>
                    <a:pt x="23578" y="20732"/>
                  </a:cubicBezTo>
                  <a:cubicBezTo>
                    <a:pt x="24209" y="21720"/>
                    <a:pt x="24280" y="22661"/>
                    <a:pt x="24268" y="23768"/>
                  </a:cubicBezTo>
                  <a:cubicBezTo>
                    <a:pt x="24257" y="25173"/>
                    <a:pt x="24280" y="26566"/>
                    <a:pt x="24280" y="27971"/>
                  </a:cubicBezTo>
                  <a:lnTo>
                    <a:pt x="24328" y="36353"/>
                  </a:lnTo>
                  <a:cubicBezTo>
                    <a:pt x="24328" y="36543"/>
                    <a:pt x="24399" y="36805"/>
                    <a:pt x="24614" y="36805"/>
                  </a:cubicBezTo>
                  <a:cubicBezTo>
                    <a:pt x="24816" y="36793"/>
                    <a:pt x="24864" y="36543"/>
                    <a:pt x="24864" y="36365"/>
                  </a:cubicBezTo>
                  <a:cubicBezTo>
                    <a:pt x="24864" y="33924"/>
                    <a:pt x="24864" y="31483"/>
                    <a:pt x="24864" y="29042"/>
                  </a:cubicBezTo>
                  <a:cubicBezTo>
                    <a:pt x="24864" y="27649"/>
                    <a:pt x="24673" y="26125"/>
                    <a:pt x="24864" y="24756"/>
                  </a:cubicBezTo>
                  <a:cubicBezTo>
                    <a:pt x="25185" y="22446"/>
                    <a:pt x="25423" y="21875"/>
                    <a:pt x="28662" y="21708"/>
                  </a:cubicBezTo>
                  <a:cubicBezTo>
                    <a:pt x="28864" y="21696"/>
                    <a:pt x="29067" y="21684"/>
                    <a:pt x="29269" y="21684"/>
                  </a:cubicBezTo>
                  <a:cubicBezTo>
                    <a:pt x="29876" y="21649"/>
                    <a:pt x="30484" y="21625"/>
                    <a:pt x="31067" y="21541"/>
                  </a:cubicBezTo>
                  <a:cubicBezTo>
                    <a:pt x="31662" y="22077"/>
                    <a:pt x="32222" y="22339"/>
                    <a:pt x="32746" y="22339"/>
                  </a:cubicBezTo>
                  <a:cubicBezTo>
                    <a:pt x="32829" y="22339"/>
                    <a:pt x="32924" y="22327"/>
                    <a:pt x="33008" y="22315"/>
                  </a:cubicBezTo>
                  <a:cubicBezTo>
                    <a:pt x="34115" y="22125"/>
                    <a:pt x="34794" y="20768"/>
                    <a:pt x="35460" y="19446"/>
                  </a:cubicBezTo>
                  <a:cubicBezTo>
                    <a:pt x="35710" y="18934"/>
                    <a:pt x="35984" y="18410"/>
                    <a:pt x="36258" y="17981"/>
                  </a:cubicBezTo>
                  <a:cubicBezTo>
                    <a:pt x="38599" y="20177"/>
                    <a:pt x="40939" y="22202"/>
                    <a:pt x="43699" y="22202"/>
                  </a:cubicBezTo>
                  <a:cubicBezTo>
                    <a:pt x="45249" y="22202"/>
                    <a:pt x="46931" y="21564"/>
                    <a:pt x="48819" y="19958"/>
                  </a:cubicBezTo>
                  <a:cubicBezTo>
                    <a:pt x="52748" y="16612"/>
                    <a:pt x="52522" y="8695"/>
                    <a:pt x="46319" y="7468"/>
                  </a:cubicBezTo>
                  <a:cubicBezTo>
                    <a:pt x="46093" y="7424"/>
                    <a:pt x="45850" y="7404"/>
                    <a:pt x="45594" y="7404"/>
                  </a:cubicBezTo>
                  <a:cubicBezTo>
                    <a:pt x="42711" y="7404"/>
                    <a:pt x="38078" y="9962"/>
                    <a:pt x="35070" y="9962"/>
                  </a:cubicBezTo>
                  <a:cubicBezTo>
                    <a:pt x="34151" y="9962"/>
                    <a:pt x="33384" y="9723"/>
                    <a:pt x="32865" y="9099"/>
                  </a:cubicBezTo>
                  <a:cubicBezTo>
                    <a:pt x="31198" y="7075"/>
                    <a:pt x="33496" y="4289"/>
                    <a:pt x="30614" y="2349"/>
                  </a:cubicBezTo>
                  <a:cubicBezTo>
                    <a:pt x="29643" y="1699"/>
                    <a:pt x="28854" y="1445"/>
                    <a:pt x="28175" y="1445"/>
                  </a:cubicBezTo>
                  <a:cubicBezTo>
                    <a:pt x="25914" y="1445"/>
                    <a:pt x="24874" y="4263"/>
                    <a:pt x="22411" y="4730"/>
                  </a:cubicBezTo>
                  <a:cubicBezTo>
                    <a:pt x="22334" y="4745"/>
                    <a:pt x="22254" y="4752"/>
                    <a:pt x="22172" y="4752"/>
                  </a:cubicBezTo>
                  <a:cubicBezTo>
                    <a:pt x="20076" y="4752"/>
                    <a:pt x="16538" y="0"/>
                    <a:pt x="14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7967327" y="787695"/>
              <a:ext cx="108857" cy="574432"/>
            </a:xfrm>
            <a:custGeom>
              <a:rect b="b" l="l" r="r" t="t"/>
              <a:pathLst>
                <a:path extrusionOk="0" h="54917" w="10407">
                  <a:moveTo>
                    <a:pt x="1479" y="0"/>
                  </a:moveTo>
                  <a:cubicBezTo>
                    <a:pt x="918" y="0"/>
                    <a:pt x="358" y="396"/>
                    <a:pt x="358" y="1107"/>
                  </a:cubicBezTo>
                  <a:lnTo>
                    <a:pt x="1" y="54709"/>
                  </a:lnTo>
                  <a:cubicBezTo>
                    <a:pt x="254" y="54850"/>
                    <a:pt x="527" y="54916"/>
                    <a:pt x="795" y="54916"/>
                  </a:cubicBezTo>
                  <a:cubicBezTo>
                    <a:pt x="1496" y="54916"/>
                    <a:pt x="2167" y="54465"/>
                    <a:pt x="2382" y="53732"/>
                  </a:cubicBezTo>
                  <a:lnTo>
                    <a:pt x="10121" y="27860"/>
                  </a:lnTo>
                  <a:cubicBezTo>
                    <a:pt x="10407" y="26920"/>
                    <a:pt x="10407" y="25919"/>
                    <a:pt x="10109" y="24991"/>
                  </a:cubicBezTo>
                  <a:lnTo>
                    <a:pt x="2537" y="785"/>
                  </a:lnTo>
                  <a:cubicBezTo>
                    <a:pt x="2368" y="249"/>
                    <a:pt x="1923" y="0"/>
                    <a:pt x="14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7531615" y="1390463"/>
              <a:ext cx="451422" cy="234440"/>
            </a:xfrm>
            <a:custGeom>
              <a:rect b="b" l="l" r="r" t="t"/>
              <a:pathLst>
                <a:path extrusionOk="0" h="22413" w="43157">
                  <a:moveTo>
                    <a:pt x="41887" y="1"/>
                  </a:moveTo>
                  <a:cubicBezTo>
                    <a:pt x="41738" y="1"/>
                    <a:pt x="41579" y="37"/>
                    <a:pt x="41417" y="119"/>
                  </a:cubicBezTo>
                  <a:lnTo>
                    <a:pt x="43" y="21026"/>
                  </a:lnTo>
                  <a:cubicBezTo>
                    <a:pt x="1" y="21799"/>
                    <a:pt x="628" y="22413"/>
                    <a:pt x="1395" y="22413"/>
                  </a:cubicBezTo>
                  <a:cubicBezTo>
                    <a:pt x="1491" y="22413"/>
                    <a:pt x="1588" y="22403"/>
                    <a:pt x="1686" y="22383"/>
                  </a:cubicBezTo>
                  <a:lnTo>
                    <a:pt x="24499" y="17823"/>
                  </a:lnTo>
                  <a:cubicBezTo>
                    <a:pt x="25332" y="17657"/>
                    <a:pt x="26094" y="17264"/>
                    <a:pt x="26701" y="16680"/>
                  </a:cubicBezTo>
                  <a:lnTo>
                    <a:pt x="42489" y="1583"/>
                  </a:lnTo>
                  <a:cubicBezTo>
                    <a:pt x="43156" y="946"/>
                    <a:pt x="42649" y="1"/>
                    <a:pt x="418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7967327" y="873372"/>
              <a:ext cx="108857" cy="488754"/>
            </a:xfrm>
            <a:custGeom>
              <a:rect b="b" l="l" r="r" t="t"/>
              <a:pathLst>
                <a:path extrusionOk="0" h="46726" w="10407">
                  <a:moveTo>
                    <a:pt x="4858" y="0"/>
                  </a:moveTo>
                  <a:cubicBezTo>
                    <a:pt x="3418" y="3096"/>
                    <a:pt x="4251" y="7060"/>
                    <a:pt x="5001" y="10251"/>
                  </a:cubicBezTo>
                  <a:cubicBezTo>
                    <a:pt x="5811" y="13728"/>
                    <a:pt x="7109" y="17216"/>
                    <a:pt x="7347" y="20788"/>
                  </a:cubicBezTo>
                  <a:cubicBezTo>
                    <a:pt x="7740" y="26968"/>
                    <a:pt x="4525" y="31921"/>
                    <a:pt x="72" y="35588"/>
                  </a:cubicBezTo>
                  <a:lnTo>
                    <a:pt x="1" y="46518"/>
                  </a:lnTo>
                  <a:cubicBezTo>
                    <a:pt x="254" y="46659"/>
                    <a:pt x="527" y="46725"/>
                    <a:pt x="795" y="46725"/>
                  </a:cubicBezTo>
                  <a:cubicBezTo>
                    <a:pt x="1496" y="46725"/>
                    <a:pt x="2167" y="46274"/>
                    <a:pt x="2382" y="45541"/>
                  </a:cubicBezTo>
                  <a:lnTo>
                    <a:pt x="10133" y="19669"/>
                  </a:lnTo>
                  <a:cubicBezTo>
                    <a:pt x="10407" y="18729"/>
                    <a:pt x="10407" y="17728"/>
                    <a:pt x="10109" y="16800"/>
                  </a:cubicBezTo>
                  <a:lnTo>
                    <a:pt x="4858"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7531636" y="1437282"/>
              <a:ext cx="412783" cy="187621"/>
            </a:xfrm>
            <a:custGeom>
              <a:rect b="b" l="l" r="r" t="t"/>
              <a:pathLst>
                <a:path extrusionOk="0" h="17937" w="39463">
                  <a:moveTo>
                    <a:pt x="39463" y="0"/>
                  </a:moveTo>
                  <a:cubicBezTo>
                    <a:pt x="36224" y="2394"/>
                    <a:pt x="30271" y="3739"/>
                    <a:pt x="28200" y="4977"/>
                  </a:cubicBezTo>
                  <a:cubicBezTo>
                    <a:pt x="26842" y="5787"/>
                    <a:pt x="26092" y="7085"/>
                    <a:pt x="24925" y="8085"/>
                  </a:cubicBezTo>
                  <a:cubicBezTo>
                    <a:pt x="23973" y="8906"/>
                    <a:pt x="22770" y="9430"/>
                    <a:pt x="21627" y="9906"/>
                  </a:cubicBezTo>
                  <a:cubicBezTo>
                    <a:pt x="18806" y="11097"/>
                    <a:pt x="15924" y="12347"/>
                    <a:pt x="12829" y="12454"/>
                  </a:cubicBezTo>
                  <a:cubicBezTo>
                    <a:pt x="12667" y="12460"/>
                    <a:pt x="12506" y="12463"/>
                    <a:pt x="12345" y="12463"/>
                  </a:cubicBezTo>
                  <a:cubicBezTo>
                    <a:pt x="11172" y="12463"/>
                    <a:pt x="10032" y="12313"/>
                    <a:pt x="8911" y="12061"/>
                  </a:cubicBezTo>
                  <a:lnTo>
                    <a:pt x="53" y="16550"/>
                  </a:lnTo>
                  <a:cubicBezTo>
                    <a:pt x="0" y="17323"/>
                    <a:pt x="626" y="17937"/>
                    <a:pt x="1393" y="17937"/>
                  </a:cubicBezTo>
                  <a:cubicBezTo>
                    <a:pt x="1489" y="17937"/>
                    <a:pt x="1586" y="17927"/>
                    <a:pt x="1684" y="17907"/>
                  </a:cubicBezTo>
                  <a:lnTo>
                    <a:pt x="24497" y="13347"/>
                  </a:lnTo>
                  <a:cubicBezTo>
                    <a:pt x="25330" y="13181"/>
                    <a:pt x="26092" y="12788"/>
                    <a:pt x="26699" y="12204"/>
                  </a:cubicBezTo>
                  <a:lnTo>
                    <a:pt x="39463"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8031959" y="1364051"/>
              <a:ext cx="24926" cy="1354246"/>
            </a:xfrm>
            <a:custGeom>
              <a:rect b="b" l="l" r="r" t="t"/>
              <a:pathLst>
                <a:path extrusionOk="0" h="129469" w="2383">
                  <a:moveTo>
                    <a:pt x="1192" y="1"/>
                  </a:moveTo>
                  <a:cubicBezTo>
                    <a:pt x="537" y="1"/>
                    <a:pt x="1" y="536"/>
                    <a:pt x="1" y="1203"/>
                  </a:cubicBezTo>
                  <a:lnTo>
                    <a:pt x="1" y="128278"/>
                  </a:lnTo>
                  <a:cubicBezTo>
                    <a:pt x="1" y="128933"/>
                    <a:pt x="537" y="129469"/>
                    <a:pt x="1192" y="129469"/>
                  </a:cubicBezTo>
                  <a:cubicBezTo>
                    <a:pt x="1846" y="129469"/>
                    <a:pt x="2382" y="128933"/>
                    <a:pt x="2382" y="128278"/>
                  </a:cubicBezTo>
                  <a:lnTo>
                    <a:pt x="2382" y="1203"/>
                  </a:lnTo>
                  <a:cubicBezTo>
                    <a:pt x="2382" y="536"/>
                    <a:pt x="1846" y="1"/>
                    <a:pt x="1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7969450" y="1334910"/>
              <a:ext cx="195780" cy="108355"/>
            </a:xfrm>
            <a:custGeom>
              <a:rect b="b" l="l" r="r" t="t"/>
              <a:pathLst>
                <a:path extrusionOk="0" h="10359" w="18717">
                  <a:moveTo>
                    <a:pt x="5179" y="1"/>
                  </a:moveTo>
                  <a:cubicBezTo>
                    <a:pt x="2322" y="1"/>
                    <a:pt x="0" y="2334"/>
                    <a:pt x="0" y="5180"/>
                  </a:cubicBezTo>
                  <a:cubicBezTo>
                    <a:pt x="0" y="8025"/>
                    <a:pt x="2322" y="10359"/>
                    <a:pt x="5179" y="10359"/>
                  </a:cubicBezTo>
                  <a:lnTo>
                    <a:pt x="13537" y="10359"/>
                  </a:lnTo>
                  <a:cubicBezTo>
                    <a:pt x="16395" y="10359"/>
                    <a:pt x="18717" y="8025"/>
                    <a:pt x="18717" y="5180"/>
                  </a:cubicBezTo>
                  <a:cubicBezTo>
                    <a:pt x="18717" y="2334"/>
                    <a:pt x="16395" y="1"/>
                    <a:pt x="13537" y="1"/>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7919378" y="1334910"/>
              <a:ext cx="120939" cy="112466"/>
            </a:xfrm>
            <a:custGeom>
              <a:rect b="b" l="l" r="r" t="t"/>
              <a:pathLst>
                <a:path extrusionOk="0" h="10752" w="11562">
                  <a:moveTo>
                    <a:pt x="5775" y="1"/>
                  </a:moveTo>
                  <a:cubicBezTo>
                    <a:pt x="2584" y="1"/>
                    <a:pt x="1" y="2406"/>
                    <a:pt x="1" y="5382"/>
                  </a:cubicBezTo>
                  <a:cubicBezTo>
                    <a:pt x="1" y="8347"/>
                    <a:pt x="2584" y="10752"/>
                    <a:pt x="5775" y="10752"/>
                  </a:cubicBezTo>
                  <a:cubicBezTo>
                    <a:pt x="8966" y="10752"/>
                    <a:pt x="11562" y="8347"/>
                    <a:pt x="11562" y="5382"/>
                  </a:cubicBezTo>
                  <a:cubicBezTo>
                    <a:pt x="11562" y="2406"/>
                    <a:pt x="8966" y="1"/>
                    <a:pt x="57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7975674" y="1384971"/>
              <a:ext cx="189556" cy="27039"/>
            </a:xfrm>
            <a:custGeom>
              <a:rect b="b" l="l" r="r" t="t"/>
              <a:pathLst>
                <a:path extrusionOk="0" h="2585" w="18122">
                  <a:moveTo>
                    <a:pt x="1298" y="1"/>
                  </a:moveTo>
                  <a:cubicBezTo>
                    <a:pt x="584" y="1"/>
                    <a:pt x="0" y="572"/>
                    <a:pt x="0" y="1287"/>
                  </a:cubicBezTo>
                  <a:cubicBezTo>
                    <a:pt x="0" y="2001"/>
                    <a:pt x="584" y="2584"/>
                    <a:pt x="1298" y="2584"/>
                  </a:cubicBezTo>
                  <a:lnTo>
                    <a:pt x="16836" y="2584"/>
                  </a:lnTo>
                  <a:cubicBezTo>
                    <a:pt x="17538" y="2584"/>
                    <a:pt x="18122" y="2001"/>
                    <a:pt x="18122" y="1287"/>
                  </a:cubicBezTo>
                  <a:cubicBezTo>
                    <a:pt x="18122" y="572"/>
                    <a:pt x="17538" y="1"/>
                    <a:pt x="16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8005317" y="1395316"/>
              <a:ext cx="440188" cy="254544"/>
            </a:xfrm>
            <a:custGeom>
              <a:rect b="b" l="l" r="r" t="t"/>
              <a:pathLst>
                <a:path extrusionOk="0" h="24335" w="42083">
                  <a:moveTo>
                    <a:pt x="1337" y="1"/>
                  </a:moveTo>
                  <a:cubicBezTo>
                    <a:pt x="607" y="1"/>
                    <a:pt x="0" y="564"/>
                    <a:pt x="0" y="1322"/>
                  </a:cubicBezTo>
                  <a:lnTo>
                    <a:pt x="40326" y="24193"/>
                  </a:lnTo>
                  <a:cubicBezTo>
                    <a:pt x="40497" y="24292"/>
                    <a:pt x="40668" y="24335"/>
                    <a:pt x="40828" y="24335"/>
                  </a:cubicBezTo>
                  <a:cubicBezTo>
                    <a:pt x="41561" y="24335"/>
                    <a:pt x="42083" y="23431"/>
                    <a:pt x="41458" y="22777"/>
                  </a:cubicBezTo>
                  <a:lnTo>
                    <a:pt x="26420" y="6941"/>
                  </a:lnTo>
                  <a:cubicBezTo>
                    <a:pt x="25837" y="6334"/>
                    <a:pt x="25098" y="5894"/>
                    <a:pt x="24277" y="5691"/>
                  </a:cubicBezTo>
                  <a:lnTo>
                    <a:pt x="1703" y="48"/>
                  </a:lnTo>
                  <a:cubicBezTo>
                    <a:pt x="1579" y="16"/>
                    <a:pt x="1456" y="1"/>
                    <a:pt x="13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8072439" y="1408140"/>
              <a:ext cx="373066" cy="241720"/>
            </a:xfrm>
            <a:custGeom>
              <a:rect b="b" l="l" r="r" t="t"/>
              <a:pathLst>
                <a:path extrusionOk="0" h="23109" w="35666">
                  <a:moveTo>
                    <a:pt x="0" y="0"/>
                  </a:moveTo>
                  <a:lnTo>
                    <a:pt x="0" y="0"/>
                  </a:lnTo>
                  <a:cubicBezTo>
                    <a:pt x="977" y="3310"/>
                    <a:pt x="4287" y="4644"/>
                    <a:pt x="7859" y="5382"/>
                  </a:cubicBezTo>
                  <a:cubicBezTo>
                    <a:pt x="12169" y="6287"/>
                    <a:pt x="16455" y="6704"/>
                    <a:pt x="20086" y="9442"/>
                  </a:cubicBezTo>
                  <a:cubicBezTo>
                    <a:pt x="23015" y="11657"/>
                    <a:pt x="24277" y="14538"/>
                    <a:pt x="24527" y="17645"/>
                  </a:cubicBezTo>
                  <a:lnTo>
                    <a:pt x="33909" y="22967"/>
                  </a:lnTo>
                  <a:cubicBezTo>
                    <a:pt x="34080" y="23066"/>
                    <a:pt x="34251" y="23109"/>
                    <a:pt x="34411" y="23109"/>
                  </a:cubicBezTo>
                  <a:cubicBezTo>
                    <a:pt x="35144" y="23109"/>
                    <a:pt x="35666" y="22205"/>
                    <a:pt x="35041" y="21551"/>
                  </a:cubicBezTo>
                  <a:lnTo>
                    <a:pt x="20003" y="5715"/>
                  </a:lnTo>
                  <a:cubicBezTo>
                    <a:pt x="19420" y="5108"/>
                    <a:pt x="18681" y="4668"/>
                    <a:pt x="17860" y="4465"/>
                  </a:cubicBezTo>
                  <a:lnTo>
                    <a:pt x="0"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8454648" y="1370745"/>
              <a:ext cx="78973" cy="416569"/>
            </a:xfrm>
            <a:custGeom>
              <a:rect b="b" l="l" r="r" t="t"/>
              <a:pathLst>
                <a:path extrusionOk="0" h="39825" w="755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8138609" y="1807911"/>
              <a:ext cx="327408" cy="169985"/>
            </a:xfrm>
            <a:custGeom>
              <a:rect b="b" l="l" r="r" t="t"/>
              <a:pathLst>
                <a:path extrusionOk="0" h="16251" w="31301">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8454648" y="1432920"/>
              <a:ext cx="78973" cy="354395"/>
            </a:xfrm>
            <a:custGeom>
              <a:rect b="b" l="l" r="r" t="t"/>
              <a:pathLst>
                <a:path extrusionOk="0" h="33881" w="755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8138609" y="1841780"/>
              <a:ext cx="299491" cy="136116"/>
            </a:xfrm>
            <a:custGeom>
              <a:rect b="b" l="l" r="r" t="t"/>
              <a:pathLst>
                <a:path extrusionOk="0" h="13013" w="28632">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8501477" y="1788727"/>
              <a:ext cx="18064" cy="982131"/>
            </a:xfrm>
            <a:custGeom>
              <a:rect b="b" l="l" r="r" t="t"/>
              <a:pathLst>
                <a:path extrusionOk="0" h="93894" w="1727">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8456143" y="1767556"/>
              <a:ext cx="141984" cy="78596"/>
            </a:xfrm>
            <a:custGeom>
              <a:rect b="b" l="l" r="r" t="t"/>
              <a:pathLst>
                <a:path extrusionOk="0" h="7514" w="13574">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8419899" y="1767556"/>
              <a:ext cx="87561" cy="81714"/>
            </a:xfrm>
            <a:custGeom>
              <a:rect b="b" l="l" r="r" t="t"/>
              <a:pathLst>
                <a:path extrusionOk="0" h="7812" w="8371">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8460631" y="1803925"/>
              <a:ext cx="137497" cy="19560"/>
            </a:xfrm>
            <a:custGeom>
              <a:rect b="b" l="l" r="r" t="t"/>
              <a:pathLst>
                <a:path extrusionOk="0" h="1870" w="13145">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8482178" y="1811404"/>
              <a:ext cx="319176" cy="184629"/>
            </a:xfrm>
            <a:custGeom>
              <a:rect b="b" l="l" r="r" t="t"/>
              <a:pathLst>
                <a:path extrusionOk="0" h="17651" w="30514">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8530870" y="1820735"/>
              <a:ext cx="270485" cy="175299"/>
            </a:xfrm>
            <a:custGeom>
              <a:rect b="b" l="l" r="r" t="t"/>
              <a:pathLst>
                <a:path extrusionOk="0" h="16759" w="25859">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5798100" y="2458878"/>
              <a:ext cx="14958" cy="235758"/>
            </a:xfrm>
            <a:custGeom>
              <a:rect b="b" l="l" r="r" t="t"/>
              <a:pathLst>
                <a:path extrusionOk="0" h="22539" w="1430">
                  <a:moveTo>
                    <a:pt x="1" y="0"/>
                  </a:moveTo>
                  <a:lnTo>
                    <a:pt x="1" y="22539"/>
                  </a:lnTo>
                  <a:lnTo>
                    <a:pt x="1429" y="22539"/>
                  </a:lnTo>
                  <a:lnTo>
                    <a:pt x="14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6171721" y="2469213"/>
              <a:ext cx="16569" cy="225423"/>
            </a:xfrm>
            <a:custGeom>
              <a:rect b="b" l="l" r="r" t="t"/>
              <a:pathLst>
                <a:path extrusionOk="0" h="21551" w="1584">
                  <a:moveTo>
                    <a:pt x="0" y="0"/>
                  </a:moveTo>
                  <a:lnTo>
                    <a:pt x="0" y="21551"/>
                  </a:lnTo>
                  <a:lnTo>
                    <a:pt x="1584" y="21551"/>
                  </a:lnTo>
                  <a:lnTo>
                    <a:pt x="15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5516266" y="2318265"/>
              <a:ext cx="422574" cy="195916"/>
            </a:xfrm>
            <a:custGeom>
              <a:rect b="b" l="l" r="r" t="t"/>
              <a:pathLst>
                <a:path extrusionOk="0" h="18730" w="40399">
                  <a:moveTo>
                    <a:pt x="17064" y="1"/>
                  </a:moveTo>
                  <a:cubicBezTo>
                    <a:pt x="16165" y="1"/>
                    <a:pt x="15326" y="344"/>
                    <a:pt x="14764" y="930"/>
                  </a:cubicBezTo>
                  <a:lnTo>
                    <a:pt x="1525" y="14777"/>
                  </a:lnTo>
                  <a:cubicBezTo>
                    <a:pt x="1" y="16372"/>
                    <a:pt x="1394" y="18706"/>
                    <a:pt x="3870" y="18706"/>
                  </a:cubicBezTo>
                  <a:lnTo>
                    <a:pt x="23289" y="18730"/>
                  </a:lnTo>
                  <a:cubicBezTo>
                    <a:pt x="23305" y="18730"/>
                    <a:pt x="23320" y="18730"/>
                    <a:pt x="23335" y="18730"/>
                  </a:cubicBezTo>
                  <a:cubicBezTo>
                    <a:pt x="24235" y="18730"/>
                    <a:pt x="25073" y="18386"/>
                    <a:pt x="25635" y="17801"/>
                  </a:cubicBezTo>
                  <a:lnTo>
                    <a:pt x="38863" y="3954"/>
                  </a:lnTo>
                  <a:cubicBezTo>
                    <a:pt x="40399" y="2359"/>
                    <a:pt x="39006" y="25"/>
                    <a:pt x="36529" y="25"/>
                  </a:cubicBezTo>
                  <a:lnTo>
                    <a:pt x="17110" y="1"/>
                  </a:lnTo>
                  <a:cubicBezTo>
                    <a:pt x="17095" y="1"/>
                    <a:pt x="17079" y="1"/>
                    <a:pt x="17064" y="1"/>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5504687" y="2305566"/>
              <a:ext cx="422448" cy="195916"/>
            </a:xfrm>
            <a:custGeom>
              <a:rect b="b" l="l" r="r" t="t"/>
              <a:pathLst>
                <a:path extrusionOk="0" h="18730" w="40387">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5504687" y="2305566"/>
              <a:ext cx="422448" cy="195916"/>
            </a:xfrm>
            <a:custGeom>
              <a:rect b="b" l="l" r="r" t="t"/>
              <a:pathLst>
                <a:path extrusionOk="0" h="18730" w="40387">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5553629" y="2302575"/>
              <a:ext cx="199901" cy="200644"/>
            </a:xfrm>
            <a:custGeom>
              <a:rect b="b" l="l" r="r" t="t"/>
              <a:pathLst>
                <a:path extrusionOk="0" h="19182" w="19111">
                  <a:moveTo>
                    <a:pt x="18527" y="1"/>
                  </a:moveTo>
                  <a:lnTo>
                    <a:pt x="1" y="18801"/>
                  </a:lnTo>
                  <a:lnTo>
                    <a:pt x="584" y="19182"/>
                  </a:lnTo>
                  <a:lnTo>
                    <a:pt x="19110" y="382"/>
                  </a:lnTo>
                  <a:lnTo>
                    <a:pt x="18527"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5666210" y="2303579"/>
              <a:ext cx="199776" cy="200759"/>
            </a:xfrm>
            <a:custGeom>
              <a:rect b="b" l="l" r="r" t="t"/>
              <a:pathLst>
                <a:path extrusionOk="0" h="19193" w="19099">
                  <a:moveTo>
                    <a:pt x="18527" y="0"/>
                  </a:moveTo>
                  <a:lnTo>
                    <a:pt x="1" y="18812"/>
                  </a:lnTo>
                  <a:lnTo>
                    <a:pt x="584" y="19193"/>
                  </a:lnTo>
                  <a:lnTo>
                    <a:pt x="19098" y="393"/>
                  </a:lnTo>
                  <a:lnTo>
                    <a:pt x="18527"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5610793" y="2359613"/>
              <a:ext cx="285830" cy="6370"/>
            </a:xfrm>
            <a:custGeom>
              <a:rect b="b" l="l" r="r" t="t"/>
              <a:pathLst>
                <a:path extrusionOk="0" h="609" w="27326">
                  <a:moveTo>
                    <a:pt x="1" y="1"/>
                  </a:moveTo>
                  <a:lnTo>
                    <a:pt x="1" y="608"/>
                  </a:lnTo>
                  <a:lnTo>
                    <a:pt x="27325" y="608"/>
                  </a:lnTo>
                  <a:lnTo>
                    <a:pt x="27325"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5542050" y="2430605"/>
              <a:ext cx="280966" cy="14832"/>
            </a:xfrm>
            <a:custGeom>
              <a:rect b="b" l="l" r="r" t="t"/>
              <a:pathLst>
                <a:path extrusionOk="0" h="1418" w="26861">
                  <a:moveTo>
                    <a:pt x="24" y="0"/>
                  </a:moveTo>
                  <a:lnTo>
                    <a:pt x="0" y="608"/>
                  </a:lnTo>
                  <a:lnTo>
                    <a:pt x="26837" y="1417"/>
                  </a:lnTo>
                  <a:lnTo>
                    <a:pt x="26861" y="810"/>
                  </a:lnTo>
                  <a:lnTo>
                    <a:pt x="24"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5558859" y="2414664"/>
              <a:ext cx="280977" cy="15951"/>
            </a:xfrm>
            <a:custGeom>
              <a:rect b="b" l="l" r="r" t="t"/>
              <a:pathLst>
                <a:path extrusionOk="0" h="1525" w="26862">
                  <a:moveTo>
                    <a:pt x="36" y="0"/>
                  </a:moveTo>
                  <a:lnTo>
                    <a:pt x="1" y="608"/>
                  </a:lnTo>
                  <a:lnTo>
                    <a:pt x="26837" y="1524"/>
                  </a:lnTo>
                  <a:lnTo>
                    <a:pt x="26861" y="917"/>
                  </a:lnTo>
                  <a:lnTo>
                    <a:pt x="36"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5622372" y="2343672"/>
              <a:ext cx="288822" cy="6496"/>
            </a:xfrm>
            <a:custGeom>
              <a:rect b="b" l="l" r="r" t="t"/>
              <a:pathLst>
                <a:path extrusionOk="0" h="621" w="27612">
                  <a:moveTo>
                    <a:pt x="1" y="1"/>
                  </a:moveTo>
                  <a:lnTo>
                    <a:pt x="1" y="620"/>
                  </a:lnTo>
                  <a:lnTo>
                    <a:pt x="27611" y="620"/>
                  </a:lnTo>
                  <a:lnTo>
                    <a:pt x="27611"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5885034" y="2328233"/>
              <a:ext cx="422563" cy="196031"/>
            </a:xfrm>
            <a:custGeom>
              <a:rect b="b" l="l" r="r" t="t"/>
              <a:pathLst>
                <a:path extrusionOk="0" h="18741" w="40398">
                  <a:moveTo>
                    <a:pt x="17109" y="1"/>
                  </a:moveTo>
                  <a:cubicBezTo>
                    <a:pt x="16193" y="1"/>
                    <a:pt x="15335" y="334"/>
                    <a:pt x="14764" y="929"/>
                  </a:cubicBezTo>
                  <a:lnTo>
                    <a:pt x="1536" y="14776"/>
                  </a:lnTo>
                  <a:cubicBezTo>
                    <a:pt x="0" y="16372"/>
                    <a:pt x="1393" y="18705"/>
                    <a:pt x="3870" y="18717"/>
                  </a:cubicBezTo>
                  <a:lnTo>
                    <a:pt x="23289" y="18741"/>
                  </a:lnTo>
                  <a:cubicBezTo>
                    <a:pt x="24206" y="18741"/>
                    <a:pt x="25063" y="18396"/>
                    <a:pt x="25634" y="17800"/>
                  </a:cubicBezTo>
                  <a:lnTo>
                    <a:pt x="38874" y="3953"/>
                  </a:lnTo>
                  <a:cubicBezTo>
                    <a:pt x="40398" y="2358"/>
                    <a:pt x="39005" y="24"/>
                    <a:pt x="36528" y="24"/>
                  </a:cubicBezTo>
                  <a:lnTo>
                    <a:pt x="17109"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5873444" y="2315524"/>
              <a:ext cx="422448" cy="195916"/>
            </a:xfrm>
            <a:custGeom>
              <a:rect b="b" l="l" r="r" t="t"/>
              <a:pathLst>
                <a:path extrusionOk="0" h="18730" w="40387">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5873444" y="2315524"/>
              <a:ext cx="422448" cy="195916"/>
            </a:xfrm>
            <a:custGeom>
              <a:rect b="b" l="l" r="r" t="t"/>
              <a:pathLst>
                <a:path extrusionOk="0" h="18730" w="40387">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5922512" y="2312543"/>
              <a:ext cx="199776" cy="200644"/>
            </a:xfrm>
            <a:custGeom>
              <a:rect b="b" l="l" r="r" t="t"/>
              <a:pathLst>
                <a:path extrusionOk="0" h="19182" w="19099">
                  <a:moveTo>
                    <a:pt x="18515" y="0"/>
                  </a:moveTo>
                  <a:lnTo>
                    <a:pt x="1" y="18800"/>
                  </a:lnTo>
                  <a:lnTo>
                    <a:pt x="572" y="19181"/>
                  </a:lnTo>
                  <a:lnTo>
                    <a:pt x="19099" y="381"/>
                  </a:lnTo>
                  <a:lnTo>
                    <a:pt x="18515"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6034978" y="2313662"/>
              <a:ext cx="199891" cy="200644"/>
            </a:xfrm>
            <a:custGeom>
              <a:rect b="b" l="l" r="r" t="t"/>
              <a:pathLst>
                <a:path extrusionOk="0" h="19182" w="19110">
                  <a:moveTo>
                    <a:pt x="18526" y="1"/>
                  </a:moveTo>
                  <a:lnTo>
                    <a:pt x="0" y="18800"/>
                  </a:lnTo>
                  <a:lnTo>
                    <a:pt x="584" y="19181"/>
                  </a:lnTo>
                  <a:lnTo>
                    <a:pt x="19110" y="382"/>
                  </a:lnTo>
                  <a:lnTo>
                    <a:pt x="18526"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5979550" y="2369581"/>
              <a:ext cx="285830" cy="6360"/>
            </a:xfrm>
            <a:custGeom>
              <a:rect b="b" l="l" r="r" t="t"/>
              <a:pathLst>
                <a:path extrusionOk="0" h="608" w="27326">
                  <a:moveTo>
                    <a:pt x="1" y="0"/>
                  </a:moveTo>
                  <a:lnTo>
                    <a:pt x="1" y="608"/>
                  </a:lnTo>
                  <a:lnTo>
                    <a:pt x="27326" y="608"/>
                  </a:lnTo>
                  <a:lnTo>
                    <a:pt x="27326"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5910807" y="2440563"/>
              <a:ext cx="280977" cy="14832"/>
            </a:xfrm>
            <a:custGeom>
              <a:rect b="b" l="l" r="r" t="t"/>
              <a:pathLst>
                <a:path extrusionOk="0" h="1418" w="26862">
                  <a:moveTo>
                    <a:pt x="25" y="1"/>
                  </a:moveTo>
                  <a:lnTo>
                    <a:pt x="1" y="608"/>
                  </a:lnTo>
                  <a:lnTo>
                    <a:pt x="26837" y="1418"/>
                  </a:lnTo>
                  <a:lnTo>
                    <a:pt x="26861" y="811"/>
                  </a:lnTo>
                  <a:lnTo>
                    <a:pt x="25"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5927627" y="2424622"/>
              <a:ext cx="281092" cy="15951"/>
            </a:xfrm>
            <a:custGeom>
              <a:rect b="b" l="l" r="r" t="t"/>
              <a:pathLst>
                <a:path extrusionOk="0" h="1525" w="26873">
                  <a:moveTo>
                    <a:pt x="36" y="1"/>
                  </a:moveTo>
                  <a:lnTo>
                    <a:pt x="0" y="608"/>
                  </a:lnTo>
                  <a:lnTo>
                    <a:pt x="26837" y="1525"/>
                  </a:lnTo>
                  <a:lnTo>
                    <a:pt x="26872" y="918"/>
                  </a:lnTo>
                  <a:lnTo>
                    <a:pt x="36"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5991140" y="2353766"/>
              <a:ext cx="288811" cy="6360"/>
            </a:xfrm>
            <a:custGeom>
              <a:rect b="b" l="l" r="r" t="t"/>
              <a:pathLst>
                <a:path extrusionOk="0" h="608" w="27611">
                  <a:moveTo>
                    <a:pt x="0" y="0"/>
                  </a:moveTo>
                  <a:lnTo>
                    <a:pt x="0" y="608"/>
                  </a:lnTo>
                  <a:lnTo>
                    <a:pt x="27611" y="608"/>
                  </a:lnTo>
                  <a:lnTo>
                    <a:pt x="27611"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5751146" y="2616542"/>
              <a:ext cx="169138" cy="159170"/>
            </a:xfrm>
            <a:custGeom>
              <a:rect b="b" l="l" r="r" t="t"/>
              <a:pathLst>
                <a:path extrusionOk="0" h="15217" w="16170">
                  <a:moveTo>
                    <a:pt x="8085" y="0"/>
                  </a:moveTo>
                  <a:cubicBezTo>
                    <a:pt x="3620" y="0"/>
                    <a:pt x="1" y="3406"/>
                    <a:pt x="1" y="7609"/>
                  </a:cubicBezTo>
                  <a:cubicBezTo>
                    <a:pt x="1" y="11811"/>
                    <a:pt x="3620" y="15217"/>
                    <a:pt x="8085" y="15217"/>
                  </a:cubicBezTo>
                  <a:cubicBezTo>
                    <a:pt x="12550" y="15217"/>
                    <a:pt x="16170" y="11811"/>
                    <a:pt x="16170" y="7609"/>
                  </a:cubicBezTo>
                  <a:cubicBezTo>
                    <a:pt x="16170" y="3406"/>
                    <a:pt x="12550" y="0"/>
                    <a:pt x="80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6106336" y="2615172"/>
              <a:ext cx="169138" cy="159044"/>
            </a:xfrm>
            <a:custGeom>
              <a:rect b="b" l="l" r="r" t="t"/>
              <a:pathLst>
                <a:path extrusionOk="0" h="15205" w="16170">
                  <a:moveTo>
                    <a:pt x="8085" y="1"/>
                  </a:moveTo>
                  <a:cubicBezTo>
                    <a:pt x="3620" y="1"/>
                    <a:pt x="1" y="3406"/>
                    <a:pt x="1" y="7597"/>
                  </a:cubicBezTo>
                  <a:cubicBezTo>
                    <a:pt x="1" y="11800"/>
                    <a:pt x="3620" y="15205"/>
                    <a:pt x="8085" y="15205"/>
                  </a:cubicBezTo>
                  <a:cubicBezTo>
                    <a:pt x="12550" y="15205"/>
                    <a:pt x="16169" y="11800"/>
                    <a:pt x="16169" y="7597"/>
                  </a:cubicBezTo>
                  <a:cubicBezTo>
                    <a:pt x="16169" y="3406"/>
                    <a:pt x="12550" y="1"/>
                    <a:pt x="8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6060782" y="1725162"/>
              <a:ext cx="716677" cy="315149"/>
            </a:xfrm>
            <a:custGeom>
              <a:rect b="b" l="l" r="r" t="t"/>
              <a:pathLst>
                <a:path extrusionOk="0" h="30129" w="68516">
                  <a:moveTo>
                    <a:pt x="7114" y="1"/>
                  </a:moveTo>
                  <a:cubicBezTo>
                    <a:pt x="3593" y="1"/>
                    <a:pt x="1" y="2685"/>
                    <a:pt x="676" y="6566"/>
                  </a:cubicBezTo>
                  <a:cubicBezTo>
                    <a:pt x="938" y="8078"/>
                    <a:pt x="1903" y="9400"/>
                    <a:pt x="3129" y="10328"/>
                  </a:cubicBezTo>
                  <a:cubicBezTo>
                    <a:pt x="4356" y="11245"/>
                    <a:pt x="5820" y="11793"/>
                    <a:pt x="7308" y="12162"/>
                  </a:cubicBezTo>
                  <a:cubicBezTo>
                    <a:pt x="8689" y="12495"/>
                    <a:pt x="10106" y="12686"/>
                    <a:pt x="11464" y="13114"/>
                  </a:cubicBezTo>
                  <a:cubicBezTo>
                    <a:pt x="12821" y="13543"/>
                    <a:pt x="14142" y="14234"/>
                    <a:pt x="14988" y="15377"/>
                  </a:cubicBezTo>
                  <a:cubicBezTo>
                    <a:pt x="16845" y="17877"/>
                    <a:pt x="15881" y="21592"/>
                    <a:pt x="17429" y="24282"/>
                  </a:cubicBezTo>
                  <a:cubicBezTo>
                    <a:pt x="18750" y="26580"/>
                    <a:pt x="21643" y="27771"/>
                    <a:pt x="24215" y="27961"/>
                  </a:cubicBezTo>
                  <a:cubicBezTo>
                    <a:pt x="26787" y="29009"/>
                    <a:pt x="30204" y="30128"/>
                    <a:pt x="34478" y="30128"/>
                  </a:cubicBezTo>
                  <a:cubicBezTo>
                    <a:pt x="37348" y="30128"/>
                    <a:pt x="40610" y="29616"/>
                    <a:pt x="44241" y="28223"/>
                  </a:cubicBezTo>
                  <a:cubicBezTo>
                    <a:pt x="46837" y="28045"/>
                    <a:pt x="49754" y="26854"/>
                    <a:pt x="51076" y="24544"/>
                  </a:cubicBezTo>
                  <a:cubicBezTo>
                    <a:pt x="52623" y="21854"/>
                    <a:pt x="51671" y="18139"/>
                    <a:pt x="53516" y="15639"/>
                  </a:cubicBezTo>
                  <a:cubicBezTo>
                    <a:pt x="54374" y="14496"/>
                    <a:pt x="55695" y="13805"/>
                    <a:pt x="57053" y="13376"/>
                  </a:cubicBezTo>
                  <a:cubicBezTo>
                    <a:pt x="58410" y="12948"/>
                    <a:pt x="59827" y="12757"/>
                    <a:pt x="61208" y="12424"/>
                  </a:cubicBezTo>
                  <a:cubicBezTo>
                    <a:pt x="62696" y="12055"/>
                    <a:pt x="64161" y="11507"/>
                    <a:pt x="65387" y="10590"/>
                  </a:cubicBezTo>
                  <a:cubicBezTo>
                    <a:pt x="66601" y="9662"/>
                    <a:pt x="67578" y="8340"/>
                    <a:pt x="67840" y="6828"/>
                  </a:cubicBezTo>
                  <a:cubicBezTo>
                    <a:pt x="68515" y="2947"/>
                    <a:pt x="64923" y="263"/>
                    <a:pt x="61402" y="263"/>
                  </a:cubicBezTo>
                  <a:cubicBezTo>
                    <a:pt x="61013" y="263"/>
                    <a:pt x="60625" y="295"/>
                    <a:pt x="60243" y="363"/>
                  </a:cubicBezTo>
                  <a:cubicBezTo>
                    <a:pt x="58255" y="708"/>
                    <a:pt x="56255" y="1923"/>
                    <a:pt x="55398" y="3792"/>
                  </a:cubicBezTo>
                  <a:cubicBezTo>
                    <a:pt x="54552" y="5649"/>
                    <a:pt x="54921" y="7899"/>
                    <a:pt x="54028" y="9733"/>
                  </a:cubicBezTo>
                  <a:cubicBezTo>
                    <a:pt x="53219" y="11400"/>
                    <a:pt x="51469" y="12460"/>
                    <a:pt x="49683" y="12983"/>
                  </a:cubicBezTo>
                  <a:cubicBezTo>
                    <a:pt x="47897" y="13507"/>
                    <a:pt x="46015" y="13591"/>
                    <a:pt x="44182" y="13888"/>
                  </a:cubicBezTo>
                  <a:cubicBezTo>
                    <a:pt x="39669" y="14615"/>
                    <a:pt x="35931" y="18508"/>
                    <a:pt x="37157" y="23294"/>
                  </a:cubicBezTo>
                  <a:cubicBezTo>
                    <a:pt x="37467" y="24461"/>
                    <a:pt x="37991" y="25449"/>
                    <a:pt x="38705" y="26223"/>
                  </a:cubicBezTo>
                  <a:cubicBezTo>
                    <a:pt x="39443" y="27021"/>
                    <a:pt x="40372" y="27592"/>
                    <a:pt x="41420" y="27926"/>
                  </a:cubicBezTo>
                  <a:cubicBezTo>
                    <a:pt x="38893" y="28650"/>
                    <a:pt x="36574" y="28934"/>
                    <a:pt x="34468" y="28934"/>
                  </a:cubicBezTo>
                  <a:cubicBezTo>
                    <a:pt x="31551" y="28934"/>
                    <a:pt x="29041" y="28389"/>
                    <a:pt x="26954" y="27711"/>
                  </a:cubicBezTo>
                  <a:cubicBezTo>
                    <a:pt x="28061" y="27390"/>
                    <a:pt x="29037" y="26795"/>
                    <a:pt x="29799" y="25961"/>
                  </a:cubicBezTo>
                  <a:cubicBezTo>
                    <a:pt x="30514" y="25187"/>
                    <a:pt x="31049" y="24199"/>
                    <a:pt x="31347" y="23032"/>
                  </a:cubicBezTo>
                  <a:cubicBezTo>
                    <a:pt x="32573" y="18246"/>
                    <a:pt x="28835" y="14353"/>
                    <a:pt x="24334" y="13626"/>
                  </a:cubicBezTo>
                  <a:cubicBezTo>
                    <a:pt x="22489" y="13329"/>
                    <a:pt x="20608" y="13245"/>
                    <a:pt x="18822" y="12721"/>
                  </a:cubicBezTo>
                  <a:cubicBezTo>
                    <a:pt x="17036" y="12198"/>
                    <a:pt x="15297" y="11138"/>
                    <a:pt x="14476" y="9471"/>
                  </a:cubicBezTo>
                  <a:cubicBezTo>
                    <a:pt x="13595" y="7638"/>
                    <a:pt x="13952" y="5387"/>
                    <a:pt x="13107" y="3530"/>
                  </a:cubicBezTo>
                  <a:cubicBezTo>
                    <a:pt x="12249" y="1661"/>
                    <a:pt x="10249" y="446"/>
                    <a:pt x="8273" y="101"/>
                  </a:cubicBezTo>
                  <a:cubicBezTo>
                    <a:pt x="7891" y="33"/>
                    <a:pt x="7503" y="1"/>
                    <a:pt x="7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5894510" y="1818601"/>
              <a:ext cx="1056690" cy="464685"/>
            </a:xfrm>
            <a:custGeom>
              <a:rect b="b" l="l" r="r" t="t"/>
              <a:pathLst>
                <a:path extrusionOk="0" h="44425" w="101022">
                  <a:moveTo>
                    <a:pt x="10500" y="1"/>
                  </a:moveTo>
                  <a:cubicBezTo>
                    <a:pt x="5303" y="1"/>
                    <a:pt x="1" y="3961"/>
                    <a:pt x="999" y="9682"/>
                  </a:cubicBezTo>
                  <a:cubicBezTo>
                    <a:pt x="1380" y="11909"/>
                    <a:pt x="2809" y="13861"/>
                    <a:pt x="4607" y="15218"/>
                  </a:cubicBezTo>
                  <a:cubicBezTo>
                    <a:pt x="6416" y="16588"/>
                    <a:pt x="8583" y="17397"/>
                    <a:pt x="10774" y="17933"/>
                  </a:cubicBezTo>
                  <a:cubicBezTo>
                    <a:pt x="12810" y="18421"/>
                    <a:pt x="14894" y="18707"/>
                    <a:pt x="16894" y="19338"/>
                  </a:cubicBezTo>
                  <a:cubicBezTo>
                    <a:pt x="18894" y="19969"/>
                    <a:pt x="20847" y="20993"/>
                    <a:pt x="22097" y="22672"/>
                  </a:cubicBezTo>
                  <a:cubicBezTo>
                    <a:pt x="24835" y="26363"/>
                    <a:pt x="23419" y="31828"/>
                    <a:pt x="25705" y="35816"/>
                  </a:cubicBezTo>
                  <a:cubicBezTo>
                    <a:pt x="27645" y="39198"/>
                    <a:pt x="31908" y="40948"/>
                    <a:pt x="35706" y="41234"/>
                  </a:cubicBezTo>
                  <a:cubicBezTo>
                    <a:pt x="39492" y="42769"/>
                    <a:pt x="44540" y="44424"/>
                    <a:pt x="50839" y="44424"/>
                  </a:cubicBezTo>
                  <a:cubicBezTo>
                    <a:pt x="55077" y="44424"/>
                    <a:pt x="59887" y="43662"/>
                    <a:pt x="65245" y="41626"/>
                  </a:cubicBezTo>
                  <a:cubicBezTo>
                    <a:pt x="69055" y="41353"/>
                    <a:pt x="73353" y="39602"/>
                    <a:pt x="75306" y="36197"/>
                  </a:cubicBezTo>
                  <a:cubicBezTo>
                    <a:pt x="77592" y="32221"/>
                    <a:pt x="76187" y="26744"/>
                    <a:pt x="78914" y="23065"/>
                  </a:cubicBezTo>
                  <a:cubicBezTo>
                    <a:pt x="80164" y="21386"/>
                    <a:pt x="82116" y="20350"/>
                    <a:pt x="84117" y="19719"/>
                  </a:cubicBezTo>
                  <a:cubicBezTo>
                    <a:pt x="86117" y="19088"/>
                    <a:pt x="88212" y="18814"/>
                    <a:pt x="90236" y="18314"/>
                  </a:cubicBezTo>
                  <a:cubicBezTo>
                    <a:pt x="92439" y="17778"/>
                    <a:pt x="94606" y="16969"/>
                    <a:pt x="96404" y="15611"/>
                  </a:cubicBezTo>
                  <a:cubicBezTo>
                    <a:pt x="98214" y="14254"/>
                    <a:pt x="99630" y="12290"/>
                    <a:pt x="100023" y="10063"/>
                  </a:cubicBezTo>
                  <a:cubicBezTo>
                    <a:pt x="101022" y="4342"/>
                    <a:pt x="95710" y="382"/>
                    <a:pt x="90510" y="382"/>
                  </a:cubicBezTo>
                  <a:cubicBezTo>
                    <a:pt x="89943" y="382"/>
                    <a:pt x="89376" y="429"/>
                    <a:pt x="88820" y="526"/>
                  </a:cubicBezTo>
                  <a:cubicBezTo>
                    <a:pt x="85903" y="1038"/>
                    <a:pt x="82950" y="2824"/>
                    <a:pt x="81688" y="5598"/>
                  </a:cubicBezTo>
                  <a:cubicBezTo>
                    <a:pt x="80438" y="8325"/>
                    <a:pt x="80973" y="11635"/>
                    <a:pt x="79664" y="14349"/>
                  </a:cubicBezTo>
                  <a:cubicBezTo>
                    <a:pt x="78461" y="16814"/>
                    <a:pt x="75889" y="18362"/>
                    <a:pt x="73258" y="19136"/>
                  </a:cubicBezTo>
                  <a:cubicBezTo>
                    <a:pt x="70627" y="19910"/>
                    <a:pt x="67853" y="20040"/>
                    <a:pt x="65138" y="20481"/>
                  </a:cubicBezTo>
                  <a:cubicBezTo>
                    <a:pt x="58494" y="21553"/>
                    <a:pt x="52982" y="27291"/>
                    <a:pt x="54792" y="34340"/>
                  </a:cubicBezTo>
                  <a:cubicBezTo>
                    <a:pt x="55244" y="36066"/>
                    <a:pt x="56030" y="37519"/>
                    <a:pt x="57078" y="38662"/>
                  </a:cubicBezTo>
                  <a:cubicBezTo>
                    <a:pt x="58161" y="39841"/>
                    <a:pt x="59518" y="40686"/>
                    <a:pt x="61078" y="41174"/>
                  </a:cubicBezTo>
                  <a:cubicBezTo>
                    <a:pt x="57347" y="42243"/>
                    <a:pt x="53925" y="42662"/>
                    <a:pt x="50819" y="42662"/>
                  </a:cubicBezTo>
                  <a:cubicBezTo>
                    <a:pt x="46520" y="42662"/>
                    <a:pt x="42824" y="41860"/>
                    <a:pt x="39742" y="40864"/>
                  </a:cubicBezTo>
                  <a:cubicBezTo>
                    <a:pt x="41373" y="40388"/>
                    <a:pt x="42814" y="39507"/>
                    <a:pt x="43945" y="38281"/>
                  </a:cubicBezTo>
                  <a:cubicBezTo>
                    <a:pt x="44993" y="37126"/>
                    <a:pt x="45779" y="35673"/>
                    <a:pt x="46219" y="33959"/>
                  </a:cubicBezTo>
                  <a:cubicBezTo>
                    <a:pt x="48041" y="26910"/>
                    <a:pt x="42516" y="21172"/>
                    <a:pt x="35873" y="20100"/>
                  </a:cubicBezTo>
                  <a:cubicBezTo>
                    <a:pt x="33158" y="19659"/>
                    <a:pt x="30384" y="19529"/>
                    <a:pt x="27752" y="18755"/>
                  </a:cubicBezTo>
                  <a:cubicBezTo>
                    <a:pt x="25121" y="17981"/>
                    <a:pt x="22549" y="16433"/>
                    <a:pt x="21347" y="13956"/>
                  </a:cubicBezTo>
                  <a:cubicBezTo>
                    <a:pt x="20037" y="11254"/>
                    <a:pt x="20573" y="7944"/>
                    <a:pt x="19323" y="5205"/>
                  </a:cubicBezTo>
                  <a:cubicBezTo>
                    <a:pt x="18073" y="2443"/>
                    <a:pt x="15120" y="657"/>
                    <a:pt x="12191" y="145"/>
                  </a:cubicBezTo>
                  <a:cubicBezTo>
                    <a:pt x="11634" y="48"/>
                    <a:pt x="11068" y="1"/>
                    <a:pt x="10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6390157" y="1352074"/>
              <a:ext cx="55564" cy="127267"/>
            </a:xfrm>
            <a:custGeom>
              <a:rect b="b" l="l" r="r" t="t"/>
              <a:pathLst>
                <a:path extrusionOk="0" h="12167" w="5312">
                  <a:moveTo>
                    <a:pt x="2395" y="0"/>
                  </a:moveTo>
                  <a:cubicBezTo>
                    <a:pt x="1901" y="0"/>
                    <a:pt x="1418" y="194"/>
                    <a:pt x="1061" y="646"/>
                  </a:cubicBezTo>
                  <a:cubicBezTo>
                    <a:pt x="739" y="1038"/>
                    <a:pt x="620" y="1574"/>
                    <a:pt x="656" y="2086"/>
                  </a:cubicBezTo>
                  <a:cubicBezTo>
                    <a:pt x="691" y="2586"/>
                    <a:pt x="882" y="3074"/>
                    <a:pt x="1120" y="3527"/>
                  </a:cubicBezTo>
                  <a:cubicBezTo>
                    <a:pt x="1334" y="3955"/>
                    <a:pt x="1608" y="4348"/>
                    <a:pt x="1799" y="4777"/>
                  </a:cubicBezTo>
                  <a:cubicBezTo>
                    <a:pt x="1989" y="5218"/>
                    <a:pt x="2108" y="5694"/>
                    <a:pt x="2001" y="6158"/>
                  </a:cubicBezTo>
                  <a:cubicBezTo>
                    <a:pt x="1787" y="7182"/>
                    <a:pt x="644" y="7754"/>
                    <a:pt x="310" y="8730"/>
                  </a:cubicBezTo>
                  <a:cubicBezTo>
                    <a:pt x="1" y="9635"/>
                    <a:pt x="322" y="10623"/>
                    <a:pt x="941" y="11302"/>
                  </a:cubicBezTo>
                  <a:cubicBezTo>
                    <a:pt x="1414" y="11823"/>
                    <a:pt x="2060" y="12167"/>
                    <a:pt x="2742" y="12167"/>
                  </a:cubicBezTo>
                  <a:cubicBezTo>
                    <a:pt x="3056" y="12167"/>
                    <a:pt x="3377" y="12094"/>
                    <a:pt x="3692" y="11933"/>
                  </a:cubicBezTo>
                  <a:cubicBezTo>
                    <a:pt x="5156" y="11194"/>
                    <a:pt x="5311" y="9397"/>
                    <a:pt x="4501" y="8111"/>
                  </a:cubicBezTo>
                  <a:cubicBezTo>
                    <a:pt x="4168" y="7587"/>
                    <a:pt x="3775" y="7099"/>
                    <a:pt x="3513" y="6539"/>
                  </a:cubicBezTo>
                  <a:cubicBezTo>
                    <a:pt x="3251" y="5980"/>
                    <a:pt x="3132" y="5301"/>
                    <a:pt x="3370" y="4729"/>
                  </a:cubicBezTo>
                  <a:cubicBezTo>
                    <a:pt x="3632" y="4110"/>
                    <a:pt x="4275" y="3705"/>
                    <a:pt x="4549" y="3086"/>
                  </a:cubicBezTo>
                  <a:cubicBezTo>
                    <a:pt x="4835" y="2455"/>
                    <a:pt x="4692" y="1693"/>
                    <a:pt x="4347" y="1122"/>
                  </a:cubicBezTo>
                  <a:cubicBezTo>
                    <a:pt x="3936" y="452"/>
                    <a:pt x="3152" y="0"/>
                    <a:pt x="2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6186512" y="1673175"/>
              <a:ext cx="443786" cy="195142"/>
            </a:xfrm>
            <a:custGeom>
              <a:rect b="b" l="l" r="r" t="t"/>
              <a:pathLst>
                <a:path extrusionOk="0" h="18656" w="42427">
                  <a:moveTo>
                    <a:pt x="4425" y="0"/>
                  </a:moveTo>
                  <a:cubicBezTo>
                    <a:pt x="2234" y="0"/>
                    <a:pt x="0" y="1661"/>
                    <a:pt x="420" y="4071"/>
                  </a:cubicBezTo>
                  <a:cubicBezTo>
                    <a:pt x="575" y="4999"/>
                    <a:pt x="1170" y="5821"/>
                    <a:pt x="1932" y="6392"/>
                  </a:cubicBezTo>
                  <a:cubicBezTo>
                    <a:pt x="2694" y="6964"/>
                    <a:pt x="3599" y="7309"/>
                    <a:pt x="4516" y="7535"/>
                  </a:cubicBezTo>
                  <a:cubicBezTo>
                    <a:pt x="5373" y="7738"/>
                    <a:pt x="6254" y="7857"/>
                    <a:pt x="7087" y="8119"/>
                  </a:cubicBezTo>
                  <a:cubicBezTo>
                    <a:pt x="7933" y="8393"/>
                    <a:pt x="8754" y="8821"/>
                    <a:pt x="9278" y="9524"/>
                  </a:cubicBezTo>
                  <a:cubicBezTo>
                    <a:pt x="10421" y="11072"/>
                    <a:pt x="9838" y="13370"/>
                    <a:pt x="10790" y="15048"/>
                  </a:cubicBezTo>
                  <a:cubicBezTo>
                    <a:pt x="11612" y="16465"/>
                    <a:pt x="13398" y="17203"/>
                    <a:pt x="14993" y="17322"/>
                  </a:cubicBezTo>
                  <a:cubicBezTo>
                    <a:pt x="16577" y="17965"/>
                    <a:pt x="18708" y="18656"/>
                    <a:pt x="21351" y="18656"/>
                  </a:cubicBezTo>
                  <a:cubicBezTo>
                    <a:pt x="23125" y="18656"/>
                    <a:pt x="25149" y="18346"/>
                    <a:pt x="27399" y="17489"/>
                  </a:cubicBezTo>
                  <a:cubicBezTo>
                    <a:pt x="28995" y="17370"/>
                    <a:pt x="30805" y="16632"/>
                    <a:pt x="31626" y="15203"/>
                  </a:cubicBezTo>
                  <a:cubicBezTo>
                    <a:pt x="32579" y="13536"/>
                    <a:pt x="31995" y="11238"/>
                    <a:pt x="33138" y="9690"/>
                  </a:cubicBezTo>
                  <a:cubicBezTo>
                    <a:pt x="33662" y="8988"/>
                    <a:pt x="34484" y="8548"/>
                    <a:pt x="35329" y="8286"/>
                  </a:cubicBezTo>
                  <a:cubicBezTo>
                    <a:pt x="36162" y="8024"/>
                    <a:pt x="37043" y="7905"/>
                    <a:pt x="37901" y="7690"/>
                  </a:cubicBezTo>
                  <a:cubicBezTo>
                    <a:pt x="38818" y="7464"/>
                    <a:pt x="39722" y="7131"/>
                    <a:pt x="40484" y="6559"/>
                  </a:cubicBezTo>
                  <a:cubicBezTo>
                    <a:pt x="41246" y="5988"/>
                    <a:pt x="41842" y="5166"/>
                    <a:pt x="42008" y="4226"/>
                  </a:cubicBezTo>
                  <a:cubicBezTo>
                    <a:pt x="42427" y="1823"/>
                    <a:pt x="40197" y="164"/>
                    <a:pt x="38018" y="164"/>
                  </a:cubicBezTo>
                  <a:cubicBezTo>
                    <a:pt x="37779" y="164"/>
                    <a:pt x="37540" y="184"/>
                    <a:pt x="37305" y="225"/>
                  </a:cubicBezTo>
                  <a:cubicBezTo>
                    <a:pt x="36067" y="439"/>
                    <a:pt x="34829" y="1189"/>
                    <a:pt x="34305" y="2356"/>
                  </a:cubicBezTo>
                  <a:cubicBezTo>
                    <a:pt x="33781" y="3499"/>
                    <a:pt x="34007" y="4892"/>
                    <a:pt x="33448" y="6023"/>
                  </a:cubicBezTo>
                  <a:cubicBezTo>
                    <a:pt x="32948" y="7059"/>
                    <a:pt x="31876" y="7714"/>
                    <a:pt x="30769" y="8036"/>
                  </a:cubicBezTo>
                  <a:cubicBezTo>
                    <a:pt x="29662" y="8369"/>
                    <a:pt x="28495" y="8417"/>
                    <a:pt x="27352" y="8607"/>
                  </a:cubicBezTo>
                  <a:cubicBezTo>
                    <a:pt x="24566" y="9059"/>
                    <a:pt x="22244" y="11465"/>
                    <a:pt x="23006" y="14429"/>
                  </a:cubicBezTo>
                  <a:cubicBezTo>
                    <a:pt x="23197" y="15144"/>
                    <a:pt x="23530" y="15763"/>
                    <a:pt x="23970" y="16239"/>
                  </a:cubicBezTo>
                  <a:cubicBezTo>
                    <a:pt x="24423" y="16739"/>
                    <a:pt x="24994" y="17096"/>
                    <a:pt x="25649" y="17299"/>
                  </a:cubicBezTo>
                  <a:cubicBezTo>
                    <a:pt x="24082" y="17743"/>
                    <a:pt x="22647" y="17917"/>
                    <a:pt x="21343" y="17917"/>
                  </a:cubicBezTo>
                  <a:cubicBezTo>
                    <a:pt x="19537" y="17917"/>
                    <a:pt x="17984" y="17583"/>
                    <a:pt x="16684" y="17168"/>
                  </a:cubicBezTo>
                  <a:cubicBezTo>
                    <a:pt x="17374" y="16965"/>
                    <a:pt x="17982" y="16596"/>
                    <a:pt x="18446" y="16084"/>
                  </a:cubicBezTo>
                  <a:cubicBezTo>
                    <a:pt x="18886" y="15596"/>
                    <a:pt x="19220" y="14989"/>
                    <a:pt x="19410" y="14262"/>
                  </a:cubicBezTo>
                  <a:cubicBezTo>
                    <a:pt x="20172" y="11298"/>
                    <a:pt x="17851" y="8893"/>
                    <a:pt x="15065" y="8440"/>
                  </a:cubicBezTo>
                  <a:cubicBezTo>
                    <a:pt x="13922" y="8262"/>
                    <a:pt x="12755" y="8202"/>
                    <a:pt x="11647" y="7881"/>
                  </a:cubicBezTo>
                  <a:cubicBezTo>
                    <a:pt x="10552" y="7559"/>
                    <a:pt x="9469" y="6904"/>
                    <a:pt x="8969" y="5869"/>
                  </a:cubicBezTo>
                  <a:cubicBezTo>
                    <a:pt x="8409" y="4726"/>
                    <a:pt x="8635" y="3344"/>
                    <a:pt x="8111" y="2190"/>
                  </a:cubicBezTo>
                  <a:cubicBezTo>
                    <a:pt x="7587" y="1023"/>
                    <a:pt x="6349" y="285"/>
                    <a:pt x="5123" y="58"/>
                  </a:cubicBezTo>
                  <a:cubicBezTo>
                    <a:pt x="4893" y="19"/>
                    <a:pt x="4659" y="0"/>
                    <a:pt x="44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6234858" y="1566672"/>
              <a:ext cx="363516" cy="159923"/>
            </a:xfrm>
            <a:custGeom>
              <a:rect b="b" l="l" r="r" t="t"/>
              <a:pathLst>
                <a:path extrusionOk="0" h="15289" w="34753">
                  <a:moveTo>
                    <a:pt x="3622" y="1"/>
                  </a:moveTo>
                  <a:cubicBezTo>
                    <a:pt x="1834" y="1"/>
                    <a:pt x="1" y="1367"/>
                    <a:pt x="334" y="3335"/>
                  </a:cubicBezTo>
                  <a:cubicBezTo>
                    <a:pt x="477" y="4097"/>
                    <a:pt x="965" y="4775"/>
                    <a:pt x="1584" y="5240"/>
                  </a:cubicBezTo>
                  <a:cubicBezTo>
                    <a:pt x="2203" y="5704"/>
                    <a:pt x="2954" y="5990"/>
                    <a:pt x="3704" y="6168"/>
                  </a:cubicBezTo>
                  <a:cubicBezTo>
                    <a:pt x="4406" y="6347"/>
                    <a:pt x="5120" y="6442"/>
                    <a:pt x="5811" y="6657"/>
                  </a:cubicBezTo>
                  <a:cubicBezTo>
                    <a:pt x="6502" y="6871"/>
                    <a:pt x="7168" y="7228"/>
                    <a:pt x="7597" y="7811"/>
                  </a:cubicBezTo>
                  <a:cubicBezTo>
                    <a:pt x="8538" y="9074"/>
                    <a:pt x="8061" y="10955"/>
                    <a:pt x="8847" y="12324"/>
                  </a:cubicBezTo>
                  <a:cubicBezTo>
                    <a:pt x="9514" y="13491"/>
                    <a:pt x="10978" y="14086"/>
                    <a:pt x="12288" y="14193"/>
                  </a:cubicBezTo>
                  <a:cubicBezTo>
                    <a:pt x="13586" y="14717"/>
                    <a:pt x="15324" y="15289"/>
                    <a:pt x="17491" y="15289"/>
                  </a:cubicBezTo>
                  <a:cubicBezTo>
                    <a:pt x="18944" y="15289"/>
                    <a:pt x="20599" y="15027"/>
                    <a:pt x="22444" y="14324"/>
                  </a:cubicBezTo>
                  <a:cubicBezTo>
                    <a:pt x="23754" y="14229"/>
                    <a:pt x="25230" y="13634"/>
                    <a:pt x="25909" y="12455"/>
                  </a:cubicBezTo>
                  <a:cubicBezTo>
                    <a:pt x="26695" y="11086"/>
                    <a:pt x="26206" y="9205"/>
                    <a:pt x="27147" y="7942"/>
                  </a:cubicBezTo>
                  <a:cubicBezTo>
                    <a:pt x="27576" y="7359"/>
                    <a:pt x="28254" y="7002"/>
                    <a:pt x="28933" y="6788"/>
                  </a:cubicBezTo>
                  <a:cubicBezTo>
                    <a:pt x="29624" y="6573"/>
                    <a:pt x="30338" y="6478"/>
                    <a:pt x="31040" y="6299"/>
                  </a:cubicBezTo>
                  <a:cubicBezTo>
                    <a:pt x="31802" y="6121"/>
                    <a:pt x="32541" y="5847"/>
                    <a:pt x="33160" y="5371"/>
                  </a:cubicBezTo>
                  <a:cubicBezTo>
                    <a:pt x="33779" y="4906"/>
                    <a:pt x="34279" y="4228"/>
                    <a:pt x="34410" y="3466"/>
                  </a:cubicBezTo>
                  <a:cubicBezTo>
                    <a:pt x="34753" y="1504"/>
                    <a:pt x="32934" y="140"/>
                    <a:pt x="31142" y="140"/>
                  </a:cubicBezTo>
                  <a:cubicBezTo>
                    <a:pt x="30944" y="140"/>
                    <a:pt x="30747" y="157"/>
                    <a:pt x="30552" y="192"/>
                  </a:cubicBezTo>
                  <a:cubicBezTo>
                    <a:pt x="29552" y="358"/>
                    <a:pt x="28528" y="977"/>
                    <a:pt x="28100" y="1930"/>
                  </a:cubicBezTo>
                  <a:cubicBezTo>
                    <a:pt x="27671" y="2870"/>
                    <a:pt x="27861" y="4013"/>
                    <a:pt x="27409" y="4942"/>
                  </a:cubicBezTo>
                  <a:cubicBezTo>
                    <a:pt x="26992" y="5787"/>
                    <a:pt x="26111" y="6323"/>
                    <a:pt x="25206" y="6585"/>
                  </a:cubicBezTo>
                  <a:cubicBezTo>
                    <a:pt x="24290" y="6859"/>
                    <a:pt x="23337" y="6895"/>
                    <a:pt x="22408" y="7049"/>
                  </a:cubicBezTo>
                  <a:cubicBezTo>
                    <a:pt x="20122" y="7419"/>
                    <a:pt x="18229" y="9395"/>
                    <a:pt x="18848" y="11812"/>
                  </a:cubicBezTo>
                  <a:cubicBezTo>
                    <a:pt x="19003" y="12407"/>
                    <a:pt x="19277" y="12907"/>
                    <a:pt x="19634" y="13300"/>
                  </a:cubicBezTo>
                  <a:cubicBezTo>
                    <a:pt x="20003" y="13717"/>
                    <a:pt x="20480" y="14003"/>
                    <a:pt x="21015" y="14169"/>
                  </a:cubicBezTo>
                  <a:cubicBezTo>
                    <a:pt x="19734" y="14533"/>
                    <a:pt x="18559" y="14676"/>
                    <a:pt x="17491" y="14676"/>
                  </a:cubicBezTo>
                  <a:cubicBezTo>
                    <a:pt x="16010" y="14676"/>
                    <a:pt x="14735" y="14401"/>
                    <a:pt x="13669" y="14062"/>
                  </a:cubicBezTo>
                  <a:cubicBezTo>
                    <a:pt x="14229" y="13896"/>
                    <a:pt x="14729" y="13598"/>
                    <a:pt x="15110" y="13169"/>
                  </a:cubicBezTo>
                  <a:cubicBezTo>
                    <a:pt x="15479" y="12776"/>
                    <a:pt x="15741" y="12276"/>
                    <a:pt x="15896" y="11681"/>
                  </a:cubicBezTo>
                  <a:cubicBezTo>
                    <a:pt x="16527" y="9264"/>
                    <a:pt x="14622" y="7288"/>
                    <a:pt x="12336" y="6919"/>
                  </a:cubicBezTo>
                  <a:cubicBezTo>
                    <a:pt x="11407" y="6764"/>
                    <a:pt x="10454" y="6728"/>
                    <a:pt x="9550" y="6454"/>
                  </a:cubicBezTo>
                  <a:cubicBezTo>
                    <a:pt x="8645" y="6192"/>
                    <a:pt x="7752" y="5656"/>
                    <a:pt x="7347" y="4811"/>
                  </a:cubicBezTo>
                  <a:cubicBezTo>
                    <a:pt x="6894" y="3871"/>
                    <a:pt x="7073" y="2739"/>
                    <a:pt x="6644" y="1799"/>
                  </a:cubicBezTo>
                  <a:cubicBezTo>
                    <a:pt x="6216" y="846"/>
                    <a:pt x="5204" y="227"/>
                    <a:pt x="4192" y="49"/>
                  </a:cubicBezTo>
                  <a:cubicBezTo>
                    <a:pt x="4004" y="16"/>
                    <a:pt x="3813" y="1"/>
                    <a:pt x="36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6272420" y="1485931"/>
              <a:ext cx="290432" cy="127706"/>
            </a:xfrm>
            <a:custGeom>
              <a:rect b="b" l="l" r="r" t="t"/>
              <a:pathLst>
                <a:path extrusionOk="0" h="12209" w="27766">
                  <a:moveTo>
                    <a:pt x="2883" y="0"/>
                  </a:moveTo>
                  <a:cubicBezTo>
                    <a:pt x="1460" y="0"/>
                    <a:pt x="1" y="1084"/>
                    <a:pt x="279" y="2660"/>
                  </a:cubicBezTo>
                  <a:cubicBezTo>
                    <a:pt x="386" y="3267"/>
                    <a:pt x="779" y="3803"/>
                    <a:pt x="1268" y="4184"/>
                  </a:cubicBezTo>
                  <a:cubicBezTo>
                    <a:pt x="1768" y="4553"/>
                    <a:pt x="2363" y="4779"/>
                    <a:pt x="2970" y="4922"/>
                  </a:cubicBezTo>
                  <a:cubicBezTo>
                    <a:pt x="3530" y="5065"/>
                    <a:pt x="4101" y="5136"/>
                    <a:pt x="4649" y="5315"/>
                  </a:cubicBezTo>
                  <a:cubicBezTo>
                    <a:pt x="5197" y="5482"/>
                    <a:pt x="5732" y="5767"/>
                    <a:pt x="6078" y="6232"/>
                  </a:cubicBezTo>
                  <a:cubicBezTo>
                    <a:pt x="6828" y="7244"/>
                    <a:pt x="6447" y="8744"/>
                    <a:pt x="7066" y="9839"/>
                  </a:cubicBezTo>
                  <a:cubicBezTo>
                    <a:pt x="7602" y="10768"/>
                    <a:pt x="8780" y="11256"/>
                    <a:pt x="9816" y="11328"/>
                  </a:cubicBezTo>
                  <a:cubicBezTo>
                    <a:pt x="10852" y="11756"/>
                    <a:pt x="12245" y="12209"/>
                    <a:pt x="13971" y="12209"/>
                  </a:cubicBezTo>
                  <a:cubicBezTo>
                    <a:pt x="15138" y="12209"/>
                    <a:pt x="16460" y="11994"/>
                    <a:pt x="17936" y="11435"/>
                  </a:cubicBezTo>
                  <a:cubicBezTo>
                    <a:pt x="18984" y="11363"/>
                    <a:pt x="20163" y="10887"/>
                    <a:pt x="20699" y="9946"/>
                  </a:cubicBezTo>
                  <a:cubicBezTo>
                    <a:pt x="21330" y="8851"/>
                    <a:pt x="20937" y="7351"/>
                    <a:pt x="21699" y="6339"/>
                  </a:cubicBezTo>
                  <a:cubicBezTo>
                    <a:pt x="22032" y="5875"/>
                    <a:pt x="22568" y="5589"/>
                    <a:pt x="23127" y="5422"/>
                  </a:cubicBezTo>
                  <a:cubicBezTo>
                    <a:pt x="23675" y="5244"/>
                    <a:pt x="24247" y="5172"/>
                    <a:pt x="24806" y="5029"/>
                  </a:cubicBezTo>
                  <a:cubicBezTo>
                    <a:pt x="25413" y="4886"/>
                    <a:pt x="26009" y="4660"/>
                    <a:pt x="26497" y="4291"/>
                  </a:cubicBezTo>
                  <a:cubicBezTo>
                    <a:pt x="26997" y="3910"/>
                    <a:pt x="27390" y="3374"/>
                    <a:pt x="27497" y="2767"/>
                  </a:cubicBezTo>
                  <a:cubicBezTo>
                    <a:pt x="27765" y="1191"/>
                    <a:pt x="26314" y="107"/>
                    <a:pt x="24884" y="107"/>
                  </a:cubicBezTo>
                  <a:cubicBezTo>
                    <a:pt x="24726" y="107"/>
                    <a:pt x="24568" y="120"/>
                    <a:pt x="24413" y="148"/>
                  </a:cubicBezTo>
                  <a:cubicBezTo>
                    <a:pt x="23616" y="291"/>
                    <a:pt x="22806" y="779"/>
                    <a:pt x="22461" y="1541"/>
                  </a:cubicBezTo>
                  <a:cubicBezTo>
                    <a:pt x="22115" y="2291"/>
                    <a:pt x="22258" y="3196"/>
                    <a:pt x="21901" y="3946"/>
                  </a:cubicBezTo>
                  <a:cubicBezTo>
                    <a:pt x="21568" y="4624"/>
                    <a:pt x="20865" y="5041"/>
                    <a:pt x="20139" y="5255"/>
                  </a:cubicBezTo>
                  <a:cubicBezTo>
                    <a:pt x="19413" y="5470"/>
                    <a:pt x="18651" y="5505"/>
                    <a:pt x="17912" y="5625"/>
                  </a:cubicBezTo>
                  <a:cubicBezTo>
                    <a:pt x="16079" y="5922"/>
                    <a:pt x="14567" y="7494"/>
                    <a:pt x="15067" y="9435"/>
                  </a:cubicBezTo>
                  <a:cubicBezTo>
                    <a:pt x="15186" y="9911"/>
                    <a:pt x="15400" y="10304"/>
                    <a:pt x="15686" y="10625"/>
                  </a:cubicBezTo>
                  <a:cubicBezTo>
                    <a:pt x="15984" y="10947"/>
                    <a:pt x="16365" y="11185"/>
                    <a:pt x="16793" y="11316"/>
                  </a:cubicBezTo>
                  <a:cubicBezTo>
                    <a:pt x="15772" y="11610"/>
                    <a:pt x="14835" y="11724"/>
                    <a:pt x="13982" y="11724"/>
                  </a:cubicBezTo>
                  <a:cubicBezTo>
                    <a:pt x="12796" y="11724"/>
                    <a:pt x="11775" y="11502"/>
                    <a:pt x="10923" y="11232"/>
                  </a:cubicBezTo>
                  <a:cubicBezTo>
                    <a:pt x="11376" y="11101"/>
                    <a:pt x="11769" y="10851"/>
                    <a:pt x="12078" y="10518"/>
                  </a:cubicBezTo>
                  <a:cubicBezTo>
                    <a:pt x="12364" y="10197"/>
                    <a:pt x="12590" y="9804"/>
                    <a:pt x="12709" y="9327"/>
                  </a:cubicBezTo>
                  <a:cubicBezTo>
                    <a:pt x="13209" y="7399"/>
                    <a:pt x="11685" y="5815"/>
                    <a:pt x="9864" y="5517"/>
                  </a:cubicBezTo>
                  <a:cubicBezTo>
                    <a:pt x="9114" y="5398"/>
                    <a:pt x="8352" y="5363"/>
                    <a:pt x="7637" y="5148"/>
                  </a:cubicBezTo>
                  <a:cubicBezTo>
                    <a:pt x="6911" y="4934"/>
                    <a:pt x="6209" y="4517"/>
                    <a:pt x="5875" y="3839"/>
                  </a:cubicBezTo>
                  <a:cubicBezTo>
                    <a:pt x="5506" y="3088"/>
                    <a:pt x="5661" y="2184"/>
                    <a:pt x="5316" y="1434"/>
                  </a:cubicBezTo>
                  <a:cubicBezTo>
                    <a:pt x="4970" y="672"/>
                    <a:pt x="4161" y="183"/>
                    <a:pt x="3351" y="40"/>
                  </a:cubicBezTo>
                  <a:cubicBezTo>
                    <a:pt x="3197" y="13"/>
                    <a:pt x="3040" y="0"/>
                    <a:pt x="28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6319887" y="1450304"/>
              <a:ext cx="197464" cy="86870"/>
            </a:xfrm>
            <a:custGeom>
              <a:rect b="b" l="l" r="r" t="t"/>
              <a:pathLst>
                <a:path extrusionOk="0" h="8305" w="18878">
                  <a:moveTo>
                    <a:pt x="1954" y="1"/>
                  </a:moveTo>
                  <a:cubicBezTo>
                    <a:pt x="984" y="1"/>
                    <a:pt x="0" y="743"/>
                    <a:pt x="182" y="1803"/>
                  </a:cubicBezTo>
                  <a:cubicBezTo>
                    <a:pt x="254" y="2220"/>
                    <a:pt x="516" y="2589"/>
                    <a:pt x="861" y="2839"/>
                  </a:cubicBezTo>
                  <a:cubicBezTo>
                    <a:pt x="1194" y="3101"/>
                    <a:pt x="1599" y="3244"/>
                    <a:pt x="2004" y="3351"/>
                  </a:cubicBezTo>
                  <a:cubicBezTo>
                    <a:pt x="2385" y="3446"/>
                    <a:pt x="2778" y="3494"/>
                    <a:pt x="3159" y="3613"/>
                  </a:cubicBezTo>
                  <a:cubicBezTo>
                    <a:pt x="3528" y="3732"/>
                    <a:pt x="3897" y="3923"/>
                    <a:pt x="4123" y="4232"/>
                  </a:cubicBezTo>
                  <a:cubicBezTo>
                    <a:pt x="4635" y="4923"/>
                    <a:pt x="4373" y="5947"/>
                    <a:pt x="4802" y="6685"/>
                  </a:cubicBezTo>
                  <a:cubicBezTo>
                    <a:pt x="5159" y="7328"/>
                    <a:pt x="5957" y="7649"/>
                    <a:pt x="6671" y="7709"/>
                  </a:cubicBezTo>
                  <a:cubicBezTo>
                    <a:pt x="7374" y="7995"/>
                    <a:pt x="8314" y="8304"/>
                    <a:pt x="9493" y="8304"/>
                  </a:cubicBezTo>
                  <a:cubicBezTo>
                    <a:pt x="10291" y="8304"/>
                    <a:pt x="11184" y="8161"/>
                    <a:pt x="12184" y="7780"/>
                  </a:cubicBezTo>
                  <a:cubicBezTo>
                    <a:pt x="12898" y="7721"/>
                    <a:pt x="13708" y="7399"/>
                    <a:pt x="14065" y="6756"/>
                  </a:cubicBezTo>
                  <a:cubicBezTo>
                    <a:pt x="14494" y="6018"/>
                    <a:pt x="14232" y="4994"/>
                    <a:pt x="14744" y="4304"/>
                  </a:cubicBezTo>
                  <a:cubicBezTo>
                    <a:pt x="14982" y="3994"/>
                    <a:pt x="15339" y="3804"/>
                    <a:pt x="15720" y="3685"/>
                  </a:cubicBezTo>
                  <a:cubicBezTo>
                    <a:pt x="16089" y="3566"/>
                    <a:pt x="16482" y="3518"/>
                    <a:pt x="16863" y="3423"/>
                  </a:cubicBezTo>
                  <a:cubicBezTo>
                    <a:pt x="17268" y="3316"/>
                    <a:pt x="17673" y="3173"/>
                    <a:pt x="18018" y="2911"/>
                  </a:cubicBezTo>
                  <a:cubicBezTo>
                    <a:pt x="18351" y="2661"/>
                    <a:pt x="18613" y="2292"/>
                    <a:pt x="18685" y="1875"/>
                  </a:cubicBezTo>
                  <a:cubicBezTo>
                    <a:pt x="18877" y="815"/>
                    <a:pt x="17885" y="72"/>
                    <a:pt x="16913" y="72"/>
                  </a:cubicBezTo>
                  <a:cubicBezTo>
                    <a:pt x="16804" y="72"/>
                    <a:pt x="16696" y="82"/>
                    <a:pt x="16589" y="101"/>
                  </a:cubicBezTo>
                  <a:cubicBezTo>
                    <a:pt x="16053" y="196"/>
                    <a:pt x="15494" y="529"/>
                    <a:pt x="15256" y="1041"/>
                  </a:cubicBezTo>
                  <a:cubicBezTo>
                    <a:pt x="15029" y="1553"/>
                    <a:pt x="15125" y="2173"/>
                    <a:pt x="14887" y="2673"/>
                  </a:cubicBezTo>
                  <a:cubicBezTo>
                    <a:pt x="14660" y="3137"/>
                    <a:pt x="14184" y="3435"/>
                    <a:pt x="13684" y="3577"/>
                  </a:cubicBezTo>
                  <a:cubicBezTo>
                    <a:pt x="13196" y="3720"/>
                    <a:pt x="12672" y="3744"/>
                    <a:pt x="12172" y="3827"/>
                  </a:cubicBezTo>
                  <a:cubicBezTo>
                    <a:pt x="10922" y="4030"/>
                    <a:pt x="9898" y="5101"/>
                    <a:pt x="10231" y="6411"/>
                  </a:cubicBezTo>
                  <a:cubicBezTo>
                    <a:pt x="10315" y="6733"/>
                    <a:pt x="10469" y="7006"/>
                    <a:pt x="10660" y="7221"/>
                  </a:cubicBezTo>
                  <a:cubicBezTo>
                    <a:pt x="10862" y="7447"/>
                    <a:pt x="11124" y="7602"/>
                    <a:pt x="11410" y="7697"/>
                  </a:cubicBezTo>
                  <a:cubicBezTo>
                    <a:pt x="10712" y="7897"/>
                    <a:pt x="10072" y="7975"/>
                    <a:pt x="9491" y="7975"/>
                  </a:cubicBezTo>
                  <a:cubicBezTo>
                    <a:pt x="8686" y="7975"/>
                    <a:pt x="7995" y="7824"/>
                    <a:pt x="7421" y="7637"/>
                  </a:cubicBezTo>
                  <a:cubicBezTo>
                    <a:pt x="7731" y="7542"/>
                    <a:pt x="7993" y="7376"/>
                    <a:pt x="8207" y="7149"/>
                  </a:cubicBezTo>
                  <a:cubicBezTo>
                    <a:pt x="8398" y="6935"/>
                    <a:pt x="8552" y="6661"/>
                    <a:pt x="8636" y="6340"/>
                  </a:cubicBezTo>
                  <a:cubicBezTo>
                    <a:pt x="8969" y="5030"/>
                    <a:pt x="7945" y="3958"/>
                    <a:pt x="6695" y="3756"/>
                  </a:cubicBezTo>
                  <a:cubicBezTo>
                    <a:pt x="6195" y="3673"/>
                    <a:pt x="5671" y="3649"/>
                    <a:pt x="5183" y="3506"/>
                  </a:cubicBezTo>
                  <a:cubicBezTo>
                    <a:pt x="4695" y="3363"/>
                    <a:pt x="4207" y="3065"/>
                    <a:pt x="3980" y="2601"/>
                  </a:cubicBezTo>
                  <a:cubicBezTo>
                    <a:pt x="3742" y="2101"/>
                    <a:pt x="3838" y="1482"/>
                    <a:pt x="3611" y="970"/>
                  </a:cubicBezTo>
                  <a:cubicBezTo>
                    <a:pt x="3373" y="458"/>
                    <a:pt x="2826" y="125"/>
                    <a:pt x="2278" y="29"/>
                  </a:cubicBezTo>
                  <a:cubicBezTo>
                    <a:pt x="2171" y="10"/>
                    <a:pt x="2063" y="1"/>
                    <a:pt x="19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6408222" y="1535543"/>
              <a:ext cx="14947" cy="1166321"/>
            </a:xfrm>
            <a:custGeom>
              <a:rect b="b" l="l" r="r" t="t"/>
              <a:pathLst>
                <a:path extrusionOk="0" h="111503" w="1429">
                  <a:moveTo>
                    <a:pt x="0" y="0"/>
                  </a:moveTo>
                  <a:lnTo>
                    <a:pt x="0" y="111502"/>
                  </a:lnTo>
                  <a:lnTo>
                    <a:pt x="1429" y="111502"/>
                  </a:lnTo>
                  <a:lnTo>
                    <a:pt x="14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7281987" y="1487092"/>
              <a:ext cx="146597" cy="31777"/>
            </a:xfrm>
            <a:custGeom>
              <a:rect b="b" l="l" r="r" t="t"/>
              <a:pathLst>
                <a:path extrusionOk="0" h="3038" w="14015">
                  <a:moveTo>
                    <a:pt x="1525" y="1"/>
                  </a:moveTo>
                  <a:cubicBezTo>
                    <a:pt x="691" y="1"/>
                    <a:pt x="1" y="680"/>
                    <a:pt x="1" y="1513"/>
                  </a:cubicBezTo>
                  <a:cubicBezTo>
                    <a:pt x="1" y="2358"/>
                    <a:pt x="691" y="3037"/>
                    <a:pt x="1525" y="3037"/>
                  </a:cubicBezTo>
                  <a:lnTo>
                    <a:pt x="12490" y="3037"/>
                  </a:lnTo>
                  <a:cubicBezTo>
                    <a:pt x="13324" y="3037"/>
                    <a:pt x="14014" y="2358"/>
                    <a:pt x="14014" y="1513"/>
                  </a:cubicBezTo>
                  <a:cubicBezTo>
                    <a:pt x="14014" y="680"/>
                    <a:pt x="13324" y="1"/>
                    <a:pt x="124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7081354" y="1276752"/>
              <a:ext cx="146471" cy="31893"/>
            </a:xfrm>
            <a:custGeom>
              <a:rect b="b" l="l" r="r" t="t"/>
              <a:pathLst>
                <a:path extrusionOk="0" h="3049" w="14003">
                  <a:moveTo>
                    <a:pt x="1525" y="0"/>
                  </a:moveTo>
                  <a:cubicBezTo>
                    <a:pt x="679" y="0"/>
                    <a:pt x="1" y="691"/>
                    <a:pt x="1" y="1524"/>
                  </a:cubicBezTo>
                  <a:cubicBezTo>
                    <a:pt x="1" y="2358"/>
                    <a:pt x="679" y="3048"/>
                    <a:pt x="1525" y="3048"/>
                  </a:cubicBezTo>
                  <a:lnTo>
                    <a:pt x="12490" y="3048"/>
                  </a:lnTo>
                  <a:cubicBezTo>
                    <a:pt x="13324" y="3048"/>
                    <a:pt x="14002" y="2358"/>
                    <a:pt x="14002" y="1524"/>
                  </a:cubicBezTo>
                  <a:cubicBezTo>
                    <a:pt x="14002" y="691"/>
                    <a:pt x="13324" y="0"/>
                    <a:pt x="124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7272521" y="1149349"/>
              <a:ext cx="146471" cy="31893"/>
            </a:xfrm>
            <a:custGeom>
              <a:rect b="b" l="l" r="r" t="t"/>
              <a:pathLst>
                <a:path extrusionOk="0" h="3049" w="14003">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7272521" y="1891601"/>
              <a:ext cx="146471" cy="31893"/>
            </a:xfrm>
            <a:custGeom>
              <a:rect b="b" l="l" r="r" t="t"/>
              <a:pathLst>
                <a:path extrusionOk="0" h="3049" w="14003">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7100412" y="2054118"/>
              <a:ext cx="146586" cy="31893"/>
            </a:xfrm>
            <a:custGeom>
              <a:rect b="b" l="l" r="r" t="t"/>
              <a:pathLst>
                <a:path extrusionOk="0" h="3049" w="14014">
                  <a:moveTo>
                    <a:pt x="1524" y="1"/>
                  </a:moveTo>
                  <a:cubicBezTo>
                    <a:pt x="691" y="1"/>
                    <a:pt x="0" y="680"/>
                    <a:pt x="0" y="1525"/>
                  </a:cubicBezTo>
                  <a:cubicBezTo>
                    <a:pt x="0" y="2358"/>
                    <a:pt x="691" y="3049"/>
                    <a:pt x="1524" y="3049"/>
                  </a:cubicBezTo>
                  <a:lnTo>
                    <a:pt x="12490" y="3049"/>
                  </a:lnTo>
                  <a:cubicBezTo>
                    <a:pt x="13323" y="3049"/>
                    <a:pt x="14014" y="2358"/>
                    <a:pt x="14014" y="1525"/>
                  </a:cubicBezTo>
                  <a:cubicBezTo>
                    <a:pt x="14014" y="680"/>
                    <a:pt x="13323" y="1"/>
                    <a:pt x="124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8172447" y="2323380"/>
              <a:ext cx="277106" cy="476118"/>
            </a:xfrm>
            <a:custGeom>
              <a:rect b="b" l="l" r="r" t="t"/>
              <a:pathLst>
                <a:path extrusionOk="0" h="45518" w="26492">
                  <a:moveTo>
                    <a:pt x="12073" y="0"/>
                  </a:moveTo>
                  <a:cubicBezTo>
                    <a:pt x="5429" y="0"/>
                    <a:pt x="0" y="5441"/>
                    <a:pt x="0" y="12073"/>
                  </a:cubicBezTo>
                  <a:lnTo>
                    <a:pt x="0" y="33457"/>
                  </a:lnTo>
                  <a:cubicBezTo>
                    <a:pt x="0" y="40088"/>
                    <a:pt x="5429" y="45518"/>
                    <a:pt x="12073" y="45518"/>
                  </a:cubicBezTo>
                  <a:lnTo>
                    <a:pt x="14419" y="45518"/>
                  </a:lnTo>
                  <a:cubicBezTo>
                    <a:pt x="21062" y="45518"/>
                    <a:pt x="26492" y="40088"/>
                    <a:pt x="26492" y="33457"/>
                  </a:cubicBezTo>
                  <a:lnTo>
                    <a:pt x="26492" y="12073"/>
                  </a:lnTo>
                  <a:cubicBezTo>
                    <a:pt x="26492" y="5441"/>
                    <a:pt x="21062" y="0"/>
                    <a:pt x="144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8172573" y="2452278"/>
              <a:ext cx="229283" cy="94035"/>
            </a:xfrm>
            <a:custGeom>
              <a:rect b="b" l="l" r="r" t="t"/>
              <a:pathLst>
                <a:path extrusionOk="0" h="8990" w="21920">
                  <a:moveTo>
                    <a:pt x="0" y="0"/>
                  </a:moveTo>
                  <a:lnTo>
                    <a:pt x="0" y="8989"/>
                  </a:lnTo>
                  <a:lnTo>
                    <a:pt x="21920" y="8989"/>
                  </a:lnTo>
                  <a:lnTo>
                    <a:pt x="219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8210679" y="2579681"/>
              <a:ext cx="38242" cy="148208"/>
            </a:xfrm>
            <a:custGeom>
              <a:rect b="b" l="l" r="r" t="t"/>
              <a:pathLst>
                <a:path extrusionOk="0" h="14169" w="3656">
                  <a:moveTo>
                    <a:pt x="1822" y="0"/>
                  </a:moveTo>
                  <a:cubicBezTo>
                    <a:pt x="822" y="0"/>
                    <a:pt x="0" y="834"/>
                    <a:pt x="0" y="1834"/>
                  </a:cubicBezTo>
                  <a:lnTo>
                    <a:pt x="0" y="12335"/>
                  </a:lnTo>
                  <a:cubicBezTo>
                    <a:pt x="0" y="13347"/>
                    <a:pt x="822" y="14169"/>
                    <a:pt x="1822" y="14169"/>
                  </a:cubicBezTo>
                  <a:cubicBezTo>
                    <a:pt x="2834" y="14169"/>
                    <a:pt x="3656" y="13347"/>
                    <a:pt x="3656" y="12335"/>
                  </a:cubicBezTo>
                  <a:lnTo>
                    <a:pt x="3656" y="1834"/>
                  </a:lnTo>
                  <a:cubicBezTo>
                    <a:pt x="3656" y="834"/>
                    <a:pt x="2834" y="0"/>
                    <a:pt x="1822" y="0"/>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7013856" y="2350398"/>
              <a:ext cx="269763" cy="463545"/>
            </a:xfrm>
            <a:custGeom>
              <a:rect b="b" l="l" r="r" t="t"/>
              <a:pathLst>
                <a:path extrusionOk="0" h="44316" w="25790">
                  <a:moveTo>
                    <a:pt x="11752" y="1"/>
                  </a:moveTo>
                  <a:cubicBezTo>
                    <a:pt x="5287" y="1"/>
                    <a:pt x="0" y="5287"/>
                    <a:pt x="0" y="11752"/>
                  </a:cubicBezTo>
                  <a:lnTo>
                    <a:pt x="0" y="32553"/>
                  </a:lnTo>
                  <a:cubicBezTo>
                    <a:pt x="0" y="39018"/>
                    <a:pt x="5287" y="44316"/>
                    <a:pt x="11752" y="44316"/>
                  </a:cubicBezTo>
                  <a:lnTo>
                    <a:pt x="14038" y="44316"/>
                  </a:lnTo>
                  <a:cubicBezTo>
                    <a:pt x="20503" y="44316"/>
                    <a:pt x="25789" y="39018"/>
                    <a:pt x="25789" y="32553"/>
                  </a:cubicBezTo>
                  <a:lnTo>
                    <a:pt x="25789" y="11752"/>
                  </a:lnTo>
                  <a:cubicBezTo>
                    <a:pt x="25789" y="5287"/>
                    <a:pt x="20503" y="1"/>
                    <a:pt x="140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7013981" y="2475813"/>
              <a:ext cx="223185" cy="91546"/>
            </a:xfrm>
            <a:custGeom>
              <a:rect b="b" l="l" r="r" t="t"/>
              <a:pathLst>
                <a:path extrusionOk="0" h="8752" w="21337">
                  <a:moveTo>
                    <a:pt x="0" y="0"/>
                  </a:moveTo>
                  <a:lnTo>
                    <a:pt x="0" y="8752"/>
                  </a:lnTo>
                  <a:lnTo>
                    <a:pt x="21336" y="8752"/>
                  </a:lnTo>
                  <a:lnTo>
                    <a:pt x="213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7050968" y="2599858"/>
              <a:ext cx="37248" cy="144222"/>
            </a:xfrm>
            <a:custGeom>
              <a:rect b="b" l="l" r="r" t="t"/>
              <a:pathLst>
                <a:path extrusionOk="0" h="13788" w="3561">
                  <a:moveTo>
                    <a:pt x="1786" y="0"/>
                  </a:moveTo>
                  <a:cubicBezTo>
                    <a:pt x="810" y="0"/>
                    <a:pt x="0" y="798"/>
                    <a:pt x="0" y="1786"/>
                  </a:cubicBezTo>
                  <a:lnTo>
                    <a:pt x="0" y="12013"/>
                  </a:lnTo>
                  <a:cubicBezTo>
                    <a:pt x="0" y="12990"/>
                    <a:pt x="810" y="13787"/>
                    <a:pt x="1786" y="13787"/>
                  </a:cubicBezTo>
                  <a:cubicBezTo>
                    <a:pt x="2763" y="13787"/>
                    <a:pt x="3560" y="12990"/>
                    <a:pt x="3560" y="12013"/>
                  </a:cubicBezTo>
                  <a:lnTo>
                    <a:pt x="3560" y="1786"/>
                  </a:lnTo>
                  <a:cubicBezTo>
                    <a:pt x="3560" y="810"/>
                    <a:pt x="2763" y="0"/>
                    <a:pt x="1786" y="0"/>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7258819" y="1969832"/>
              <a:ext cx="439634" cy="717462"/>
            </a:xfrm>
            <a:custGeom>
              <a:rect b="b" l="l" r="r" t="t"/>
              <a:pathLst>
                <a:path extrusionOk="0" h="68591" w="42030">
                  <a:moveTo>
                    <a:pt x="7141" y="1"/>
                  </a:moveTo>
                  <a:cubicBezTo>
                    <a:pt x="6448" y="1"/>
                    <a:pt x="5730" y="101"/>
                    <a:pt x="4990" y="320"/>
                  </a:cubicBezTo>
                  <a:cubicBezTo>
                    <a:pt x="3585" y="737"/>
                    <a:pt x="1549" y="1832"/>
                    <a:pt x="1" y="3273"/>
                  </a:cubicBezTo>
                  <a:lnTo>
                    <a:pt x="1" y="68590"/>
                  </a:lnTo>
                  <a:lnTo>
                    <a:pt x="42030" y="68590"/>
                  </a:lnTo>
                  <a:lnTo>
                    <a:pt x="42030" y="30002"/>
                  </a:lnTo>
                  <a:cubicBezTo>
                    <a:pt x="40636" y="30452"/>
                    <a:pt x="39068" y="30666"/>
                    <a:pt x="37458" y="30666"/>
                  </a:cubicBezTo>
                  <a:cubicBezTo>
                    <a:pt x="32934" y="30666"/>
                    <a:pt x="28083" y="28977"/>
                    <a:pt x="25861" y="26097"/>
                  </a:cubicBezTo>
                  <a:cubicBezTo>
                    <a:pt x="21539" y="20477"/>
                    <a:pt x="20932" y="12214"/>
                    <a:pt x="16563" y="6333"/>
                  </a:cubicBezTo>
                  <a:cubicBezTo>
                    <a:pt x="14264" y="3244"/>
                    <a:pt x="11087" y="1"/>
                    <a:pt x="7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7589480" y="1929832"/>
              <a:ext cx="14330" cy="358433"/>
            </a:xfrm>
            <a:custGeom>
              <a:rect b="b" l="l" r="r" t="t"/>
              <a:pathLst>
                <a:path extrusionOk="0" h="34267" w="1370">
                  <a:moveTo>
                    <a:pt x="0" y="1"/>
                  </a:moveTo>
                  <a:lnTo>
                    <a:pt x="0" y="34267"/>
                  </a:lnTo>
                  <a:lnTo>
                    <a:pt x="1369" y="34267"/>
                  </a:lnTo>
                  <a:lnTo>
                    <a:pt x="13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7519356" y="1810881"/>
              <a:ext cx="226051" cy="156701"/>
            </a:xfrm>
            <a:custGeom>
              <a:rect b="b" l="l" r="r" t="t"/>
              <a:pathLst>
                <a:path extrusionOk="0" h="14981" w="21611">
                  <a:moveTo>
                    <a:pt x="6624" y="0"/>
                  </a:moveTo>
                  <a:cubicBezTo>
                    <a:pt x="4384" y="0"/>
                    <a:pt x="2564" y="748"/>
                    <a:pt x="1703" y="2240"/>
                  </a:cubicBezTo>
                  <a:cubicBezTo>
                    <a:pt x="1" y="5181"/>
                    <a:pt x="2692" y="9932"/>
                    <a:pt x="7728" y="12825"/>
                  </a:cubicBezTo>
                  <a:cubicBezTo>
                    <a:pt x="10215" y="14263"/>
                    <a:pt x="12806" y="14980"/>
                    <a:pt x="14996" y="14980"/>
                  </a:cubicBezTo>
                  <a:cubicBezTo>
                    <a:pt x="17231" y="14980"/>
                    <a:pt x="19048" y="14233"/>
                    <a:pt x="19908" y="12742"/>
                  </a:cubicBezTo>
                  <a:cubicBezTo>
                    <a:pt x="21611" y="9789"/>
                    <a:pt x="18920" y="5050"/>
                    <a:pt x="13895" y="2145"/>
                  </a:cubicBezTo>
                  <a:cubicBezTo>
                    <a:pt x="11405" y="715"/>
                    <a:pt x="8814" y="0"/>
                    <a:pt x="6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7561698" y="1810892"/>
              <a:ext cx="168396" cy="109537"/>
            </a:xfrm>
            <a:custGeom>
              <a:rect b="b" l="l" r="r" t="t"/>
              <a:pathLst>
                <a:path extrusionOk="0" h="10472" w="16099">
                  <a:moveTo>
                    <a:pt x="2588" y="0"/>
                  </a:moveTo>
                  <a:cubicBezTo>
                    <a:pt x="2096" y="0"/>
                    <a:pt x="1625" y="36"/>
                    <a:pt x="1180" y="108"/>
                  </a:cubicBezTo>
                  <a:cubicBezTo>
                    <a:pt x="1" y="3728"/>
                    <a:pt x="3620" y="7800"/>
                    <a:pt x="6883" y="9383"/>
                  </a:cubicBezTo>
                  <a:cubicBezTo>
                    <a:pt x="8429" y="10135"/>
                    <a:pt x="9913" y="10471"/>
                    <a:pt x="11316" y="10471"/>
                  </a:cubicBezTo>
                  <a:cubicBezTo>
                    <a:pt x="13046" y="10471"/>
                    <a:pt x="14652" y="9960"/>
                    <a:pt x="16098" y="9086"/>
                  </a:cubicBezTo>
                  <a:cubicBezTo>
                    <a:pt x="15348" y="6657"/>
                    <a:pt x="13086" y="4025"/>
                    <a:pt x="9847" y="2144"/>
                  </a:cubicBezTo>
                  <a:cubicBezTo>
                    <a:pt x="7368" y="715"/>
                    <a:pt x="4777" y="0"/>
                    <a:pt x="2588" y="0"/>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7610526" y="1846268"/>
              <a:ext cx="63021" cy="71620"/>
            </a:xfrm>
            <a:custGeom>
              <a:rect b="b" l="l" r="r" t="t"/>
              <a:pathLst>
                <a:path extrusionOk="0" h="6847" w="6025">
                  <a:moveTo>
                    <a:pt x="5322" y="0"/>
                  </a:moveTo>
                  <a:lnTo>
                    <a:pt x="0" y="6263"/>
                  </a:lnTo>
                  <a:lnTo>
                    <a:pt x="691" y="6847"/>
                  </a:lnTo>
                  <a:lnTo>
                    <a:pt x="6025" y="584"/>
                  </a:lnTo>
                  <a:lnTo>
                    <a:pt x="53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7293201" y="2307313"/>
              <a:ext cx="214963" cy="23922"/>
            </a:xfrm>
            <a:custGeom>
              <a:rect b="b" l="l" r="r" t="t"/>
              <a:pathLst>
                <a:path extrusionOk="0" h="2287" w="20551">
                  <a:moveTo>
                    <a:pt x="0" y="0"/>
                  </a:moveTo>
                  <a:lnTo>
                    <a:pt x="0" y="2286"/>
                  </a:lnTo>
                  <a:lnTo>
                    <a:pt x="20550" y="2286"/>
                  </a:lnTo>
                  <a:lnTo>
                    <a:pt x="205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7295565" y="2376684"/>
              <a:ext cx="215089" cy="23922"/>
            </a:xfrm>
            <a:custGeom>
              <a:rect b="b" l="l" r="r" t="t"/>
              <a:pathLst>
                <a:path extrusionOk="0" h="2287" w="20563">
                  <a:moveTo>
                    <a:pt x="0" y="0"/>
                  </a:moveTo>
                  <a:lnTo>
                    <a:pt x="0" y="2286"/>
                  </a:lnTo>
                  <a:lnTo>
                    <a:pt x="20562" y="2286"/>
                  </a:lnTo>
                  <a:lnTo>
                    <a:pt x="205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7295565" y="2448293"/>
              <a:ext cx="215089" cy="23922"/>
            </a:xfrm>
            <a:custGeom>
              <a:rect b="b" l="l" r="r" t="t"/>
              <a:pathLst>
                <a:path extrusionOk="0" h="2287" w="20563">
                  <a:moveTo>
                    <a:pt x="0" y="0"/>
                  </a:moveTo>
                  <a:lnTo>
                    <a:pt x="0" y="2286"/>
                  </a:lnTo>
                  <a:lnTo>
                    <a:pt x="20562" y="2286"/>
                  </a:lnTo>
                  <a:lnTo>
                    <a:pt x="205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7295565" y="2529609"/>
              <a:ext cx="215089" cy="23807"/>
            </a:xfrm>
            <a:custGeom>
              <a:rect b="b" l="l" r="r" t="t"/>
              <a:pathLst>
                <a:path extrusionOk="0" h="2276" w="20563">
                  <a:moveTo>
                    <a:pt x="0" y="1"/>
                  </a:moveTo>
                  <a:lnTo>
                    <a:pt x="0" y="2275"/>
                  </a:lnTo>
                  <a:lnTo>
                    <a:pt x="20562" y="2275"/>
                  </a:lnTo>
                  <a:lnTo>
                    <a:pt x="205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7599563" y="2560246"/>
              <a:ext cx="37123" cy="144233"/>
            </a:xfrm>
            <a:custGeom>
              <a:rect b="b" l="l" r="r" t="t"/>
              <a:pathLst>
                <a:path extrusionOk="0" h="13789" w="3549">
                  <a:moveTo>
                    <a:pt x="1774" y="1"/>
                  </a:moveTo>
                  <a:cubicBezTo>
                    <a:pt x="798" y="1"/>
                    <a:pt x="0" y="799"/>
                    <a:pt x="0" y="1775"/>
                  </a:cubicBezTo>
                  <a:lnTo>
                    <a:pt x="0" y="12002"/>
                  </a:lnTo>
                  <a:cubicBezTo>
                    <a:pt x="0" y="12979"/>
                    <a:pt x="798" y="13788"/>
                    <a:pt x="1774" y="13788"/>
                  </a:cubicBezTo>
                  <a:cubicBezTo>
                    <a:pt x="2751" y="13788"/>
                    <a:pt x="3549" y="12979"/>
                    <a:pt x="3549" y="12002"/>
                  </a:cubicBezTo>
                  <a:lnTo>
                    <a:pt x="3549" y="1775"/>
                  </a:lnTo>
                  <a:cubicBezTo>
                    <a:pt x="3549" y="799"/>
                    <a:pt x="2751" y="1"/>
                    <a:pt x="1774" y="1"/>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6841736" y="1715570"/>
              <a:ext cx="58545" cy="309323"/>
            </a:xfrm>
            <a:custGeom>
              <a:rect b="b" l="l" r="r" t="t"/>
              <a:pathLst>
                <a:path extrusionOk="0" h="29572" w="5597">
                  <a:moveTo>
                    <a:pt x="794" y="0"/>
                  </a:moveTo>
                  <a:cubicBezTo>
                    <a:pt x="493" y="0"/>
                    <a:pt x="191" y="215"/>
                    <a:pt x="191" y="601"/>
                  </a:cubicBezTo>
                  <a:lnTo>
                    <a:pt x="1" y="29462"/>
                  </a:lnTo>
                  <a:cubicBezTo>
                    <a:pt x="135" y="29537"/>
                    <a:pt x="279" y="29572"/>
                    <a:pt x="421" y="29572"/>
                  </a:cubicBezTo>
                  <a:cubicBezTo>
                    <a:pt x="799" y="29572"/>
                    <a:pt x="1162" y="29327"/>
                    <a:pt x="1275" y="28938"/>
                  </a:cubicBezTo>
                  <a:lnTo>
                    <a:pt x="5454" y="14996"/>
                  </a:lnTo>
                  <a:cubicBezTo>
                    <a:pt x="5597" y="14496"/>
                    <a:pt x="5597" y="13960"/>
                    <a:pt x="5442" y="13460"/>
                  </a:cubicBezTo>
                  <a:lnTo>
                    <a:pt x="1358" y="423"/>
                  </a:lnTo>
                  <a:cubicBezTo>
                    <a:pt x="1269" y="134"/>
                    <a:pt x="1032" y="0"/>
                    <a:pt x="7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6607140" y="2040123"/>
              <a:ext cx="242965" cy="126263"/>
            </a:xfrm>
            <a:custGeom>
              <a:rect b="b" l="l" r="r" t="t"/>
              <a:pathLst>
                <a:path extrusionOk="0" h="12071" w="23228">
                  <a:moveTo>
                    <a:pt x="22549" y="0"/>
                  </a:moveTo>
                  <a:cubicBezTo>
                    <a:pt x="22469" y="0"/>
                    <a:pt x="22384" y="20"/>
                    <a:pt x="22298" y="65"/>
                  </a:cubicBezTo>
                  <a:lnTo>
                    <a:pt x="21" y="11328"/>
                  </a:lnTo>
                  <a:cubicBezTo>
                    <a:pt x="0" y="11742"/>
                    <a:pt x="337" y="12070"/>
                    <a:pt x="748" y="12070"/>
                  </a:cubicBezTo>
                  <a:cubicBezTo>
                    <a:pt x="798" y="12070"/>
                    <a:pt x="850" y="12065"/>
                    <a:pt x="902" y="12055"/>
                  </a:cubicBezTo>
                  <a:lnTo>
                    <a:pt x="13190" y="9602"/>
                  </a:lnTo>
                  <a:cubicBezTo>
                    <a:pt x="13630" y="9507"/>
                    <a:pt x="14047" y="9292"/>
                    <a:pt x="14368" y="8983"/>
                  </a:cubicBezTo>
                  <a:lnTo>
                    <a:pt x="22869" y="851"/>
                  </a:lnTo>
                  <a:cubicBezTo>
                    <a:pt x="23228" y="513"/>
                    <a:pt x="22954" y="0"/>
                    <a:pt x="225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6841736" y="1761709"/>
              <a:ext cx="58545" cy="263184"/>
            </a:xfrm>
            <a:custGeom>
              <a:rect b="b" l="l" r="r" t="t"/>
              <a:pathLst>
                <a:path extrusionOk="0" h="25161" w="5597">
                  <a:moveTo>
                    <a:pt x="2608" y="0"/>
                  </a:moveTo>
                  <a:cubicBezTo>
                    <a:pt x="1834" y="1667"/>
                    <a:pt x="2287" y="3798"/>
                    <a:pt x="2692" y="5525"/>
                  </a:cubicBezTo>
                  <a:cubicBezTo>
                    <a:pt x="3132" y="7394"/>
                    <a:pt x="3823" y="9263"/>
                    <a:pt x="3954" y="11192"/>
                  </a:cubicBezTo>
                  <a:cubicBezTo>
                    <a:pt x="4168" y="14514"/>
                    <a:pt x="2430" y="17181"/>
                    <a:pt x="37" y="19157"/>
                  </a:cubicBezTo>
                  <a:lnTo>
                    <a:pt x="1" y="25051"/>
                  </a:lnTo>
                  <a:cubicBezTo>
                    <a:pt x="135" y="25126"/>
                    <a:pt x="279" y="25161"/>
                    <a:pt x="421" y="25161"/>
                  </a:cubicBezTo>
                  <a:cubicBezTo>
                    <a:pt x="799" y="25161"/>
                    <a:pt x="1162" y="24916"/>
                    <a:pt x="1275" y="24527"/>
                  </a:cubicBezTo>
                  <a:lnTo>
                    <a:pt x="5454" y="10585"/>
                  </a:lnTo>
                  <a:cubicBezTo>
                    <a:pt x="5597" y="10085"/>
                    <a:pt x="5597" y="9549"/>
                    <a:pt x="5442" y="9049"/>
                  </a:cubicBezTo>
                  <a:lnTo>
                    <a:pt x="2608"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6607140" y="2065331"/>
              <a:ext cx="222285" cy="101054"/>
            </a:xfrm>
            <a:custGeom>
              <a:rect b="b" l="l" r="r" t="t"/>
              <a:pathLst>
                <a:path extrusionOk="0" h="9661" w="21251">
                  <a:moveTo>
                    <a:pt x="21250" y="1"/>
                  </a:moveTo>
                  <a:cubicBezTo>
                    <a:pt x="19500" y="1286"/>
                    <a:pt x="16297" y="2013"/>
                    <a:pt x="15178" y="2679"/>
                  </a:cubicBezTo>
                  <a:cubicBezTo>
                    <a:pt x="14452" y="3120"/>
                    <a:pt x="14047" y="3822"/>
                    <a:pt x="13416" y="4358"/>
                  </a:cubicBezTo>
                  <a:cubicBezTo>
                    <a:pt x="12904" y="4799"/>
                    <a:pt x="12261" y="5084"/>
                    <a:pt x="11642" y="5335"/>
                  </a:cubicBezTo>
                  <a:cubicBezTo>
                    <a:pt x="10118" y="5977"/>
                    <a:pt x="8570" y="6656"/>
                    <a:pt x="6903" y="6704"/>
                  </a:cubicBezTo>
                  <a:cubicBezTo>
                    <a:pt x="6812" y="6707"/>
                    <a:pt x="6721" y="6708"/>
                    <a:pt x="6630" y="6708"/>
                  </a:cubicBezTo>
                  <a:cubicBezTo>
                    <a:pt x="6000" y="6708"/>
                    <a:pt x="5389" y="6637"/>
                    <a:pt x="4796" y="6501"/>
                  </a:cubicBezTo>
                  <a:lnTo>
                    <a:pt x="21" y="8918"/>
                  </a:lnTo>
                  <a:cubicBezTo>
                    <a:pt x="0" y="9332"/>
                    <a:pt x="337" y="9660"/>
                    <a:pt x="748" y="9660"/>
                  </a:cubicBezTo>
                  <a:cubicBezTo>
                    <a:pt x="798" y="9660"/>
                    <a:pt x="850" y="9655"/>
                    <a:pt x="902" y="9645"/>
                  </a:cubicBezTo>
                  <a:lnTo>
                    <a:pt x="13190" y="7192"/>
                  </a:lnTo>
                  <a:cubicBezTo>
                    <a:pt x="13630" y="7097"/>
                    <a:pt x="14047" y="6882"/>
                    <a:pt x="14380" y="6573"/>
                  </a:cubicBezTo>
                  <a:lnTo>
                    <a:pt x="21250"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6876485" y="2025981"/>
              <a:ext cx="13462" cy="729188"/>
            </a:xfrm>
            <a:custGeom>
              <a:rect b="b" l="l" r="r" t="t"/>
              <a:pathLst>
                <a:path extrusionOk="0" h="69712" w="1287">
                  <a:moveTo>
                    <a:pt x="644" y="0"/>
                  </a:moveTo>
                  <a:cubicBezTo>
                    <a:pt x="287" y="0"/>
                    <a:pt x="1" y="286"/>
                    <a:pt x="1" y="643"/>
                  </a:cubicBezTo>
                  <a:lnTo>
                    <a:pt x="1" y="69068"/>
                  </a:lnTo>
                  <a:cubicBezTo>
                    <a:pt x="1" y="69425"/>
                    <a:pt x="287" y="69711"/>
                    <a:pt x="644" y="69711"/>
                  </a:cubicBezTo>
                  <a:cubicBezTo>
                    <a:pt x="1001" y="69711"/>
                    <a:pt x="1287" y="69425"/>
                    <a:pt x="1287" y="69068"/>
                  </a:cubicBezTo>
                  <a:lnTo>
                    <a:pt x="1287" y="643"/>
                  </a:lnTo>
                  <a:cubicBezTo>
                    <a:pt x="1287" y="286"/>
                    <a:pt x="1001"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6842866" y="2010280"/>
              <a:ext cx="105364" cy="58304"/>
            </a:xfrm>
            <a:custGeom>
              <a:rect b="b" l="l" r="r" t="t"/>
              <a:pathLst>
                <a:path extrusionOk="0" h="5574" w="10073">
                  <a:moveTo>
                    <a:pt x="2786" y="1"/>
                  </a:moveTo>
                  <a:cubicBezTo>
                    <a:pt x="1250" y="1"/>
                    <a:pt x="0" y="1251"/>
                    <a:pt x="0" y="2787"/>
                  </a:cubicBezTo>
                  <a:cubicBezTo>
                    <a:pt x="0" y="4323"/>
                    <a:pt x="1250" y="5573"/>
                    <a:pt x="2786" y="5573"/>
                  </a:cubicBezTo>
                  <a:lnTo>
                    <a:pt x="7287" y="5573"/>
                  </a:lnTo>
                  <a:cubicBezTo>
                    <a:pt x="8823" y="5573"/>
                    <a:pt x="10073" y="4323"/>
                    <a:pt x="10073" y="2787"/>
                  </a:cubicBezTo>
                  <a:cubicBezTo>
                    <a:pt x="10073" y="1251"/>
                    <a:pt x="8823" y="1"/>
                    <a:pt x="7287" y="1"/>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6815838" y="2010165"/>
              <a:ext cx="65145" cy="60658"/>
            </a:xfrm>
            <a:custGeom>
              <a:rect b="b" l="l" r="r" t="t"/>
              <a:pathLst>
                <a:path extrusionOk="0" h="5799" w="6228">
                  <a:moveTo>
                    <a:pt x="3120" y="0"/>
                  </a:moveTo>
                  <a:cubicBezTo>
                    <a:pt x="1393" y="0"/>
                    <a:pt x="0" y="1298"/>
                    <a:pt x="0" y="2905"/>
                  </a:cubicBezTo>
                  <a:cubicBezTo>
                    <a:pt x="0" y="4501"/>
                    <a:pt x="1393" y="5798"/>
                    <a:pt x="3120" y="5798"/>
                  </a:cubicBezTo>
                  <a:cubicBezTo>
                    <a:pt x="4834" y="5798"/>
                    <a:pt x="6227" y="4501"/>
                    <a:pt x="6227" y="2905"/>
                  </a:cubicBezTo>
                  <a:cubicBezTo>
                    <a:pt x="6227" y="1298"/>
                    <a:pt x="4834" y="0"/>
                    <a:pt x="31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6846224" y="2037183"/>
              <a:ext cx="102006" cy="14581"/>
            </a:xfrm>
            <a:custGeom>
              <a:rect b="b" l="l" r="r" t="t"/>
              <a:pathLst>
                <a:path extrusionOk="0" h="1394" w="9752">
                  <a:moveTo>
                    <a:pt x="691" y="1"/>
                  </a:moveTo>
                  <a:cubicBezTo>
                    <a:pt x="310" y="1"/>
                    <a:pt x="1" y="310"/>
                    <a:pt x="1" y="691"/>
                  </a:cubicBezTo>
                  <a:cubicBezTo>
                    <a:pt x="1" y="1072"/>
                    <a:pt x="310" y="1394"/>
                    <a:pt x="691" y="1394"/>
                  </a:cubicBezTo>
                  <a:lnTo>
                    <a:pt x="9061" y="1394"/>
                  </a:lnTo>
                  <a:cubicBezTo>
                    <a:pt x="9442" y="1394"/>
                    <a:pt x="9752" y="1072"/>
                    <a:pt x="9752" y="691"/>
                  </a:cubicBezTo>
                  <a:cubicBezTo>
                    <a:pt x="9752" y="310"/>
                    <a:pt x="9442" y="1"/>
                    <a:pt x="90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6862165" y="2042790"/>
              <a:ext cx="237003" cy="137016"/>
            </a:xfrm>
            <a:custGeom>
              <a:rect b="b" l="l" r="r" t="t"/>
              <a:pathLst>
                <a:path extrusionOk="0" h="13099" w="22658">
                  <a:moveTo>
                    <a:pt x="723" y="0"/>
                  </a:moveTo>
                  <a:cubicBezTo>
                    <a:pt x="328" y="0"/>
                    <a:pt x="1" y="303"/>
                    <a:pt x="1" y="703"/>
                  </a:cubicBezTo>
                  <a:lnTo>
                    <a:pt x="21718" y="13026"/>
                  </a:lnTo>
                  <a:cubicBezTo>
                    <a:pt x="21808" y="13076"/>
                    <a:pt x="21898" y="13099"/>
                    <a:pt x="21983" y="13099"/>
                  </a:cubicBezTo>
                  <a:cubicBezTo>
                    <a:pt x="22378" y="13099"/>
                    <a:pt x="22658" y="12617"/>
                    <a:pt x="22325" y="12264"/>
                  </a:cubicBezTo>
                  <a:lnTo>
                    <a:pt x="14229" y="3739"/>
                  </a:lnTo>
                  <a:cubicBezTo>
                    <a:pt x="13919" y="3406"/>
                    <a:pt x="13514" y="3168"/>
                    <a:pt x="13074" y="3060"/>
                  </a:cubicBezTo>
                  <a:lnTo>
                    <a:pt x="917" y="24"/>
                  </a:lnTo>
                  <a:cubicBezTo>
                    <a:pt x="851" y="8"/>
                    <a:pt x="786" y="0"/>
                    <a:pt x="7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6898283" y="2049641"/>
              <a:ext cx="200884" cy="130164"/>
            </a:xfrm>
            <a:custGeom>
              <a:rect b="b" l="l" r="r" t="t"/>
              <a:pathLst>
                <a:path extrusionOk="0" h="12444" w="19205">
                  <a:moveTo>
                    <a:pt x="0" y="0"/>
                  </a:moveTo>
                  <a:cubicBezTo>
                    <a:pt x="524" y="1786"/>
                    <a:pt x="2310" y="2501"/>
                    <a:pt x="4227" y="2905"/>
                  </a:cubicBezTo>
                  <a:cubicBezTo>
                    <a:pt x="6549" y="3382"/>
                    <a:pt x="8859" y="3620"/>
                    <a:pt x="10811" y="5084"/>
                  </a:cubicBezTo>
                  <a:cubicBezTo>
                    <a:pt x="12395" y="6287"/>
                    <a:pt x="13073" y="7835"/>
                    <a:pt x="13204" y="9502"/>
                  </a:cubicBezTo>
                  <a:lnTo>
                    <a:pt x="18265" y="12371"/>
                  </a:lnTo>
                  <a:cubicBezTo>
                    <a:pt x="18355" y="12421"/>
                    <a:pt x="18445" y="12444"/>
                    <a:pt x="18530" y="12444"/>
                  </a:cubicBezTo>
                  <a:cubicBezTo>
                    <a:pt x="18925" y="12444"/>
                    <a:pt x="19205" y="11962"/>
                    <a:pt x="18872" y="11609"/>
                  </a:cubicBezTo>
                  <a:lnTo>
                    <a:pt x="10776" y="3084"/>
                  </a:lnTo>
                  <a:cubicBezTo>
                    <a:pt x="10466" y="2751"/>
                    <a:pt x="10061" y="2513"/>
                    <a:pt x="9621" y="2405"/>
                  </a:cubicBezTo>
                  <a:lnTo>
                    <a:pt x="0"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5475671" y="2683789"/>
              <a:ext cx="3402418" cy="160425"/>
            </a:xfrm>
            <a:custGeom>
              <a:rect b="b" l="l" r="r" t="t"/>
              <a:pathLst>
                <a:path extrusionOk="0" h="15337" w="325279">
                  <a:moveTo>
                    <a:pt x="0" y="1"/>
                  </a:moveTo>
                  <a:lnTo>
                    <a:pt x="0" y="620"/>
                  </a:lnTo>
                  <a:cubicBezTo>
                    <a:pt x="0" y="8704"/>
                    <a:pt x="5096" y="15336"/>
                    <a:pt x="11323" y="15336"/>
                  </a:cubicBezTo>
                  <a:lnTo>
                    <a:pt x="313968" y="15336"/>
                  </a:lnTo>
                  <a:cubicBezTo>
                    <a:pt x="320183" y="15336"/>
                    <a:pt x="325279" y="8704"/>
                    <a:pt x="325279" y="620"/>
                  </a:cubicBezTo>
                  <a:lnTo>
                    <a:pt x="3252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7813648" y="362014"/>
              <a:ext cx="510124" cy="264900"/>
            </a:xfrm>
            <a:custGeom>
              <a:rect b="b" l="l" r="r" t="t"/>
              <a:pathLst>
                <a:path extrusionOk="0" h="25325" w="48769">
                  <a:moveTo>
                    <a:pt x="24372" y="0"/>
                  </a:moveTo>
                  <a:cubicBezTo>
                    <a:pt x="20705" y="0"/>
                    <a:pt x="17419" y="1607"/>
                    <a:pt x="15169" y="4155"/>
                  </a:cubicBezTo>
                  <a:cubicBezTo>
                    <a:pt x="13866" y="5635"/>
                    <a:pt x="12000" y="6408"/>
                    <a:pt x="10045" y="6408"/>
                  </a:cubicBezTo>
                  <a:cubicBezTo>
                    <a:pt x="9892" y="6408"/>
                    <a:pt x="9739" y="6403"/>
                    <a:pt x="9585" y="6394"/>
                  </a:cubicBezTo>
                  <a:cubicBezTo>
                    <a:pt x="9406" y="6382"/>
                    <a:pt x="9216" y="6370"/>
                    <a:pt x="9037" y="6370"/>
                  </a:cubicBezTo>
                  <a:cubicBezTo>
                    <a:pt x="4048" y="6370"/>
                    <a:pt x="0" y="10418"/>
                    <a:pt x="0" y="15395"/>
                  </a:cubicBezTo>
                  <a:cubicBezTo>
                    <a:pt x="0" y="20372"/>
                    <a:pt x="4048" y="24408"/>
                    <a:pt x="9037" y="24408"/>
                  </a:cubicBezTo>
                  <a:cubicBezTo>
                    <a:pt x="10204" y="24408"/>
                    <a:pt x="11335" y="24182"/>
                    <a:pt x="12359" y="23777"/>
                  </a:cubicBezTo>
                  <a:cubicBezTo>
                    <a:pt x="13593" y="23285"/>
                    <a:pt x="14893" y="23063"/>
                    <a:pt x="16201" y="23063"/>
                  </a:cubicBezTo>
                  <a:cubicBezTo>
                    <a:pt x="17619" y="23063"/>
                    <a:pt x="19045" y="23324"/>
                    <a:pt x="20408" y="23789"/>
                  </a:cubicBezTo>
                  <a:cubicBezTo>
                    <a:pt x="21646" y="24217"/>
                    <a:pt x="22979" y="24444"/>
                    <a:pt x="24372" y="24444"/>
                  </a:cubicBezTo>
                  <a:cubicBezTo>
                    <a:pt x="25265" y="24444"/>
                    <a:pt x="26135" y="24348"/>
                    <a:pt x="26980" y="24170"/>
                  </a:cubicBezTo>
                  <a:cubicBezTo>
                    <a:pt x="27470" y="24062"/>
                    <a:pt x="27967" y="24009"/>
                    <a:pt x="28462" y="24009"/>
                  </a:cubicBezTo>
                  <a:cubicBezTo>
                    <a:pt x="29447" y="24009"/>
                    <a:pt x="30427" y="24218"/>
                    <a:pt x="31338" y="24622"/>
                  </a:cubicBezTo>
                  <a:cubicBezTo>
                    <a:pt x="32338" y="25075"/>
                    <a:pt x="33457" y="25325"/>
                    <a:pt x="34624" y="25325"/>
                  </a:cubicBezTo>
                  <a:cubicBezTo>
                    <a:pt x="36279" y="25325"/>
                    <a:pt x="37815" y="24825"/>
                    <a:pt x="39100" y="23967"/>
                  </a:cubicBezTo>
                  <a:cubicBezTo>
                    <a:pt x="39941" y="23407"/>
                    <a:pt x="40926" y="23131"/>
                    <a:pt x="41923" y="23131"/>
                  </a:cubicBezTo>
                  <a:cubicBezTo>
                    <a:pt x="42325" y="23131"/>
                    <a:pt x="42728" y="23176"/>
                    <a:pt x="43125" y="23265"/>
                  </a:cubicBezTo>
                  <a:cubicBezTo>
                    <a:pt x="43434" y="23336"/>
                    <a:pt x="43756" y="23372"/>
                    <a:pt x="44077" y="23372"/>
                  </a:cubicBezTo>
                  <a:cubicBezTo>
                    <a:pt x="46697" y="23372"/>
                    <a:pt x="48768" y="21110"/>
                    <a:pt x="48483" y="18455"/>
                  </a:cubicBezTo>
                  <a:cubicBezTo>
                    <a:pt x="48256" y="16478"/>
                    <a:pt x="46685" y="14859"/>
                    <a:pt x="44720" y="14585"/>
                  </a:cubicBezTo>
                  <a:cubicBezTo>
                    <a:pt x="44696" y="14573"/>
                    <a:pt x="44673" y="14573"/>
                    <a:pt x="44649" y="14573"/>
                  </a:cubicBezTo>
                  <a:cubicBezTo>
                    <a:pt x="43232" y="14395"/>
                    <a:pt x="41982" y="13657"/>
                    <a:pt x="41136" y="12514"/>
                  </a:cubicBezTo>
                  <a:cubicBezTo>
                    <a:pt x="40398" y="11513"/>
                    <a:pt x="39434" y="10680"/>
                    <a:pt x="38327" y="10108"/>
                  </a:cubicBezTo>
                  <a:cubicBezTo>
                    <a:pt x="37029" y="9442"/>
                    <a:pt x="36052" y="8299"/>
                    <a:pt x="35433" y="6977"/>
                  </a:cubicBezTo>
                  <a:cubicBezTo>
                    <a:pt x="33469" y="2858"/>
                    <a:pt x="29254" y="0"/>
                    <a:pt x="24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9"/>
          <p:cNvSpPr txBox="1"/>
          <p:nvPr>
            <p:ph type="title"/>
          </p:nvPr>
        </p:nvSpPr>
        <p:spPr>
          <a:xfrm>
            <a:off x="2672700" y="1304100"/>
            <a:ext cx="3798900" cy="72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Current Standings</a:t>
            </a:r>
            <a:endParaRPr/>
          </a:p>
        </p:txBody>
      </p:sp>
      <p:sp>
        <p:nvSpPr>
          <p:cNvPr id="636" name="Google Shape;636;p39"/>
          <p:cNvSpPr txBox="1"/>
          <p:nvPr>
            <p:ph idx="1" type="subTitle"/>
          </p:nvPr>
        </p:nvSpPr>
        <p:spPr>
          <a:xfrm>
            <a:off x="2672700" y="2083550"/>
            <a:ext cx="3964800" cy="14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February 01, 2021 - February 22, 2021</a:t>
            </a:r>
            <a:endParaRPr/>
          </a:p>
          <a:p>
            <a:pPr indent="0" lvl="0" marL="0" rtl="0" algn="ctr">
              <a:spcBef>
                <a:spcPts val="1600"/>
              </a:spcBef>
              <a:spcAft>
                <a:spcPts val="0"/>
              </a:spcAft>
              <a:buNone/>
            </a:pPr>
            <a:r>
              <a:rPr lang="en"/>
              <a:t>Mean Absolute Error: 6.6321</a:t>
            </a:r>
            <a:endParaRPr/>
          </a:p>
          <a:p>
            <a:pPr indent="0" lvl="0" marL="0" rtl="0" algn="ctr">
              <a:spcBef>
                <a:spcPts val="1600"/>
              </a:spcBef>
              <a:spcAft>
                <a:spcPts val="1600"/>
              </a:spcAft>
              <a:buNone/>
            </a:pPr>
            <a:r>
              <a:rPr lang="en"/>
              <a:t>Root Mean Squared Error: 20.3813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0"/>
          <p:cNvSpPr txBox="1"/>
          <p:nvPr>
            <p:ph type="title"/>
          </p:nvPr>
        </p:nvSpPr>
        <p:spPr>
          <a:xfrm>
            <a:off x="336525" y="476790"/>
            <a:ext cx="77088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600"/>
              <a:t>Further Steps</a:t>
            </a:r>
            <a:endParaRPr sz="3600"/>
          </a:p>
          <a:p>
            <a:pPr indent="0" lvl="0" marL="0" rtl="0" algn="r">
              <a:spcBef>
                <a:spcPts val="0"/>
              </a:spcBef>
              <a:spcAft>
                <a:spcPts val="0"/>
              </a:spcAft>
              <a:buNone/>
            </a:pPr>
            <a:r>
              <a:t/>
            </a:r>
            <a:endParaRPr sz="3600"/>
          </a:p>
        </p:txBody>
      </p:sp>
      <p:sp>
        <p:nvSpPr>
          <p:cNvPr id="642" name="Google Shape;642;p40"/>
          <p:cNvSpPr txBox="1"/>
          <p:nvPr>
            <p:ph idx="2" type="title"/>
          </p:nvPr>
        </p:nvSpPr>
        <p:spPr>
          <a:xfrm>
            <a:off x="3826025" y="1682250"/>
            <a:ext cx="1813800" cy="4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AutoRegressive</a:t>
            </a:r>
            <a:endParaRPr/>
          </a:p>
        </p:txBody>
      </p:sp>
      <p:sp>
        <p:nvSpPr>
          <p:cNvPr id="643" name="Google Shape;643;p40"/>
          <p:cNvSpPr txBox="1"/>
          <p:nvPr>
            <p:ph idx="1" type="subTitle"/>
          </p:nvPr>
        </p:nvSpPr>
        <p:spPr>
          <a:xfrm>
            <a:off x="3728525" y="2161750"/>
            <a:ext cx="1911300" cy="14610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Incorporate autoregressive mode into model.</a:t>
            </a:r>
            <a:endParaRPr/>
          </a:p>
        </p:txBody>
      </p:sp>
      <p:sp>
        <p:nvSpPr>
          <p:cNvPr id="644" name="Google Shape;644;p40"/>
          <p:cNvSpPr txBox="1"/>
          <p:nvPr>
            <p:ph idx="3" type="title"/>
          </p:nvPr>
        </p:nvSpPr>
        <p:spPr>
          <a:xfrm>
            <a:off x="6251400" y="1682250"/>
            <a:ext cx="1813800" cy="4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Google Earth Engine</a:t>
            </a:r>
            <a:endParaRPr/>
          </a:p>
        </p:txBody>
      </p:sp>
      <p:sp>
        <p:nvSpPr>
          <p:cNvPr id="645" name="Google Shape;645;p40"/>
          <p:cNvSpPr txBox="1"/>
          <p:nvPr>
            <p:ph idx="4" type="subTitle"/>
          </p:nvPr>
        </p:nvSpPr>
        <p:spPr>
          <a:xfrm>
            <a:off x="6154025" y="2161750"/>
            <a:ext cx="1911300" cy="14610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Reaggregate data to administrative level 2 or custom hexagon shape. </a:t>
            </a:r>
            <a:endParaRPr/>
          </a:p>
        </p:txBody>
      </p:sp>
      <p:grpSp>
        <p:nvGrpSpPr>
          <p:cNvPr id="646" name="Google Shape;646;p40"/>
          <p:cNvGrpSpPr/>
          <p:nvPr/>
        </p:nvGrpSpPr>
        <p:grpSpPr>
          <a:xfrm flipH="1">
            <a:off x="5092864" y="1256968"/>
            <a:ext cx="446222" cy="77476"/>
            <a:chOff x="6146875" y="1767300"/>
            <a:chExt cx="331025" cy="57475"/>
          </a:xfrm>
        </p:grpSpPr>
        <p:sp>
          <p:nvSpPr>
            <p:cNvPr id="647" name="Google Shape;647;p40"/>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40"/>
          <p:cNvGrpSpPr/>
          <p:nvPr/>
        </p:nvGrpSpPr>
        <p:grpSpPr>
          <a:xfrm flipH="1">
            <a:off x="7532864" y="1256968"/>
            <a:ext cx="446222" cy="77476"/>
            <a:chOff x="6146875" y="1767300"/>
            <a:chExt cx="331025" cy="57475"/>
          </a:xfrm>
        </p:grpSpPr>
        <p:sp>
          <p:nvSpPr>
            <p:cNvPr id="651" name="Google Shape;651;p40"/>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40"/>
          <p:cNvGrpSpPr/>
          <p:nvPr/>
        </p:nvGrpSpPr>
        <p:grpSpPr>
          <a:xfrm>
            <a:off x="342862" y="344863"/>
            <a:ext cx="2829548" cy="3353952"/>
            <a:chOff x="342862" y="344863"/>
            <a:chExt cx="2829548" cy="3353952"/>
          </a:xfrm>
        </p:grpSpPr>
        <p:grpSp>
          <p:nvGrpSpPr>
            <p:cNvPr id="655" name="Google Shape;655;p40"/>
            <p:cNvGrpSpPr/>
            <p:nvPr/>
          </p:nvGrpSpPr>
          <p:grpSpPr>
            <a:xfrm>
              <a:off x="342862" y="344863"/>
              <a:ext cx="1397069" cy="2951452"/>
              <a:chOff x="252122" y="879390"/>
              <a:chExt cx="1240736" cy="2621183"/>
            </a:xfrm>
          </p:grpSpPr>
          <p:sp>
            <p:nvSpPr>
              <p:cNvPr id="656" name="Google Shape;656;p40"/>
              <p:cNvSpPr/>
              <p:nvPr/>
            </p:nvSpPr>
            <p:spPr>
              <a:xfrm>
                <a:off x="843778" y="879390"/>
                <a:ext cx="147848" cy="779873"/>
              </a:xfrm>
              <a:custGeom>
                <a:rect b="b" l="l" r="r" t="t"/>
                <a:pathLst>
                  <a:path extrusionOk="0" h="39825" w="755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p:nvPr/>
            </p:nvSpPr>
            <p:spPr>
              <a:xfrm>
                <a:off x="252122" y="1697807"/>
                <a:ext cx="612952" cy="318235"/>
              </a:xfrm>
              <a:custGeom>
                <a:rect b="b" l="l" r="r" t="t"/>
                <a:pathLst>
                  <a:path extrusionOk="0" h="16251" w="31301">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
              <p:cNvSpPr/>
              <p:nvPr/>
            </p:nvSpPr>
            <p:spPr>
              <a:xfrm>
                <a:off x="843778" y="995787"/>
                <a:ext cx="147848" cy="663475"/>
              </a:xfrm>
              <a:custGeom>
                <a:rect b="b" l="l" r="r" t="t"/>
                <a:pathLst>
                  <a:path extrusionOk="0" h="33881" w="755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
              <p:cNvSpPr/>
              <p:nvPr/>
            </p:nvSpPr>
            <p:spPr>
              <a:xfrm>
                <a:off x="252122" y="1761214"/>
                <a:ext cx="560686" cy="254827"/>
              </a:xfrm>
              <a:custGeom>
                <a:rect b="b" l="l" r="r" t="t"/>
                <a:pathLst>
                  <a:path extrusionOk="0" h="13013" w="28632">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931447" y="1661894"/>
                <a:ext cx="33819" cy="1838679"/>
              </a:xfrm>
              <a:custGeom>
                <a:rect b="b" l="l" r="r" t="t"/>
                <a:pathLst>
                  <a:path extrusionOk="0" h="93894" w="1727">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846578" y="1622259"/>
                <a:ext cx="265813" cy="147143"/>
              </a:xfrm>
              <a:custGeom>
                <a:rect b="b" l="l" r="r" t="t"/>
                <a:pathLst>
                  <a:path extrusionOk="0" h="7514" w="13574">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0"/>
              <p:cNvSpPr/>
              <p:nvPr/>
            </p:nvSpPr>
            <p:spPr>
              <a:xfrm>
                <a:off x="778726" y="1622259"/>
                <a:ext cx="163925" cy="152978"/>
              </a:xfrm>
              <a:custGeom>
                <a:rect b="b" l="l" r="r" t="t"/>
                <a:pathLst>
                  <a:path extrusionOk="0" h="7812" w="8371">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0"/>
              <p:cNvSpPr/>
              <p:nvPr/>
            </p:nvSpPr>
            <p:spPr>
              <a:xfrm>
                <a:off x="854979" y="1690346"/>
                <a:ext cx="257412" cy="36619"/>
              </a:xfrm>
              <a:custGeom>
                <a:rect b="b" l="l" r="r" t="t"/>
                <a:pathLst>
                  <a:path extrusionOk="0" h="1870" w="13145">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895318" y="1704348"/>
                <a:ext cx="597540" cy="345651"/>
              </a:xfrm>
              <a:custGeom>
                <a:rect b="b" l="l" r="r" t="t"/>
                <a:pathLst>
                  <a:path extrusionOk="0" h="17651" w="30514">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986473" y="1721815"/>
                <a:ext cx="506384" cy="328183"/>
              </a:xfrm>
              <a:custGeom>
                <a:rect b="b" l="l" r="r" t="t"/>
                <a:pathLst>
                  <a:path extrusionOk="0" h="16759" w="25859">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40"/>
            <p:cNvGrpSpPr/>
            <p:nvPr/>
          </p:nvGrpSpPr>
          <p:grpSpPr>
            <a:xfrm>
              <a:off x="2095699" y="1042084"/>
              <a:ext cx="1076711" cy="2274662"/>
              <a:chOff x="252122" y="879390"/>
              <a:chExt cx="1240736" cy="2621183"/>
            </a:xfrm>
          </p:grpSpPr>
          <p:sp>
            <p:nvSpPr>
              <p:cNvPr id="667" name="Google Shape;667;p40"/>
              <p:cNvSpPr/>
              <p:nvPr/>
            </p:nvSpPr>
            <p:spPr>
              <a:xfrm>
                <a:off x="843778" y="879390"/>
                <a:ext cx="147848" cy="779873"/>
              </a:xfrm>
              <a:custGeom>
                <a:rect b="b" l="l" r="r" t="t"/>
                <a:pathLst>
                  <a:path extrusionOk="0" h="39825" w="755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0"/>
              <p:cNvSpPr/>
              <p:nvPr/>
            </p:nvSpPr>
            <p:spPr>
              <a:xfrm>
                <a:off x="252122" y="1697807"/>
                <a:ext cx="612952" cy="318235"/>
              </a:xfrm>
              <a:custGeom>
                <a:rect b="b" l="l" r="r" t="t"/>
                <a:pathLst>
                  <a:path extrusionOk="0" h="16251" w="31301">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0"/>
              <p:cNvSpPr/>
              <p:nvPr/>
            </p:nvSpPr>
            <p:spPr>
              <a:xfrm>
                <a:off x="843778" y="995787"/>
                <a:ext cx="147848" cy="663475"/>
              </a:xfrm>
              <a:custGeom>
                <a:rect b="b" l="l" r="r" t="t"/>
                <a:pathLst>
                  <a:path extrusionOk="0" h="33881" w="755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0"/>
              <p:cNvSpPr/>
              <p:nvPr/>
            </p:nvSpPr>
            <p:spPr>
              <a:xfrm>
                <a:off x="252122" y="1761214"/>
                <a:ext cx="560686" cy="254827"/>
              </a:xfrm>
              <a:custGeom>
                <a:rect b="b" l="l" r="r" t="t"/>
                <a:pathLst>
                  <a:path extrusionOk="0" h="13013" w="28632">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0"/>
              <p:cNvSpPr/>
              <p:nvPr/>
            </p:nvSpPr>
            <p:spPr>
              <a:xfrm>
                <a:off x="931447" y="1661894"/>
                <a:ext cx="33819" cy="1838679"/>
              </a:xfrm>
              <a:custGeom>
                <a:rect b="b" l="l" r="r" t="t"/>
                <a:pathLst>
                  <a:path extrusionOk="0" h="93894" w="1727">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0"/>
              <p:cNvSpPr/>
              <p:nvPr/>
            </p:nvSpPr>
            <p:spPr>
              <a:xfrm>
                <a:off x="846578" y="1622259"/>
                <a:ext cx="265813" cy="147143"/>
              </a:xfrm>
              <a:custGeom>
                <a:rect b="b" l="l" r="r" t="t"/>
                <a:pathLst>
                  <a:path extrusionOk="0" h="7514" w="13574">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0"/>
              <p:cNvSpPr/>
              <p:nvPr/>
            </p:nvSpPr>
            <p:spPr>
              <a:xfrm>
                <a:off x="778726" y="1622259"/>
                <a:ext cx="163925" cy="152978"/>
              </a:xfrm>
              <a:custGeom>
                <a:rect b="b" l="l" r="r" t="t"/>
                <a:pathLst>
                  <a:path extrusionOk="0" h="7812" w="8371">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0"/>
              <p:cNvSpPr/>
              <p:nvPr/>
            </p:nvSpPr>
            <p:spPr>
              <a:xfrm>
                <a:off x="854979" y="1690346"/>
                <a:ext cx="257412" cy="36619"/>
              </a:xfrm>
              <a:custGeom>
                <a:rect b="b" l="l" r="r" t="t"/>
                <a:pathLst>
                  <a:path extrusionOk="0" h="1870" w="13145">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0"/>
              <p:cNvSpPr/>
              <p:nvPr/>
            </p:nvSpPr>
            <p:spPr>
              <a:xfrm>
                <a:off x="895318" y="1704348"/>
                <a:ext cx="597540" cy="345651"/>
              </a:xfrm>
              <a:custGeom>
                <a:rect b="b" l="l" r="r" t="t"/>
                <a:pathLst>
                  <a:path extrusionOk="0" h="17651" w="30514">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0"/>
              <p:cNvSpPr/>
              <p:nvPr/>
            </p:nvSpPr>
            <p:spPr>
              <a:xfrm>
                <a:off x="986473" y="1721815"/>
                <a:ext cx="506384" cy="328183"/>
              </a:xfrm>
              <a:custGeom>
                <a:rect b="b" l="l" r="r" t="t"/>
                <a:pathLst>
                  <a:path extrusionOk="0" h="16759" w="25859">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40"/>
            <p:cNvGrpSpPr/>
            <p:nvPr/>
          </p:nvGrpSpPr>
          <p:grpSpPr>
            <a:xfrm>
              <a:off x="1342701" y="1585618"/>
              <a:ext cx="1000282" cy="2113197"/>
              <a:chOff x="252122" y="879390"/>
              <a:chExt cx="1240736" cy="2621183"/>
            </a:xfrm>
          </p:grpSpPr>
          <p:sp>
            <p:nvSpPr>
              <p:cNvPr id="678" name="Google Shape;678;p40"/>
              <p:cNvSpPr/>
              <p:nvPr/>
            </p:nvSpPr>
            <p:spPr>
              <a:xfrm>
                <a:off x="843778" y="879390"/>
                <a:ext cx="147848" cy="779873"/>
              </a:xfrm>
              <a:custGeom>
                <a:rect b="b" l="l" r="r" t="t"/>
                <a:pathLst>
                  <a:path extrusionOk="0" h="39825" w="755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0"/>
              <p:cNvSpPr/>
              <p:nvPr/>
            </p:nvSpPr>
            <p:spPr>
              <a:xfrm>
                <a:off x="252122" y="1697807"/>
                <a:ext cx="612952" cy="318235"/>
              </a:xfrm>
              <a:custGeom>
                <a:rect b="b" l="l" r="r" t="t"/>
                <a:pathLst>
                  <a:path extrusionOk="0" h="16251" w="31301">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0"/>
              <p:cNvSpPr/>
              <p:nvPr/>
            </p:nvSpPr>
            <p:spPr>
              <a:xfrm>
                <a:off x="843778" y="995787"/>
                <a:ext cx="147848" cy="663475"/>
              </a:xfrm>
              <a:custGeom>
                <a:rect b="b" l="l" r="r" t="t"/>
                <a:pathLst>
                  <a:path extrusionOk="0" h="33881" w="755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0"/>
              <p:cNvSpPr/>
              <p:nvPr/>
            </p:nvSpPr>
            <p:spPr>
              <a:xfrm>
                <a:off x="252122" y="1761214"/>
                <a:ext cx="560686" cy="254827"/>
              </a:xfrm>
              <a:custGeom>
                <a:rect b="b" l="l" r="r" t="t"/>
                <a:pathLst>
                  <a:path extrusionOk="0" h="13013" w="28632">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0"/>
              <p:cNvSpPr/>
              <p:nvPr/>
            </p:nvSpPr>
            <p:spPr>
              <a:xfrm>
                <a:off x="931447" y="1661894"/>
                <a:ext cx="33819" cy="1838679"/>
              </a:xfrm>
              <a:custGeom>
                <a:rect b="b" l="l" r="r" t="t"/>
                <a:pathLst>
                  <a:path extrusionOk="0" h="93894" w="1727">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0"/>
              <p:cNvSpPr/>
              <p:nvPr/>
            </p:nvSpPr>
            <p:spPr>
              <a:xfrm>
                <a:off x="846578" y="1622259"/>
                <a:ext cx="265813" cy="147143"/>
              </a:xfrm>
              <a:custGeom>
                <a:rect b="b" l="l" r="r" t="t"/>
                <a:pathLst>
                  <a:path extrusionOk="0" h="7514" w="13574">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0"/>
              <p:cNvSpPr/>
              <p:nvPr/>
            </p:nvSpPr>
            <p:spPr>
              <a:xfrm>
                <a:off x="778726" y="1622259"/>
                <a:ext cx="163925" cy="152978"/>
              </a:xfrm>
              <a:custGeom>
                <a:rect b="b" l="l" r="r" t="t"/>
                <a:pathLst>
                  <a:path extrusionOk="0" h="7812" w="8371">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0"/>
              <p:cNvSpPr/>
              <p:nvPr/>
            </p:nvSpPr>
            <p:spPr>
              <a:xfrm>
                <a:off x="854979" y="1690346"/>
                <a:ext cx="257412" cy="36619"/>
              </a:xfrm>
              <a:custGeom>
                <a:rect b="b" l="l" r="r" t="t"/>
                <a:pathLst>
                  <a:path extrusionOk="0" h="1870" w="13145">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0"/>
              <p:cNvSpPr/>
              <p:nvPr/>
            </p:nvSpPr>
            <p:spPr>
              <a:xfrm>
                <a:off x="895318" y="1704348"/>
                <a:ext cx="597540" cy="345651"/>
              </a:xfrm>
              <a:custGeom>
                <a:rect b="b" l="l" r="r" t="t"/>
                <a:pathLst>
                  <a:path extrusionOk="0" h="17651" w="30514">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0"/>
              <p:cNvSpPr/>
              <p:nvPr/>
            </p:nvSpPr>
            <p:spPr>
              <a:xfrm>
                <a:off x="986473" y="1721815"/>
                <a:ext cx="506384" cy="328183"/>
              </a:xfrm>
              <a:custGeom>
                <a:rect b="b" l="l" r="r" t="t"/>
                <a:pathLst>
                  <a:path extrusionOk="0" h="16759" w="25859">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1"/>
          <p:cNvSpPr txBox="1"/>
          <p:nvPr>
            <p:ph idx="2" type="title"/>
          </p:nvPr>
        </p:nvSpPr>
        <p:spPr>
          <a:xfrm>
            <a:off x="1891075" y="1639950"/>
            <a:ext cx="5361900" cy="105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693" name="Google Shape;693;p41"/>
          <p:cNvGrpSpPr/>
          <p:nvPr/>
        </p:nvGrpSpPr>
        <p:grpSpPr>
          <a:xfrm flipH="1">
            <a:off x="4348889" y="1416218"/>
            <a:ext cx="446222" cy="77476"/>
            <a:chOff x="6146875" y="1767300"/>
            <a:chExt cx="331025" cy="57475"/>
          </a:xfrm>
        </p:grpSpPr>
        <p:sp>
          <p:nvSpPr>
            <p:cNvPr id="694" name="Google Shape;694;p41"/>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1"/>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1"/>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1"/>
          <p:cNvSpPr txBox="1"/>
          <p:nvPr>
            <p:ph type="title"/>
          </p:nvPr>
        </p:nvSpPr>
        <p:spPr>
          <a:xfrm>
            <a:off x="717525" y="548746"/>
            <a:ext cx="460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Competition Objective</a:t>
            </a:r>
            <a:endParaRPr/>
          </a:p>
          <a:p>
            <a:pPr indent="0" lvl="0" marL="0" rtl="0" algn="l">
              <a:spcBef>
                <a:spcPts val="0"/>
              </a:spcBef>
              <a:spcAft>
                <a:spcPts val="0"/>
              </a:spcAft>
              <a:buNone/>
            </a:pPr>
            <a:r>
              <a:t/>
            </a:r>
            <a:endParaRPr/>
          </a:p>
        </p:txBody>
      </p:sp>
      <p:sp>
        <p:nvSpPr>
          <p:cNvPr id="453" name="Google Shape;453;p31"/>
          <p:cNvSpPr txBox="1"/>
          <p:nvPr>
            <p:ph idx="1" type="body"/>
          </p:nvPr>
        </p:nvSpPr>
        <p:spPr>
          <a:xfrm>
            <a:off x="717450" y="1481774"/>
            <a:ext cx="7709100" cy="31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50"/>
              <a:t>Predict daily fire areas(in km) by region for February 2021:</a:t>
            </a:r>
            <a:endParaRPr sz="1150"/>
          </a:p>
          <a:p>
            <a:pPr indent="-301625" lvl="0" marL="857250" rtl="0" algn="l">
              <a:spcBef>
                <a:spcPts val="0"/>
              </a:spcBef>
              <a:spcAft>
                <a:spcPts val="0"/>
              </a:spcAft>
              <a:buSzPts val="1150"/>
              <a:buChar char="●"/>
            </a:pPr>
            <a:r>
              <a:rPr lang="en" sz="1150"/>
              <a:t>NSW - New South Wales</a:t>
            </a:r>
            <a:endParaRPr sz="1150"/>
          </a:p>
          <a:p>
            <a:pPr indent="-301625" lvl="0" marL="857250" rtl="0" algn="l">
              <a:spcBef>
                <a:spcPts val="0"/>
              </a:spcBef>
              <a:spcAft>
                <a:spcPts val="0"/>
              </a:spcAft>
              <a:buSzPts val="1150"/>
              <a:buChar char="●"/>
            </a:pPr>
            <a:r>
              <a:rPr lang="en" sz="1150"/>
              <a:t>NT - Northern Territory</a:t>
            </a:r>
            <a:endParaRPr sz="1150"/>
          </a:p>
          <a:p>
            <a:pPr indent="-301625" lvl="0" marL="857250" rtl="0" algn="l">
              <a:spcBef>
                <a:spcPts val="0"/>
              </a:spcBef>
              <a:spcAft>
                <a:spcPts val="0"/>
              </a:spcAft>
              <a:buSzPts val="1150"/>
              <a:buChar char="●"/>
            </a:pPr>
            <a:r>
              <a:rPr lang="en" sz="1150"/>
              <a:t>QL - Queensland</a:t>
            </a:r>
            <a:endParaRPr sz="1150"/>
          </a:p>
          <a:p>
            <a:pPr indent="-301625" lvl="0" marL="857250" rtl="0" algn="l">
              <a:spcBef>
                <a:spcPts val="0"/>
              </a:spcBef>
              <a:spcAft>
                <a:spcPts val="0"/>
              </a:spcAft>
              <a:buSzPts val="1150"/>
              <a:buChar char="●"/>
            </a:pPr>
            <a:r>
              <a:rPr lang="en" sz="1150"/>
              <a:t>SA - South Australia</a:t>
            </a:r>
            <a:endParaRPr sz="1150"/>
          </a:p>
          <a:p>
            <a:pPr indent="-301625" lvl="0" marL="857250" rtl="0" algn="l">
              <a:spcBef>
                <a:spcPts val="0"/>
              </a:spcBef>
              <a:spcAft>
                <a:spcPts val="0"/>
              </a:spcAft>
              <a:buSzPts val="1150"/>
              <a:buChar char="●"/>
            </a:pPr>
            <a:r>
              <a:rPr lang="en" sz="1150"/>
              <a:t>TA - Tasmania</a:t>
            </a:r>
            <a:endParaRPr sz="1150"/>
          </a:p>
          <a:p>
            <a:pPr indent="-301625" lvl="0" marL="857250" rtl="0" algn="l">
              <a:spcBef>
                <a:spcPts val="0"/>
              </a:spcBef>
              <a:spcAft>
                <a:spcPts val="0"/>
              </a:spcAft>
              <a:buSzPts val="1150"/>
              <a:buChar char="●"/>
            </a:pPr>
            <a:r>
              <a:rPr lang="en" sz="1150"/>
              <a:t>VI - Victoria</a:t>
            </a:r>
            <a:endParaRPr sz="1150"/>
          </a:p>
          <a:p>
            <a:pPr indent="-301625" lvl="0" marL="857250" rtl="0" algn="l">
              <a:spcBef>
                <a:spcPts val="0"/>
              </a:spcBef>
              <a:spcAft>
                <a:spcPts val="0"/>
              </a:spcAft>
              <a:buSzPts val="1150"/>
              <a:buChar char="●"/>
            </a:pPr>
            <a:r>
              <a:rPr lang="en" sz="1150"/>
              <a:t>WA - Western Australia</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rPr lang="en" sz="1150"/>
              <a:t>Leaderboard Evaluations:</a:t>
            </a:r>
            <a:endParaRPr sz="1150"/>
          </a:p>
          <a:p>
            <a:pPr indent="-301625" lvl="0" marL="457200" rtl="0" algn="l">
              <a:spcBef>
                <a:spcPts val="0"/>
              </a:spcBef>
              <a:spcAft>
                <a:spcPts val="0"/>
              </a:spcAft>
              <a:buSzPts val="1150"/>
              <a:buChar char="➢"/>
            </a:pPr>
            <a:r>
              <a:rPr lang="en" sz="1150"/>
              <a:t>80% MAE (Mean Absolute Error)</a:t>
            </a:r>
            <a:endParaRPr sz="1150"/>
          </a:p>
          <a:p>
            <a:pPr indent="-301625" lvl="0" marL="457200" rtl="0" algn="l">
              <a:spcBef>
                <a:spcPts val="0"/>
              </a:spcBef>
              <a:spcAft>
                <a:spcPts val="0"/>
              </a:spcAft>
              <a:buSzPts val="1150"/>
              <a:buChar char="➢"/>
            </a:pPr>
            <a:r>
              <a:rPr lang="en" sz="1150"/>
              <a:t>20% RMSE (Root Mean Squared Error)</a:t>
            </a:r>
            <a:endParaRPr sz="1150"/>
          </a:p>
          <a:p>
            <a:pPr indent="0" lvl="0" marL="0" rtl="0" algn="l">
              <a:spcBef>
                <a:spcPts val="0"/>
              </a:spcBef>
              <a:spcAft>
                <a:spcPts val="0"/>
              </a:spcAft>
              <a:buNone/>
            </a:pPr>
            <a:r>
              <a:t/>
            </a:r>
            <a:endParaRPr sz="1150"/>
          </a:p>
        </p:txBody>
      </p:sp>
      <p:grpSp>
        <p:nvGrpSpPr>
          <p:cNvPr id="454" name="Google Shape;454;p31"/>
          <p:cNvGrpSpPr/>
          <p:nvPr/>
        </p:nvGrpSpPr>
        <p:grpSpPr>
          <a:xfrm flipH="1">
            <a:off x="809989" y="1172656"/>
            <a:ext cx="446222" cy="77476"/>
            <a:chOff x="6146875" y="1767300"/>
            <a:chExt cx="331025" cy="57475"/>
          </a:xfrm>
        </p:grpSpPr>
        <p:sp>
          <p:nvSpPr>
            <p:cNvPr id="455" name="Google Shape;455;p31"/>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8" name="Google Shape;458;p31"/>
          <p:cNvPicPr preferRelativeResize="0"/>
          <p:nvPr/>
        </p:nvPicPr>
        <p:blipFill>
          <a:blip r:embed="rId3">
            <a:alphaModFix/>
          </a:blip>
          <a:stretch>
            <a:fillRect/>
          </a:stretch>
        </p:blipFill>
        <p:spPr>
          <a:xfrm>
            <a:off x="3960350" y="1836325"/>
            <a:ext cx="3664926" cy="298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grpSp>
        <p:nvGrpSpPr>
          <p:cNvPr id="463" name="Google Shape;463;p32"/>
          <p:cNvGrpSpPr/>
          <p:nvPr/>
        </p:nvGrpSpPr>
        <p:grpSpPr>
          <a:xfrm>
            <a:off x="-636925" y="1404675"/>
            <a:ext cx="8446650" cy="2363225"/>
            <a:chOff x="-636925" y="1404675"/>
            <a:chExt cx="8446650" cy="2363225"/>
          </a:xfrm>
        </p:grpSpPr>
        <p:sp>
          <p:nvSpPr>
            <p:cNvPr id="464" name="Google Shape;464;p32"/>
            <p:cNvSpPr/>
            <p:nvPr/>
          </p:nvSpPr>
          <p:spPr>
            <a:xfrm>
              <a:off x="-636925" y="1404675"/>
              <a:ext cx="8446650" cy="2363225"/>
            </a:xfrm>
            <a:custGeom>
              <a:rect b="b" l="l" r="r" t="t"/>
              <a:pathLst>
                <a:path extrusionOk="0" h="94529" w="337866">
                  <a:moveTo>
                    <a:pt x="0" y="36334"/>
                  </a:moveTo>
                  <a:cubicBezTo>
                    <a:pt x="9202" y="44277"/>
                    <a:pt x="28628" y="86117"/>
                    <a:pt x="55210" y="83994"/>
                  </a:cubicBezTo>
                  <a:cubicBezTo>
                    <a:pt x="81793" y="81871"/>
                    <a:pt x="126070" y="21864"/>
                    <a:pt x="159495" y="23594"/>
                  </a:cubicBezTo>
                  <a:cubicBezTo>
                    <a:pt x="192920" y="25324"/>
                    <a:pt x="226031" y="98308"/>
                    <a:pt x="255759" y="94376"/>
                  </a:cubicBezTo>
                  <a:cubicBezTo>
                    <a:pt x="285488" y="90444"/>
                    <a:pt x="324182" y="15729"/>
                    <a:pt x="337866" y="0"/>
                  </a:cubicBezTo>
                </a:path>
              </a:pathLst>
            </a:custGeom>
            <a:noFill/>
            <a:ln cap="rnd" cmpd="sng" w="152400">
              <a:solidFill>
                <a:srgbClr val="F3F3F3"/>
              </a:solidFill>
              <a:prstDash val="solid"/>
              <a:round/>
              <a:headEnd len="med" w="med" type="none"/>
              <a:tailEnd len="med" w="med" type="none"/>
            </a:ln>
          </p:spPr>
        </p:sp>
        <p:sp>
          <p:nvSpPr>
            <p:cNvPr id="465" name="Google Shape;465;p32"/>
            <p:cNvSpPr/>
            <p:nvPr/>
          </p:nvSpPr>
          <p:spPr>
            <a:xfrm>
              <a:off x="-636925" y="1404675"/>
              <a:ext cx="8446650" cy="2363225"/>
            </a:xfrm>
            <a:custGeom>
              <a:rect b="b" l="l" r="r" t="t"/>
              <a:pathLst>
                <a:path extrusionOk="0" h="94529" w="337866">
                  <a:moveTo>
                    <a:pt x="0" y="36334"/>
                  </a:moveTo>
                  <a:cubicBezTo>
                    <a:pt x="9202" y="44277"/>
                    <a:pt x="28628" y="86117"/>
                    <a:pt x="55210" y="83994"/>
                  </a:cubicBezTo>
                  <a:cubicBezTo>
                    <a:pt x="81793" y="81871"/>
                    <a:pt x="126070" y="21864"/>
                    <a:pt x="159495" y="23594"/>
                  </a:cubicBezTo>
                  <a:cubicBezTo>
                    <a:pt x="192920" y="25324"/>
                    <a:pt x="226031" y="98308"/>
                    <a:pt x="255759" y="94376"/>
                  </a:cubicBezTo>
                  <a:cubicBezTo>
                    <a:pt x="285488" y="90444"/>
                    <a:pt x="324182" y="15729"/>
                    <a:pt x="337866" y="0"/>
                  </a:cubicBezTo>
                </a:path>
              </a:pathLst>
            </a:custGeom>
            <a:noFill/>
            <a:ln cap="rnd" cmpd="sng" w="19050">
              <a:solidFill>
                <a:schemeClr val="dk1"/>
              </a:solidFill>
              <a:prstDash val="solid"/>
              <a:round/>
              <a:headEnd len="med" w="med" type="none"/>
              <a:tailEnd len="med" w="med" type="none"/>
            </a:ln>
          </p:spPr>
        </p:sp>
      </p:grpSp>
      <p:sp>
        <p:nvSpPr>
          <p:cNvPr id="466" name="Google Shape;466;p32"/>
          <p:cNvSpPr txBox="1"/>
          <p:nvPr>
            <p:ph type="title"/>
          </p:nvPr>
        </p:nvSpPr>
        <p:spPr>
          <a:xfrm>
            <a:off x="717525" y="324390"/>
            <a:ext cx="7709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Process Outline</a:t>
            </a:r>
            <a:endParaRPr sz="3600"/>
          </a:p>
        </p:txBody>
      </p:sp>
      <p:sp>
        <p:nvSpPr>
          <p:cNvPr id="467" name="Google Shape;467;p32"/>
          <p:cNvSpPr/>
          <p:nvPr/>
        </p:nvSpPr>
        <p:spPr>
          <a:xfrm>
            <a:off x="3515193" y="4999621"/>
            <a:ext cx="12335" cy="10017"/>
          </a:xfrm>
          <a:custGeom>
            <a:rect b="b" l="l" r="r" t="t"/>
            <a:pathLst>
              <a:path extrusionOk="0" h="445" w="548">
                <a:moveTo>
                  <a:pt x="274" y="0"/>
                </a:moveTo>
                <a:cubicBezTo>
                  <a:pt x="0" y="0"/>
                  <a:pt x="0" y="445"/>
                  <a:pt x="274" y="445"/>
                </a:cubicBezTo>
                <a:cubicBezTo>
                  <a:pt x="547" y="445"/>
                  <a:pt x="547" y="0"/>
                  <a:pt x="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32"/>
          <p:cNvGrpSpPr/>
          <p:nvPr/>
        </p:nvGrpSpPr>
        <p:grpSpPr>
          <a:xfrm>
            <a:off x="7537412" y="2912028"/>
            <a:ext cx="1149383" cy="696887"/>
            <a:chOff x="5960837" y="2432603"/>
            <a:chExt cx="1149383" cy="696887"/>
          </a:xfrm>
        </p:grpSpPr>
        <p:sp>
          <p:nvSpPr>
            <p:cNvPr id="469" name="Google Shape;469;p32"/>
            <p:cNvSpPr/>
            <p:nvPr/>
          </p:nvSpPr>
          <p:spPr>
            <a:xfrm>
              <a:off x="5977562" y="2432603"/>
              <a:ext cx="1091105" cy="695559"/>
            </a:xfrm>
            <a:custGeom>
              <a:rect b="b" l="l" r="r" t="t"/>
              <a:pathLst>
                <a:path extrusionOk="0" h="30900" w="48472">
                  <a:moveTo>
                    <a:pt x="27985" y="0"/>
                  </a:moveTo>
                  <a:cubicBezTo>
                    <a:pt x="24718" y="0"/>
                    <a:pt x="21478" y="2184"/>
                    <a:pt x="20413" y="5290"/>
                  </a:cubicBezTo>
                  <a:cubicBezTo>
                    <a:pt x="18763" y="3365"/>
                    <a:pt x="16295" y="1993"/>
                    <a:pt x="13827" y="1993"/>
                  </a:cubicBezTo>
                  <a:cubicBezTo>
                    <a:pt x="13227" y="1993"/>
                    <a:pt x="12627" y="2074"/>
                    <a:pt x="12040" y="2248"/>
                  </a:cubicBezTo>
                  <a:cubicBezTo>
                    <a:pt x="8998" y="3137"/>
                    <a:pt x="7016" y="7067"/>
                    <a:pt x="8759" y="9698"/>
                  </a:cubicBezTo>
                  <a:cubicBezTo>
                    <a:pt x="7901" y="9292"/>
                    <a:pt x="7017" y="9104"/>
                    <a:pt x="6155" y="9104"/>
                  </a:cubicBezTo>
                  <a:cubicBezTo>
                    <a:pt x="3034" y="9104"/>
                    <a:pt x="219" y="11567"/>
                    <a:pt x="112" y="14996"/>
                  </a:cubicBezTo>
                  <a:cubicBezTo>
                    <a:pt x="1" y="18554"/>
                    <a:pt x="2897" y="21254"/>
                    <a:pt x="6171" y="21254"/>
                  </a:cubicBezTo>
                  <a:cubicBezTo>
                    <a:pt x="6922" y="21254"/>
                    <a:pt x="7692" y="21112"/>
                    <a:pt x="8451" y="20806"/>
                  </a:cubicBezTo>
                  <a:lnTo>
                    <a:pt x="8451" y="20806"/>
                  </a:lnTo>
                  <a:cubicBezTo>
                    <a:pt x="8212" y="24975"/>
                    <a:pt x="10741" y="29384"/>
                    <a:pt x="14774" y="30614"/>
                  </a:cubicBezTo>
                  <a:cubicBezTo>
                    <a:pt x="15408" y="30808"/>
                    <a:pt x="16064" y="30899"/>
                    <a:pt x="16721" y="30899"/>
                  </a:cubicBezTo>
                  <a:cubicBezTo>
                    <a:pt x="20241" y="30899"/>
                    <a:pt x="23782" y="28279"/>
                    <a:pt x="24070" y="24736"/>
                  </a:cubicBezTo>
                  <a:cubicBezTo>
                    <a:pt x="25505" y="27163"/>
                    <a:pt x="27897" y="29111"/>
                    <a:pt x="30666" y="29658"/>
                  </a:cubicBezTo>
                  <a:cubicBezTo>
                    <a:pt x="31167" y="29757"/>
                    <a:pt x="31679" y="29805"/>
                    <a:pt x="32193" y="29805"/>
                  </a:cubicBezTo>
                  <a:cubicBezTo>
                    <a:pt x="34514" y="29805"/>
                    <a:pt x="36853" y="28811"/>
                    <a:pt x="38253" y="26992"/>
                  </a:cubicBezTo>
                  <a:cubicBezTo>
                    <a:pt x="40133" y="24599"/>
                    <a:pt x="39859" y="21558"/>
                    <a:pt x="38253" y="19131"/>
                  </a:cubicBezTo>
                  <a:lnTo>
                    <a:pt x="38253" y="19131"/>
                  </a:lnTo>
                  <a:cubicBezTo>
                    <a:pt x="39869" y="19365"/>
                    <a:pt x="41421" y="20049"/>
                    <a:pt x="43008" y="20049"/>
                  </a:cubicBezTo>
                  <a:cubicBezTo>
                    <a:pt x="43736" y="20049"/>
                    <a:pt x="44472" y="19905"/>
                    <a:pt x="45225" y="19507"/>
                  </a:cubicBezTo>
                  <a:cubicBezTo>
                    <a:pt x="46353" y="18858"/>
                    <a:pt x="47241" y="17798"/>
                    <a:pt x="47651" y="16534"/>
                  </a:cubicBezTo>
                  <a:cubicBezTo>
                    <a:pt x="48472" y="14449"/>
                    <a:pt x="48267" y="12125"/>
                    <a:pt x="47139" y="10211"/>
                  </a:cubicBezTo>
                  <a:cubicBezTo>
                    <a:pt x="46100" y="8559"/>
                    <a:pt x="44000" y="7934"/>
                    <a:pt x="41808" y="7934"/>
                  </a:cubicBezTo>
                  <a:cubicBezTo>
                    <a:pt x="39601" y="7934"/>
                    <a:pt x="37301" y="8568"/>
                    <a:pt x="35895" y="9425"/>
                  </a:cubicBezTo>
                  <a:cubicBezTo>
                    <a:pt x="36202" y="9186"/>
                    <a:pt x="36271" y="8707"/>
                    <a:pt x="36168" y="8092"/>
                  </a:cubicBezTo>
                  <a:cubicBezTo>
                    <a:pt x="35826" y="6588"/>
                    <a:pt x="35245" y="5119"/>
                    <a:pt x="34425" y="3786"/>
                  </a:cubicBezTo>
                  <a:cubicBezTo>
                    <a:pt x="33195" y="2077"/>
                    <a:pt x="31588" y="608"/>
                    <a:pt x="29504" y="163"/>
                  </a:cubicBezTo>
                  <a:cubicBezTo>
                    <a:pt x="29002" y="53"/>
                    <a:pt x="28494" y="0"/>
                    <a:pt x="279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5980849" y="2777074"/>
              <a:ext cx="1067042" cy="351088"/>
            </a:xfrm>
            <a:custGeom>
              <a:rect b="b" l="l" r="r" t="t"/>
              <a:pathLst>
                <a:path extrusionOk="0" h="15597" w="47403">
                  <a:moveTo>
                    <a:pt x="0" y="0"/>
                  </a:moveTo>
                  <a:lnTo>
                    <a:pt x="0" y="0"/>
                  </a:lnTo>
                  <a:cubicBezTo>
                    <a:pt x="34" y="1231"/>
                    <a:pt x="410" y="2427"/>
                    <a:pt x="1128" y="3452"/>
                  </a:cubicBezTo>
                  <a:cubicBezTo>
                    <a:pt x="2328" y="5020"/>
                    <a:pt x="4177" y="5885"/>
                    <a:pt x="6072" y="5885"/>
                  </a:cubicBezTo>
                  <a:cubicBezTo>
                    <a:pt x="6822" y="5885"/>
                    <a:pt x="7578" y="5750"/>
                    <a:pt x="8305" y="5469"/>
                  </a:cubicBezTo>
                  <a:lnTo>
                    <a:pt x="8305" y="5469"/>
                  </a:lnTo>
                  <a:cubicBezTo>
                    <a:pt x="8066" y="9672"/>
                    <a:pt x="10595" y="14081"/>
                    <a:pt x="14628" y="15311"/>
                  </a:cubicBezTo>
                  <a:cubicBezTo>
                    <a:pt x="15262" y="15505"/>
                    <a:pt x="15918" y="15596"/>
                    <a:pt x="16575" y="15596"/>
                  </a:cubicBezTo>
                  <a:cubicBezTo>
                    <a:pt x="20095" y="15596"/>
                    <a:pt x="23636" y="12976"/>
                    <a:pt x="23924" y="9433"/>
                  </a:cubicBezTo>
                  <a:cubicBezTo>
                    <a:pt x="25359" y="11860"/>
                    <a:pt x="27751" y="13774"/>
                    <a:pt x="30520" y="14355"/>
                  </a:cubicBezTo>
                  <a:cubicBezTo>
                    <a:pt x="31021" y="14454"/>
                    <a:pt x="31533" y="14502"/>
                    <a:pt x="32047" y="14502"/>
                  </a:cubicBezTo>
                  <a:cubicBezTo>
                    <a:pt x="34368" y="14502"/>
                    <a:pt x="36707" y="13508"/>
                    <a:pt x="38107" y="11689"/>
                  </a:cubicBezTo>
                  <a:cubicBezTo>
                    <a:pt x="39987" y="9296"/>
                    <a:pt x="39713" y="6255"/>
                    <a:pt x="38107" y="3828"/>
                  </a:cubicBezTo>
                  <a:lnTo>
                    <a:pt x="38107" y="3828"/>
                  </a:lnTo>
                  <a:cubicBezTo>
                    <a:pt x="39723" y="4062"/>
                    <a:pt x="41275" y="4746"/>
                    <a:pt x="42862" y="4746"/>
                  </a:cubicBezTo>
                  <a:cubicBezTo>
                    <a:pt x="43590" y="4746"/>
                    <a:pt x="44326" y="4602"/>
                    <a:pt x="45079" y="4204"/>
                  </a:cubicBezTo>
                  <a:cubicBezTo>
                    <a:pt x="46138" y="3589"/>
                    <a:pt x="46924" y="2666"/>
                    <a:pt x="47403" y="1538"/>
                  </a:cubicBezTo>
                  <a:lnTo>
                    <a:pt x="47403" y="1538"/>
                  </a:lnTo>
                  <a:cubicBezTo>
                    <a:pt x="46343" y="1778"/>
                    <a:pt x="45284" y="1983"/>
                    <a:pt x="44190" y="2085"/>
                  </a:cubicBezTo>
                  <a:cubicBezTo>
                    <a:pt x="43694" y="2129"/>
                    <a:pt x="43195" y="2152"/>
                    <a:pt x="42695" y="2152"/>
                  </a:cubicBezTo>
                  <a:cubicBezTo>
                    <a:pt x="40094" y="2152"/>
                    <a:pt x="37483" y="1536"/>
                    <a:pt x="35304" y="103"/>
                  </a:cubicBezTo>
                  <a:lnTo>
                    <a:pt x="35304" y="103"/>
                  </a:lnTo>
                  <a:cubicBezTo>
                    <a:pt x="35509" y="2154"/>
                    <a:pt x="35168" y="4238"/>
                    <a:pt x="34313" y="6118"/>
                  </a:cubicBezTo>
                  <a:cubicBezTo>
                    <a:pt x="33698" y="7519"/>
                    <a:pt x="32673" y="8886"/>
                    <a:pt x="31237" y="9296"/>
                  </a:cubicBezTo>
                  <a:cubicBezTo>
                    <a:pt x="30942" y="9379"/>
                    <a:pt x="30641" y="9417"/>
                    <a:pt x="30337" y="9417"/>
                  </a:cubicBezTo>
                  <a:cubicBezTo>
                    <a:pt x="29130" y="9417"/>
                    <a:pt x="27901" y="8810"/>
                    <a:pt x="27000" y="7964"/>
                  </a:cubicBezTo>
                  <a:cubicBezTo>
                    <a:pt x="25872" y="6904"/>
                    <a:pt x="25154" y="5503"/>
                    <a:pt x="24470" y="4136"/>
                  </a:cubicBezTo>
                  <a:cubicBezTo>
                    <a:pt x="24095" y="5879"/>
                    <a:pt x="23719" y="7690"/>
                    <a:pt x="22591" y="9091"/>
                  </a:cubicBezTo>
                  <a:cubicBezTo>
                    <a:pt x="21820" y="10025"/>
                    <a:pt x="20587" y="10672"/>
                    <a:pt x="19403" y="10672"/>
                  </a:cubicBezTo>
                  <a:cubicBezTo>
                    <a:pt x="18855" y="10672"/>
                    <a:pt x="18317" y="10533"/>
                    <a:pt x="17840" y="10219"/>
                  </a:cubicBezTo>
                  <a:cubicBezTo>
                    <a:pt x="16644" y="9433"/>
                    <a:pt x="16234" y="7827"/>
                    <a:pt x="16200" y="6391"/>
                  </a:cubicBezTo>
                  <a:cubicBezTo>
                    <a:pt x="16200" y="4956"/>
                    <a:pt x="16405" y="3486"/>
                    <a:pt x="16063" y="2085"/>
                  </a:cubicBezTo>
                  <a:cubicBezTo>
                    <a:pt x="13873" y="3108"/>
                    <a:pt x="11513" y="3622"/>
                    <a:pt x="9152" y="3622"/>
                  </a:cubicBezTo>
                  <a:cubicBezTo>
                    <a:pt x="7018" y="3622"/>
                    <a:pt x="4883" y="3202"/>
                    <a:pt x="2871" y="2359"/>
                  </a:cubicBezTo>
                  <a:cubicBezTo>
                    <a:pt x="1504" y="1778"/>
                    <a:pt x="820" y="889"/>
                    <a:pt x="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5960837" y="2447662"/>
              <a:ext cx="1149383" cy="681828"/>
            </a:xfrm>
            <a:custGeom>
              <a:rect b="b" l="l" r="r" t="t"/>
              <a:pathLst>
                <a:path extrusionOk="0" h="30290" w="51061">
                  <a:moveTo>
                    <a:pt x="29647" y="888"/>
                  </a:moveTo>
                  <a:cubicBezTo>
                    <a:pt x="32140" y="888"/>
                    <a:pt x="34404" y="2601"/>
                    <a:pt x="35442" y="4860"/>
                  </a:cubicBezTo>
                  <a:cubicBezTo>
                    <a:pt x="36125" y="6364"/>
                    <a:pt x="36330" y="8038"/>
                    <a:pt x="36057" y="9645"/>
                  </a:cubicBezTo>
                  <a:cubicBezTo>
                    <a:pt x="35983" y="9988"/>
                    <a:pt x="36244" y="10261"/>
                    <a:pt x="36537" y="10261"/>
                  </a:cubicBezTo>
                  <a:cubicBezTo>
                    <a:pt x="36652" y="10261"/>
                    <a:pt x="36771" y="10219"/>
                    <a:pt x="36877" y="10123"/>
                  </a:cubicBezTo>
                  <a:cubicBezTo>
                    <a:pt x="38415" y="8585"/>
                    <a:pt x="40295" y="7321"/>
                    <a:pt x="42482" y="6945"/>
                  </a:cubicBezTo>
                  <a:cubicBezTo>
                    <a:pt x="42841" y="6879"/>
                    <a:pt x="43203" y="6847"/>
                    <a:pt x="43563" y="6847"/>
                  </a:cubicBezTo>
                  <a:cubicBezTo>
                    <a:pt x="45089" y="6847"/>
                    <a:pt x="46566" y="7437"/>
                    <a:pt x="47506" y="8654"/>
                  </a:cubicBezTo>
                  <a:cubicBezTo>
                    <a:pt x="48531" y="10055"/>
                    <a:pt x="48907" y="11798"/>
                    <a:pt x="48565" y="13472"/>
                  </a:cubicBezTo>
                  <a:cubicBezTo>
                    <a:pt x="48155" y="15250"/>
                    <a:pt x="46959" y="16719"/>
                    <a:pt x="45319" y="17505"/>
                  </a:cubicBezTo>
                  <a:cubicBezTo>
                    <a:pt x="44278" y="17998"/>
                    <a:pt x="43149" y="18247"/>
                    <a:pt x="42021" y="18247"/>
                  </a:cubicBezTo>
                  <a:cubicBezTo>
                    <a:pt x="41038" y="18247"/>
                    <a:pt x="40056" y="18058"/>
                    <a:pt x="39133" y="17676"/>
                  </a:cubicBezTo>
                  <a:cubicBezTo>
                    <a:pt x="39051" y="17632"/>
                    <a:pt x="38968" y="17612"/>
                    <a:pt x="38888" y="17612"/>
                  </a:cubicBezTo>
                  <a:cubicBezTo>
                    <a:pt x="38536" y="17612"/>
                    <a:pt x="38254" y="17997"/>
                    <a:pt x="38449" y="18360"/>
                  </a:cubicBezTo>
                  <a:cubicBezTo>
                    <a:pt x="39611" y="20855"/>
                    <a:pt x="38723" y="23965"/>
                    <a:pt x="36809" y="25810"/>
                  </a:cubicBezTo>
                  <a:cubicBezTo>
                    <a:pt x="35817" y="26767"/>
                    <a:pt x="34553" y="27348"/>
                    <a:pt x="33186" y="27451"/>
                  </a:cubicBezTo>
                  <a:cubicBezTo>
                    <a:pt x="33122" y="27452"/>
                    <a:pt x="33059" y="27453"/>
                    <a:pt x="32995" y="27453"/>
                  </a:cubicBezTo>
                  <a:cubicBezTo>
                    <a:pt x="31661" y="27453"/>
                    <a:pt x="30363" y="27110"/>
                    <a:pt x="29221" y="26425"/>
                  </a:cubicBezTo>
                  <a:cubicBezTo>
                    <a:pt x="27854" y="25639"/>
                    <a:pt x="26829" y="24375"/>
                    <a:pt x="26385" y="22871"/>
                  </a:cubicBezTo>
                  <a:cubicBezTo>
                    <a:pt x="26309" y="22643"/>
                    <a:pt x="26118" y="22537"/>
                    <a:pt x="25927" y="22537"/>
                  </a:cubicBezTo>
                  <a:cubicBezTo>
                    <a:pt x="25688" y="22537"/>
                    <a:pt x="25447" y="22704"/>
                    <a:pt x="25428" y="23008"/>
                  </a:cubicBezTo>
                  <a:cubicBezTo>
                    <a:pt x="25291" y="25981"/>
                    <a:pt x="22762" y="28510"/>
                    <a:pt x="19891" y="29159"/>
                  </a:cubicBezTo>
                  <a:cubicBezTo>
                    <a:pt x="19434" y="29268"/>
                    <a:pt x="18969" y="29322"/>
                    <a:pt x="18506" y="29322"/>
                  </a:cubicBezTo>
                  <a:cubicBezTo>
                    <a:pt x="17518" y="29322"/>
                    <a:pt x="16538" y="29078"/>
                    <a:pt x="15653" y="28613"/>
                  </a:cubicBezTo>
                  <a:cubicBezTo>
                    <a:pt x="14355" y="27895"/>
                    <a:pt x="13261" y="26835"/>
                    <a:pt x="12577" y="25503"/>
                  </a:cubicBezTo>
                  <a:cubicBezTo>
                    <a:pt x="11723" y="24067"/>
                    <a:pt x="11450" y="22358"/>
                    <a:pt x="11723" y="20718"/>
                  </a:cubicBezTo>
                  <a:cubicBezTo>
                    <a:pt x="11812" y="20392"/>
                    <a:pt x="11566" y="20117"/>
                    <a:pt x="11277" y="20117"/>
                  </a:cubicBezTo>
                  <a:cubicBezTo>
                    <a:pt x="11232" y="20117"/>
                    <a:pt x="11187" y="20123"/>
                    <a:pt x="11142" y="20137"/>
                  </a:cubicBezTo>
                  <a:cubicBezTo>
                    <a:pt x="10114" y="20289"/>
                    <a:pt x="9054" y="20410"/>
                    <a:pt x="7997" y="20410"/>
                  </a:cubicBezTo>
                  <a:cubicBezTo>
                    <a:pt x="7157" y="20410"/>
                    <a:pt x="6320" y="20334"/>
                    <a:pt x="5503" y="20137"/>
                  </a:cubicBezTo>
                  <a:cubicBezTo>
                    <a:pt x="4033" y="19795"/>
                    <a:pt x="2735" y="18941"/>
                    <a:pt x="1812" y="17744"/>
                  </a:cubicBezTo>
                  <a:cubicBezTo>
                    <a:pt x="1026" y="16548"/>
                    <a:pt x="821" y="15045"/>
                    <a:pt x="1231" y="13677"/>
                  </a:cubicBezTo>
                  <a:cubicBezTo>
                    <a:pt x="1641" y="12242"/>
                    <a:pt x="2632" y="11046"/>
                    <a:pt x="3931" y="10362"/>
                  </a:cubicBezTo>
                  <a:cubicBezTo>
                    <a:pt x="4976" y="9805"/>
                    <a:pt x="6115" y="9532"/>
                    <a:pt x="7275" y="9532"/>
                  </a:cubicBezTo>
                  <a:cubicBezTo>
                    <a:pt x="7822" y="9532"/>
                    <a:pt x="8373" y="9592"/>
                    <a:pt x="8921" y="9713"/>
                  </a:cubicBezTo>
                  <a:cubicBezTo>
                    <a:pt x="8960" y="9722"/>
                    <a:pt x="8999" y="9726"/>
                    <a:pt x="9038" y="9726"/>
                  </a:cubicBezTo>
                  <a:cubicBezTo>
                    <a:pt x="9295" y="9726"/>
                    <a:pt x="9506" y="9532"/>
                    <a:pt x="9536" y="9235"/>
                  </a:cubicBezTo>
                  <a:cubicBezTo>
                    <a:pt x="9467" y="8688"/>
                    <a:pt x="9502" y="8141"/>
                    <a:pt x="9604" y="7594"/>
                  </a:cubicBezTo>
                  <a:cubicBezTo>
                    <a:pt x="9741" y="7047"/>
                    <a:pt x="9946" y="6535"/>
                    <a:pt x="10185" y="6056"/>
                  </a:cubicBezTo>
                  <a:cubicBezTo>
                    <a:pt x="10732" y="5065"/>
                    <a:pt x="11484" y="4211"/>
                    <a:pt x="12407" y="3595"/>
                  </a:cubicBezTo>
                  <a:cubicBezTo>
                    <a:pt x="13410" y="2964"/>
                    <a:pt x="14554" y="2645"/>
                    <a:pt x="15698" y="2645"/>
                  </a:cubicBezTo>
                  <a:cubicBezTo>
                    <a:pt x="16658" y="2645"/>
                    <a:pt x="17617" y="2870"/>
                    <a:pt x="18490" y="3322"/>
                  </a:cubicBezTo>
                  <a:cubicBezTo>
                    <a:pt x="19618" y="3835"/>
                    <a:pt x="20575" y="4621"/>
                    <a:pt x="21292" y="5646"/>
                  </a:cubicBezTo>
                  <a:cubicBezTo>
                    <a:pt x="21375" y="5760"/>
                    <a:pt x="21487" y="5808"/>
                    <a:pt x="21596" y="5808"/>
                  </a:cubicBezTo>
                  <a:cubicBezTo>
                    <a:pt x="21597" y="5808"/>
                    <a:pt x="21599" y="5808"/>
                    <a:pt x="21600" y="5808"/>
                  </a:cubicBezTo>
                  <a:lnTo>
                    <a:pt x="21600" y="5808"/>
                  </a:lnTo>
                  <a:cubicBezTo>
                    <a:pt x="21634" y="5845"/>
                    <a:pt x="21668" y="5882"/>
                    <a:pt x="21703" y="5919"/>
                  </a:cubicBezTo>
                  <a:cubicBezTo>
                    <a:pt x="21771" y="5988"/>
                    <a:pt x="21865" y="6022"/>
                    <a:pt x="21955" y="6022"/>
                  </a:cubicBezTo>
                  <a:cubicBezTo>
                    <a:pt x="22044" y="6022"/>
                    <a:pt x="22130" y="5988"/>
                    <a:pt x="22181" y="5919"/>
                  </a:cubicBezTo>
                  <a:cubicBezTo>
                    <a:pt x="23856" y="3800"/>
                    <a:pt x="25906" y="1442"/>
                    <a:pt x="28743" y="964"/>
                  </a:cubicBezTo>
                  <a:cubicBezTo>
                    <a:pt x="29046" y="913"/>
                    <a:pt x="29348" y="888"/>
                    <a:pt x="29647" y="888"/>
                  </a:cubicBezTo>
                  <a:close/>
                  <a:moveTo>
                    <a:pt x="29673" y="0"/>
                  </a:moveTo>
                  <a:cubicBezTo>
                    <a:pt x="29568" y="0"/>
                    <a:pt x="29463" y="2"/>
                    <a:pt x="29358" y="7"/>
                  </a:cubicBezTo>
                  <a:cubicBezTo>
                    <a:pt x="27854" y="178"/>
                    <a:pt x="26419" y="759"/>
                    <a:pt x="25223" y="1716"/>
                  </a:cubicBezTo>
                  <a:cubicBezTo>
                    <a:pt x="23969" y="2750"/>
                    <a:pt x="22860" y="3899"/>
                    <a:pt x="21920" y="5162"/>
                  </a:cubicBezTo>
                  <a:lnTo>
                    <a:pt x="21920" y="5162"/>
                  </a:lnTo>
                  <a:cubicBezTo>
                    <a:pt x="21885" y="5125"/>
                    <a:pt x="21849" y="5088"/>
                    <a:pt x="21814" y="5051"/>
                  </a:cubicBezTo>
                  <a:lnTo>
                    <a:pt x="21814" y="5051"/>
                  </a:lnTo>
                  <a:cubicBezTo>
                    <a:pt x="21210" y="4053"/>
                    <a:pt x="20398" y="3212"/>
                    <a:pt x="19379" y="2638"/>
                  </a:cubicBezTo>
                  <a:cubicBezTo>
                    <a:pt x="18285" y="2023"/>
                    <a:pt x="17055" y="1682"/>
                    <a:pt x="15824" y="1682"/>
                  </a:cubicBezTo>
                  <a:cubicBezTo>
                    <a:pt x="13261" y="1682"/>
                    <a:pt x="10903" y="3014"/>
                    <a:pt x="9638" y="5202"/>
                  </a:cubicBezTo>
                  <a:cubicBezTo>
                    <a:pt x="8987" y="6267"/>
                    <a:pt x="8618" y="7461"/>
                    <a:pt x="8553" y="8671"/>
                  </a:cubicBezTo>
                  <a:lnTo>
                    <a:pt x="8553" y="8671"/>
                  </a:lnTo>
                  <a:cubicBezTo>
                    <a:pt x="8130" y="8605"/>
                    <a:pt x="7705" y="8572"/>
                    <a:pt x="7281" y="8572"/>
                  </a:cubicBezTo>
                  <a:cubicBezTo>
                    <a:pt x="6151" y="8572"/>
                    <a:pt x="5032" y="8807"/>
                    <a:pt x="3999" y="9269"/>
                  </a:cubicBezTo>
                  <a:cubicBezTo>
                    <a:pt x="2461" y="9952"/>
                    <a:pt x="1231" y="11251"/>
                    <a:pt x="616" y="12857"/>
                  </a:cubicBezTo>
                  <a:cubicBezTo>
                    <a:pt x="0" y="14361"/>
                    <a:pt x="35" y="16104"/>
                    <a:pt x="718" y="17574"/>
                  </a:cubicBezTo>
                  <a:cubicBezTo>
                    <a:pt x="1538" y="19112"/>
                    <a:pt x="2940" y="20239"/>
                    <a:pt x="4580" y="20786"/>
                  </a:cubicBezTo>
                  <a:cubicBezTo>
                    <a:pt x="5708" y="21192"/>
                    <a:pt x="6882" y="21333"/>
                    <a:pt x="8069" y="21333"/>
                  </a:cubicBezTo>
                  <a:cubicBezTo>
                    <a:pt x="8945" y="21333"/>
                    <a:pt x="9828" y="21256"/>
                    <a:pt x="10704" y="21151"/>
                  </a:cubicBezTo>
                  <a:lnTo>
                    <a:pt x="10704" y="21151"/>
                  </a:lnTo>
                  <a:cubicBezTo>
                    <a:pt x="10425" y="24283"/>
                    <a:pt x="12058" y="27475"/>
                    <a:pt x="14696" y="29159"/>
                  </a:cubicBezTo>
                  <a:cubicBezTo>
                    <a:pt x="15877" y="29901"/>
                    <a:pt x="17212" y="30289"/>
                    <a:pt x="18578" y="30289"/>
                  </a:cubicBezTo>
                  <a:cubicBezTo>
                    <a:pt x="18912" y="30289"/>
                    <a:pt x="19248" y="30266"/>
                    <a:pt x="19584" y="30219"/>
                  </a:cubicBezTo>
                  <a:cubicBezTo>
                    <a:pt x="21258" y="29980"/>
                    <a:pt x="22796" y="29194"/>
                    <a:pt x="24027" y="28032"/>
                  </a:cubicBezTo>
                  <a:cubicBezTo>
                    <a:pt x="25023" y="27108"/>
                    <a:pt x="25742" y="25926"/>
                    <a:pt x="26112" y="24632"/>
                  </a:cubicBezTo>
                  <a:lnTo>
                    <a:pt x="26112" y="24632"/>
                  </a:lnTo>
                  <a:cubicBezTo>
                    <a:pt x="27438" y="26895"/>
                    <a:pt x="30009" y="28391"/>
                    <a:pt x="32673" y="28476"/>
                  </a:cubicBezTo>
                  <a:cubicBezTo>
                    <a:pt x="32721" y="28477"/>
                    <a:pt x="32768" y="28477"/>
                    <a:pt x="32815" y="28477"/>
                  </a:cubicBezTo>
                  <a:cubicBezTo>
                    <a:pt x="34372" y="28477"/>
                    <a:pt x="35889" y="27934"/>
                    <a:pt x="37116" y="26972"/>
                  </a:cubicBezTo>
                  <a:cubicBezTo>
                    <a:pt x="38347" y="25947"/>
                    <a:pt x="39235" y="24614"/>
                    <a:pt x="39679" y="23076"/>
                  </a:cubicBezTo>
                  <a:cubicBezTo>
                    <a:pt x="40085" y="21697"/>
                    <a:pt x="40084" y="20254"/>
                    <a:pt x="39694" y="18898"/>
                  </a:cubicBezTo>
                  <a:lnTo>
                    <a:pt x="39694" y="18898"/>
                  </a:lnTo>
                  <a:cubicBezTo>
                    <a:pt x="40484" y="19129"/>
                    <a:pt x="41300" y="19242"/>
                    <a:pt x="42115" y="19242"/>
                  </a:cubicBezTo>
                  <a:cubicBezTo>
                    <a:pt x="43118" y="19242"/>
                    <a:pt x="44121" y="19071"/>
                    <a:pt x="45079" y="18736"/>
                  </a:cubicBezTo>
                  <a:cubicBezTo>
                    <a:pt x="49283" y="17334"/>
                    <a:pt x="51060" y="12379"/>
                    <a:pt x="48702" y="8619"/>
                  </a:cubicBezTo>
                  <a:cubicBezTo>
                    <a:pt x="47622" y="6904"/>
                    <a:pt x="45744" y="5867"/>
                    <a:pt x="43728" y="5867"/>
                  </a:cubicBezTo>
                  <a:cubicBezTo>
                    <a:pt x="43575" y="5867"/>
                    <a:pt x="43422" y="5873"/>
                    <a:pt x="43268" y="5885"/>
                  </a:cubicBezTo>
                  <a:cubicBezTo>
                    <a:pt x="41935" y="5988"/>
                    <a:pt x="40636" y="6398"/>
                    <a:pt x="39440" y="7047"/>
                  </a:cubicBezTo>
                  <a:cubicBezTo>
                    <a:pt x="38612" y="7497"/>
                    <a:pt x="37833" y="8012"/>
                    <a:pt x="37115" y="8604"/>
                  </a:cubicBezTo>
                  <a:lnTo>
                    <a:pt x="37115" y="8604"/>
                  </a:lnTo>
                  <a:cubicBezTo>
                    <a:pt x="37217" y="5791"/>
                    <a:pt x="36127" y="2961"/>
                    <a:pt x="33733" y="1306"/>
                  </a:cubicBezTo>
                  <a:cubicBezTo>
                    <a:pt x="32553" y="444"/>
                    <a:pt x="31135" y="0"/>
                    <a:pt x="29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32"/>
          <p:cNvGrpSpPr/>
          <p:nvPr/>
        </p:nvGrpSpPr>
        <p:grpSpPr>
          <a:xfrm>
            <a:off x="4571988" y="1364459"/>
            <a:ext cx="1413268" cy="782493"/>
            <a:chOff x="1425725" y="1417109"/>
            <a:chExt cx="1413268" cy="782493"/>
          </a:xfrm>
        </p:grpSpPr>
        <p:sp>
          <p:nvSpPr>
            <p:cNvPr id="473" name="Google Shape;473;p32"/>
            <p:cNvSpPr/>
            <p:nvPr/>
          </p:nvSpPr>
          <p:spPr>
            <a:xfrm>
              <a:off x="1447267" y="1417109"/>
              <a:ext cx="1351703" cy="782493"/>
            </a:xfrm>
            <a:custGeom>
              <a:rect b="b" l="l" r="r" t="t"/>
              <a:pathLst>
                <a:path extrusionOk="0" h="34762" w="60049">
                  <a:moveTo>
                    <a:pt x="33763" y="1"/>
                  </a:moveTo>
                  <a:cubicBezTo>
                    <a:pt x="31706" y="1"/>
                    <a:pt x="29624" y="840"/>
                    <a:pt x="28094" y="2248"/>
                  </a:cubicBezTo>
                  <a:cubicBezTo>
                    <a:pt x="26119" y="4096"/>
                    <a:pt x="25094" y="7250"/>
                    <a:pt x="24853" y="10050"/>
                  </a:cubicBezTo>
                  <a:lnTo>
                    <a:pt x="24853" y="10050"/>
                  </a:lnTo>
                  <a:cubicBezTo>
                    <a:pt x="24859" y="7656"/>
                    <a:pt x="23079" y="5342"/>
                    <a:pt x="20746" y="4743"/>
                  </a:cubicBezTo>
                  <a:cubicBezTo>
                    <a:pt x="20310" y="4647"/>
                    <a:pt x="19873" y="4600"/>
                    <a:pt x="19440" y="4600"/>
                  </a:cubicBezTo>
                  <a:cubicBezTo>
                    <a:pt x="17258" y="4600"/>
                    <a:pt x="15194" y="5783"/>
                    <a:pt x="14081" y="7750"/>
                  </a:cubicBezTo>
                  <a:cubicBezTo>
                    <a:pt x="12646" y="10416"/>
                    <a:pt x="13774" y="14107"/>
                    <a:pt x="15380" y="16705"/>
                  </a:cubicBezTo>
                  <a:cubicBezTo>
                    <a:pt x="13253" y="16073"/>
                    <a:pt x="11029" y="15506"/>
                    <a:pt x="8841" y="15506"/>
                  </a:cubicBezTo>
                  <a:cubicBezTo>
                    <a:pt x="7830" y="15506"/>
                    <a:pt x="6827" y="15627"/>
                    <a:pt x="5845" y="15919"/>
                  </a:cubicBezTo>
                  <a:cubicBezTo>
                    <a:pt x="2701" y="16841"/>
                    <a:pt x="1" y="19815"/>
                    <a:pt x="548" y="23027"/>
                  </a:cubicBezTo>
                  <a:cubicBezTo>
                    <a:pt x="1386" y="27756"/>
                    <a:pt x="6495" y="29389"/>
                    <a:pt x="11464" y="29389"/>
                  </a:cubicBezTo>
                  <a:cubicBezTo>
                    <a:pt x="14396" y="29389"/>
                    <a:pt x="17280" y="28820"/>
                    <a:pt x="19208" y="27983"/>
                  </a:cubicBezTo>
                  <a:cubicBezTo>
                    <a:pt x="19408" y="27883"/>
                    <a:pt x="19645" y="27819"/>
                    <a:pt x="19878" y="27819"/>
                  </a:cubicBezTo>
                  <a:cubicBezTo>
                    <a:pt x="19963" y="27819"/>
                    <a:pt x="20048" y="27828"/>
                    <a:pt x="20131" y="27846"/>
                  </a:cubicBezTo>
                  <a:cubicBezTo>
                    <a:pt x="20370" y="27983"/>
                    <a:pt x="20575" y="28222"/>
                    <a:pt x="20678" y="28461"/>
                  </a:cubicBezTo>
                  <a:cubicBezTo>
                    <a:pt x="23021" y="32712"/>
                    <a:pt x="27339" y="34762"/>
                    <a:pt x="31786" y="34762"/>
                  </a:cubicBezTo>
                  <a:cubicBezTo>
                    <a:pt x="34668" y="34762"/>
                    <a:pt x="37603" y="33901"/>
                    <a:pt x="40090" y="32221"/>
                  </a:cubicBezTo>
                  <a:cubicBezTo>
                    <a:pt x="42004" y="30922"/>
                    <a:pt x="44157" y="29008"/>
                    <a:pt x="44704" y="26753"/>
                  </a:cubicBezTo>
                  <a:cubicBezTo>
                    <a:pt x="46687" y="27799"/>
                    <a:pt x="48892" y="28331"/>
                    <a:pt x="51108" y="28331"/>
                  </a:cubicBezTo>
                  <a:cubicBezTo>
                    <a:pt x="52366" y="28331"/>
                    <a:pt x="53628" y="28159"/>
                    <a:pt x="54854" y="27812"/>
                  </a:cubicBezTo>
                  <a:cubicBezTo>
                    <a:pt x="56905" y="27265"/>
                    <a:pt x="58921" y="26035"/>
                    <a:pt x="59639" y="24053"/>
                  </a:cubicBezTo>
                  <a:cubicBezTo>
                    <a:pt x="59981" y="23130"/>
                    <a:pt x="60049" y="22139"/>
                    <a:pt x="59844" y="21148"/>
                  </a:cubicBezTo>
                  <a:cubicBezTo>
                    <a:pt x="59253" y="17694"/>
                    <a:pt x="55914" y="14948"/>
                    <a:pt x="52432" y="14948"/>
                  </a:cubicBezTo>
                  <a:cubicBezTo>
                    <a:pt x="52089" y="14948"/>
                    <a:pt x="51745" y="14975"/>
                    <a:pt x="51402" y="15030"/>
                  </a:cubicBezTo>
                  <a:cubicBezTo>
                    <a:pt x="51607" y="13390"/>
                    <a:pt x="51778" y="11749"/>
                    <a:pt x="51402" y="10143"/>
                  </a:cubicBezTo>
                  <a:cubicBezTo>
                    <a:pt x="50787" y="7887"/>
                    <a:pt x="49010" y="6110"/>
                    <a:pt x="46754" y="5461"/>
                  </a:cubicBezTo>
                  <a:cubicBezTo>
                    <a:pt x="46295" y="5342"/>
                    <a:pt x="45811" y="5286"/>
                    <a:pt x="45317" y="5286"/>
                  </a:cubicBezTo>
                  <a:cubicBezTo>
                    <a:pt x="43384" y="5286"/>
                    <a:pt x="41308" y="6143"/>
                    <a:pt x="40056" y="7477"/>
                  </a:cubicBezTo>
                  <a:cubicBezTo>
                    <a:pt x="40808" y="4640"/>
                    <a:pt x="38962" y="1496"/>
                    <a:pt x="36228" y="437"/>
                  </a:cubicBezTo>
                  <a:cubicBezTo>
                    <a:pt x="35436" y="140"/>
                    <a:pt x="34602" y="1"/>
                    <a:pt x="337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1456496" y="1840815"/>
              <a:ext cx="1340178" cy="358787"/>
            </a:xfrm>
            <a:custGeom>
              <a:rect b="b" l="l" r="r" t="t"/>
              <a:pathLst>
                <a:path extrusionOk="0" h="15939" w="59537">
                  <a:moveTo>
                    <a:pt x="41799" y="1"/>
                  </a:moveTo>
                  <a:cubicBezTo>
                    <a:pt x="39748" y="4204"/>
                    <a:pt x="35544" y="7485"/>
                    <a:pt x="30862" y="7725"/>
                  </a:cubicBezTo>
                  <a:cubicBezTo>
                    <a:pt x="30676" y="7735"/>
                    <a:pt x="30489" y="7741"/>
                    <a:pt x="30303" y="7741"/>
                  </a:cubicBezTo>
                  <a:cubicBezTo>
                    <a:pt x="25834" y="7741"/>
                    <a:pt x="21354" y="4636"/>
                    <a:pt x="20370" y="240"/>
                  </a:cubicBezTo>
                  <a:cubicBezTo>
                    <a:pt x="18149" y="2188"/>
                    <a:pt x="15688" y="3931"/>
                    <a:pt x="12885" y="4888"/>
                  </a:cubicBezTo>
                  <a:cubicBezTo>
                    <a:pt x="11473" y="5370"/>
                    <a:pt x="9974" y="5644"/>
                    <a:pt x="8489" y="5644"/>
                  </a:cubicBezTo>
                  <a:cubicBezTo>
                    <a:pt x="7027" y="5644"/>
                    <a:pt x="5578" y="5379"/>
                    <a:pt x="4239" y="4785"/>
                  </a:cubicBezTo>
                  <a:cubicBezTo>
                    <a:pt x="2769" y="4136"/>
                    <a:pt x="1539" y="3111"/>
                    <a:pt x="616" y="1812"/>
                  </a:cubicBezTo>
                  <a:cubicBezTo>
                    <a:pt x="548" y="1675"/>
                    <a:pt x="479" y="1573"/>
                    <a:pt x="445" y="1436"/>
                  </a:cubicBezTo>
                  <a:cubicBezTo>
                    <a:pt x="103" y="2325"/>
                    <a:pt x="1" y="3282"/>
                    <a:pt x="138" y="4204"/>
                  </a:cubicBezTo>
                  <a:cubicBezTo>
                    <a:pt x="976" y="8933"/>
                    <a:pt x="6085" y="10566"/>
                    <a:pt x="11054" y="10566"/>
                  </a:cubicBezTo>
                  <a:cubicBezTo>
                    <a:pt x="13986" y="10566"/>
                    <a:pt x="16870" y="9997"/>
                    <a:pt x="18798" y="9160"/>
                  </a:cubicBezTo>
                  <a:cubicBezTo>
                    <a:pt x="18998" y="9060"/>
                    <a:pt x="19235" y="8996"/>
                    <a:pt x="19468" y="8996"/>
                  </a:cubicBezTo>
                  <a:cubicBezTo>
                    <a:pt x="19553" y="8996"/>
                    <a:pt x="19638" y="9005"/>
                    <a:pt x="19721" y="9023"/>
                  </a:cubicBezTo>
                  <a:cubicBezTo>
                    <a:pt x="19960" y="9160"/>
                    <a:pt x="20165" y="9399"/>
                    <a:pt x="20268" y="9638"/>
                  </a:cubicBezTo>
                  <a:cubicBezTo>
                    <a:pt x="22590" y="13889"/>
                    <a:pt x="26913" y="15939"/>
                    <a:pt x="31366" y="15939"/>
                  </a:cubicBezTo>
                  <a:cubicBezTo>
                    <a:pt x="34253" y="15939"/>
                    <a:pt x="37193" y="15078"/>
                    <a:pt x="39680" y="13398"/>
                  </a:cubicBezTo>
                  <a:cubicBezTo>
                    <a:pt x="41594" y="12099"/>
                    <a:pt x="43747" y="10185"/>
                    <a:pt x="44294" y="7930"/>
                  </a:cubicBezTo>
                  <a:cubicBezTo>
                    <a:pt x="46282" y="9000"/>
                    <a:pt x="48494" y="9540"/>
                    <a:pt x="50715" y="9540"/>
                  </a:cubicBezTo>
                  <a:cubicBezTo>
                    <a:pt x="51968" y="9540"/>
                    <a:pt x="53224" y="9368"/>
                    <a:pt x="54444" y="9023"/>
                  </a:cubicBezTo>
                  <a:cubicBezTo>
                    <a:pt x="56495" y="8442"/>
                    <a:pt x="58511" y="7212"/>
                    <a:pt x="59229" y="5230"/>
                  </a:cubicBezTo>
                  <a:cubicBezTo>
                    <a:pt x="59400" y="4785"/>
                    <a:pt x="59502" y="4341"/>
                    <a:pt x="59536" y="3897"/>
                  </a:cubicBezTo>
                  <a:lnTo>
                    <a:pt x="59536" y="3897"/>
                  </a:lnTo>
                  <a:cubicBezTo>
                    <a:pt x="58000" y="4232"/>
                    <a:pt x="56426" y="4398"/>
                    <a:pt x="54853" y="4398"/>
                  </a:cubicBezTo>
                  <a:cubicBezTo>
                    <a:pt x="50165" y="4398"/>
                    <a:pt x="45484" y="2918"/>
                    <a:pt x="41799"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1425725" y="1420126"/>
              <a:ext cx="1413268" cy="770427"/>
            </a:xfrm>
            <a:custGeom>
              <a:rect b="b" l="l" r="r" t="t"/>
              <a:pathLst>
                <a:path extrusionOk="0" h="34226" w="62784">
                  <a:moveTo>
                    <a:pt x="34326" y="979"/>
                  </a:moveTo>
                  <a:cubicBezTo>
                    <a:pt x="34676" y="979"/>
                    <a:pt x="35027" y="1016"/>
                    <a:pt x="35374" y="1089"/>
                  </a:cubicBezTo>
                  <a:cubicBezTo>
                    <a:pt x="36672" y="1430"/>
                    <a:pt x="37800" y="2217"/>
                    <a:pt x="38552" y="3344"/>
                  </a:cubicBezTo>
                  <a:cubicBezTo>
                    <a:pt x="39475" y="4780"/>
                    <a:pt x="40056" y="6420"/>
                    <a:pt x="40192" y="8129"/>
                  </a:cubicBezTo>
                  <a:cubicBezTo>
                    <a:pt x="40192" y="8368"/>
                    <a:pt x="40363" y="8573"/>
                    <a:pt x="40568" y="8642"/>
                  </a:cubicBezTo>
                  <a:cubicBezTo>
                    <a:pt x="40618" y="8656"/>
                    <a:pt x="40668" y="8663"/>
                    <a:pt x="40717" y="8663"/>
                  </a:cubicBezTo>
                  <a:cubicBezTo>
                    <a:pt x="40901" y="8663"/>
                    <a:pt x="41068" y="8565"/>
                    <a:pt x="41149" y="8402"/>
                  </a:cubicBezTo>
                  <a:cubicBezTo>
                    <a:pt x="41979" y="6659"/>
                    <a:pt x="43728" y="5588"/>
                    <a:pt x="45597" y="5588"/>
                  </a:cubicBezTo>
                  <a:cubicBezTo>
                    <a:pt x="46037" y="5588"/>
                    <a:pt x="46483" y="5647"/>
                    <a:pt x="46925" y="5771"/>
                  </a:cubicBezTo>
                  <a:cubicBezTo>
                    <a:pt x="49249" y="6420"/>
                    <a:pt x="50514" y="8539"/>
                    <a:pt x="50753" y="10863"/>
                  </a:cubicBezTo>
                  <a:cubicBezTo>
                    <a:pt x="50890" y="12162"/>
                    <a:pt x="50787" y="13529"/>
                    <a:pt x="50445" y="14793"/>
                  </a:cubicBezTo>
                  <a:cubicBezTo>
                    <a:pt x="50391" y="15119"/>
                    <a:pt x="50638" y="15402"/>
                    <a:pt x="50931" y="15402"/>
                  </a:cubicBezTo>
                  <a:cubicBezTo>
                    <a:pt x="51007" y="15402"/>
                    <a:pt x="51086" y="15383"/>
                    <a:pt x="51163" y="15340"/>
                  </a:cubicBezTo>
                  <a:cubicBezTo>
                    <a:pt x="51986" y="14838"/>
                    <a:pt x="52877" y="14619"/>
                    <a:pt x="53778" y="14619"/>
                  </a:cubicBezTo>
                  <a:cubicBezTo>
                    <a:pt x="56432" y="14619"/>
                    <a:pt x="59175" y="16521"/>
                    <a:pt x="60527" y="18690"/>
                  </a:cubicBezTo>
                  <a:cubicBezTo>
                    <a:pt x="61074" y="19510"/>
                    <a:pt x="61348" y="20501"/>
                    <a:pt x="61245" y="21458"/>
                  </a:cubicBezTo>
                  <a:cubicBezTo>
                    <a:pt x="61040" y="22415"/>
                    <a:pt x="60596" y="23269"/>
                    <a:pt x="59946" y="23953"/>
                  </a:cubicBezTo>
                  <a:cubicBezTo>
                    <a:pt x="59263" y="24671"/>
                    <a:pt x="58477" y="25320"/>
                    <a:pt x="57657" y="25901"/>
                  </a:cubicBezTo>
                  <a:cubicBezTo>
                    <a:pt x="56768" y="26482"/>
                    <a:pt x="55811" y="26960"/>
                    <a:pt x="54820" y="27234"/>
                  </a:cubicBezTo>
                  <a:cubicBezTo>
                    <a:pt x="54332" y="27361"/>
                    <a:pt x="53848" y="27418"/>
                    <a:pt x="53369" y="27418"/>
                  </a:cubicBezTo>
                  <a:cubicBezTo>
                    <a:pt x="51665" y="27418"/>
                    <a:pt x="50025" y="26701"/>
                    <a:pt x="48531" y="25901"/>
                  </a:cubicBezTo>
                  <a:cubicBezTo>
                    <a:pt x="48053" y="25593"/>
                    <a:pt x="47575" y="25320"/>
                    <a:pt x="47062" y="25115"/>
                  </a:cubicBezTo>
                  <a:cubicBezTo>
                    <a:pt x="46915" y="25066"/>
                    <a:pt x="46765" y="25042"/>
                    <a:pt x="46617" y="25042"/>
                  </a:cubicBezTo>
                  <a:cubicBezTo>
                    <a:pt x="46250" y="25042"/>
                    <a:pt x="45895" y="25188"/>
                    <a:pt x="45626" y="25457"/>
                  </a:cubicBezTo>
                  <a:cubicBezTo>
                    <a:pt x="45285" y="25798"/>
                    <a:pt x="44977" y="26174"/>
                    <a:pt x="44738" y="26584"/>
                  </a:cubicBezTo>
                  <a:cubicBezTo>
                    <a:pt x="44464" y="26995"/>
                    <a:pt x="44157" y="27370"/>
                    <a:pt x="43849" y="27746"/>
                  </a:cubicBezTo>
                  <a:cubicBezTo>
                    <a:pt x="41320" y="30788"/>
                    <a:pt x="37698" y="33010"/>
                    <a:pt x="33665" y="33180"/>
                  </a:cubicBezTo>
                  <a:cubicBezTo>
                    <a:pt x="33530" y="33185"/>
                    <a:pt x="33395" y="33187"/>
                    <a:pt x="33261" y="33187"/>
                  </a:cubicBezTo>
                  <a:cubicBezTo>
                    <a:pt x="31384" y="33187"/>
                    <a:pt x="29547" y="32743"/>
                    <a:pt x="27889" y="31882"/>
                  </a:cubicBezTo>
                  <a:cubicBezTo>
                    <a:pt x="26009" y="30856"/>
                    <a:pt x="24608" y="29216"/>
                    <a:pt x="23412" y="27507"/>
                  </a:cubicBezTo>
                  <a:cubicBezTo>
                    <a:pt x="23104" y="27063"/>
                    <a:pt x="22797" y="26619"/>
                    <a:pt x="22523" y="26140"/>
                  </a:cubicBezTo>
                  <a:cubicBezTo>
                    <a:pt x="22421" y="25986"/>
                    <a:pt x="22258" y="25909"/>
                    <a:pt x="22100" y="25909"/>
                  </a:cubicBezTo>
                  <a:cubicBezTo>
                    <a:pt x="21942" y="25909"/>
                    <a:pt x="21788" y="25986"/>
                    <a:pt x="21703" y="26140"/>
                  </a:cubicBezTo>
                  <a:cubicBezTo>
                    <a:pt x="20131" y="28464"/>
                    <a:pt x="17568" y="29865"/>
                    <a:pt x="14936" y="30515"/>
                  </a:cubicBezTo>
                  <a:cubicBezTo>
                    <a:pt x="13678" y="30825"/>
                    <a:pt x="12343" y="31002"/>
                    <a:pt x="11009" y="31002"/>
                  </a:cubicBezTo>
                  <a:cubicBezTo>
                    <a:pt x="9262" y="31002"/>
                    <a:pt x="7517" y="30700"/>
                    <a:pt x="5948" y="30002"/>
                  </a:cubicBezTo>
                  <a:cubicBezTo>
                    <a:pt x="3487" y="28874"/>
                    <a:pt x="1265" y="26584"/>
                    <a:pt x="1094" y="23748"/>
                  </a:cubicBezTo>
                  <a:cubicBezTo>
                    <a:pt x="958" y="21082"/>
                    <a:pt x="2530" y="18485"/>
                    <a:pt x="4820" y="17152"/>
                  </a:cubicBezTo>
                  <a:cubicBezTo>
                    <a:pt x="6120" y="16390"/>
                    <a:pt x="7627" y="15982"/>
                    <a:pt x="9149" y="15982"/>
                  </a:cubicBezTo>
                  <a:cubicBezTo>
                    <a:pt x="9266" y="15982"/>
                    <a:pt x="9384" y="15985"/>
                    <a:pt x="9502" y="15990"/>
                  </a:cubicBezTo>
                  <a:cubicBezTo>
                    <a:pt x="11245" y="16024"/>
                    <a:pt x="12920" y="16434"/>
                    <a:pt x="14492" y="17152"/>
                  </a:cubicBezTo>
                  <a:cubicBezTo>
                    <a:pt x="14571" y="17207"/>
                    <a:pt x="14653" y="17231"/>
                    <a:pt x="14732" y="17231"/>
                  </a:cubicBezTo>
                  <a:cubicBezTo>
                    <a:pt x="14996" y="17231"/>
                    <a:pt x="15220" y="16962"/>
                    <a:pt x="15141" y="16673"/>
                  </a:cubicBezTo>
                  <a:cubicBezTo>
                    <a:pt x="14287" y="12982"/>
                    <a:pt x="13364" y="8505"/>
                    <a:pt x="15893" y="5224"/>
                  </a:cubicBezTo>
                  <a:cubicBezTo>
                    <a:pt x="17097" y="3738"/>
                    <a:pt x="18850" y="2966"/>
                    <a:pt x="20616" y="2966"/>
                  </a:cubicBezTo>
                  <a:cubicBezTo>
                    <a:pt x="22058" y="2966"/>
                    <a:pt x="23509" y="3481"/>
                    <a:pt x="24676" y="4541"/>
                  </a:cubicBezTo>
                  <a:cubicBezTo>
                    <a:pt x="25941" y="5873"/>
                    <a:pt x="26590" y="7685"/>
                    <a:pt x="26453" y="9496"/>
                  </a:cubicBezTo>
                  <a:cubicBezTo>
                    <a:pt x="26453" y="9800"/>
                    <a:pt x="26686" y="9967"/>
                    <a:pt x="26922" y="9967"/>
                  </a:cubicBezTo>
                  <a:cubicBezTo>
                    <a:pt x="27078" y="9967"/>
                    <a:pt x="27236" y="9893"/>
                    <a:pt x="27329" y="9738"/>
                  </a:cubicBezTo>
                  <a:lnTo>
                    <a:pt x="27329" y="9738"/>
                  </a:lnTo>
                  <a:cubicBezTo>
                    <a:pt x="27448" y="9711"/>
                    <a:pt x="27549" y="9624"/>
                    <a:pt x="27581" y="9462"/>
                  </a:cubicBezTo>
                  <a:cubicBezTo>
                    <a:pt x="27752" y="8676"/>
                    <a:pt x="27821" y="7890"/>
                    <a:pt x="28060" y="7138"/>
                  </a:cubicBezTo>
                  <a:cubicBezTo>
                    <a:pt x="28265" y="6386"/>
                    <a:pt x="28538" y="5668"/>
                    <a:pt x="28880" y="4951"/>
                  </a:cubicBezTo>
                  <a:cubicBezTo>
                    <a:pt x="29461" y="3652"/>
                    <a:pt x="30418" y="2558"/>
                    <a:pt x="31614" y="1806"/>
                  </a:cubicBezTo>
                  <a:cubicBezTo>
                    <a:pt x="32416" y="1255"/>
                    <a:pt x="33365" y="979"/>
                    <a:pt x="34326" y="979"/>
                  </a:cubicBezTo>
                  <a:close/>
                  <a:moveTo>
                    <a:pt x="34413" y="1"/>
                  </a:moveTo>
                  <a:cubicBezTo>
                    <a:pt x="32007" y="1"/>
                    <a:pt x="29819" y="1720"/>
                    <a:pt x="28641" y="3857"/>
                  </a:cubicBezTo>
                  <a:cubicBezTo>
                    <a:pt x="28162" y="4677"/>
                    <a:pt x="27786" y="5532"/>
                    <a:pt x="27513" y="6454"/>
                  </a:cubicBezTo>
                  <a:cubicBezTo>
                    <a:pt x="27443" y="6691"/>
                    <a:pt x="27375" y="6927"/>
                    <a:pt x="27310" y="7163"/>
                  </a:cubicBezTo>
                  <a:lnTo>
                    <a:pt x="27310" y="7163"/>
                  </a:lnTo>
                  <a:cubicBezTo>
                    <a:pt x="27289" y="7063"/>
                    <a:pt x="27265" y="6964"/>
                    <a:pt x="27240" y="6865"/>
                  </a:cubicBezTo>
                  <a:cubicBezTo>
                    <a:pt x="26966" y="5976"/>
                    <a:pt x="26522" y="5122"/>
                    <a:pt x="25941" y="4370"/>
                  </a:cubicBezTo>
                  <a:cubicBezTo>
                    <a:pt x="24621" y="2670"/>
                    <a:pt x="22661" y="1803"/>
                    <a:pt x="20692" y="1803"/>
                  </a:cubicBezTo>
                  <a:cubicBezTo>
                    <a:pt x="18939" y="1803"/>
                    <a:pt x="17179" y="2491"/>
                    <a:pt x="15859" y="3891"/>
                  </a:cubicBezTo>
                  <a:cubicBezTo>
                    <a:pt x="14560" y="5327"/>
                    <a:pt x="13740" y="7104"/>
                    <a:pt x="13501" y="9018"/>
                  </a:cubicBezTo>
                  <a:cubicBezTo>
                    <a:pt x="13170" y="11362"/>
                    <a:pt x="13553" y="13707"/>
                    <a:pt x="14046" y="15982"/>
                  </a:cubicBezTo>
                  <a:lnTo>
                    <a:pt x="14046" y="15982"/>
                  </a:lnTo>
                  <a:cubicBezTo>
                    <a:pt x="12797" y="15388"/>
                    <a:pt x="11440" y="15013"/>
                    <a:pt x="10083" y="14930"/>
                  </a:cubicBezTo>
                  <a:cubicBezTo>
                    <a:pt x="9817" y="14909"/>
                    <a:pt x="9552" y="14898"/>
                    <a:pt x="9288" y="14898"/>
                  </a:cubicBezTo>
                  <a:cubicBezTo>
                    <a:pt x="7856" y="14898"/>
                    <a:pt x="6460" y="15208"/>
                    <a:pt x="5161" y="15785"/>
                  </a:cubicBezTo>
                  <a:cubicBezTo>
                    <a:pt x="2427" y="17083"/>
                    <a:pt x="582" y="19681"/>
                    <a:pt x="274" y="22654"/>
                  </a:cubicBezTo>
                  <a:cubicBezTo>
                    <a:pt x="1" y="25696"/>
                    <a:pt x="1846" y="28498"/>
                    <a:pt x="4375" y="30070"/>
                  </a:cubicBezTo>
                  <a:cubicBezTo>
                    <a:pt x="6370" y="31335"/>
                    <a:pt x="8763" y="31839"/>
                    <a:pt x="11148" y="31839"/>
                  </a:cubicBezTo>
                  <a:cubicBezTo>
                    <a:pt x="12114" y="31839"/>
                    <a:pt x="13078" y="31756"/>
                    <a:pt x="14013" y="31608"/>
                  </a:cubicBezTo>
                  <a:cubicBezTo>
                    <a:pt x="17078" y="31103"/>
                    <a:pt x="20085" y="29691"/>
                    <a:pt x="22061" y="27266"/>
                  </a:cubicBezTo>
                  <a:lnTo>
                    <a:pt x="22061" y="27266"/>
                  </a:lnTo>
                  <a:cubicBezTo>
                    <a:pt x="23185" y="28998"/>
                    <a:pt x="24426" y="30662"/>
                    <a:pt x="26078" y="31916"/>
                  </a:cubicBezTo>
                  <a:cubicBezTo>
                    <a:pt x="27821" y="33215"/>
                    <a:pt x="29871" y="34001"/>
                    <a:pt x="32058" y="34172"/>
                  </a:cubicBezTo>
                  <a:cubicBezTo>
                    <a:pt x="32445" y="34208"/>
                    <a:pt x="32830" y="34226"/>
                    <a:pt x="33214" y="34226"/>
                  </a:cubicBezTo>
                  <a:cubicBezTo>
                    <a:pt x="37132" y="34226"/>
                    <a:pt x="40836" y="32363"/>
                    <a:pt x="43576" y="29592"/>
                  </a:cubicBezTo>
                  <a:cubicBezTo>
                    <a:pt x="44328" y="28806"/>
                    <a:pt x="45011" y="27986"/>
                    <a:pt x="45626" y="27131"/>
                  </a:cubicBezTo>
                  <a:cubicBezTo>
                    <a:pt x="45866" y="26789"/>
                    <a:pt x="46105" y="26208"/>
                    <a:pt x="46515" y="26072"/>
                  </a:cubicBezTo>
                  <a:cubicBezTo>
                    <a:pt x="46548" y="26061"/>
                    <a:pt x="46580" y="26056"/>
                    <a:pt x="46613" y="26056"/>
                  </a:cubicBezTo>
                  <a:cubicBezTo>
                    <a:pt x="46785" y="26056"/>
                    <a:pt x="46952" y="26191"/>
                    <a:pt x="47096" y="26277"/>
                  </a:cubicBezTo>
                  <a:lnTo>
                    <a:pt x="47882" y="26755"/>
                  </a:lnTo>
                  <a:cubicBezTo>
                    <a:pt x="49571" y="27697"/>
                    <a:pt x="51394" y="28503"/>
                    <a:pt x="53334" y="28503"/>
                  </a:cubicBezTo>
                  <a:cubicBezTo>
                    <a:pt x="53789" y="28503"/>
                    <a:pt x="54250" y="28459"/>
                    <a:pt x="54717" y="28362"/>
                  </a:cubicBezTo>
                  <a:cubicBezTo>
                    <a:pt x="55811" y="28122"/>
                    <a:pt x="56836" y="27678"/>
                    <a:pt x="57793" y="27029"/>
                  </a:cubicBezTo>
                  <a:cubicBezTo>
                    <a:pt x="58716" y="26448"/>
                    <a:pt x="59571" y="25764"/>
                    <a:pt x="60357" y="24978"/>
                  </a:cubicBezTo>
                  <a:cubicBezTo>
                    <a:pt x="61826" y="23440"/>
                    <a:pt x="62783" y="21321"/>
                    <a:pt x="61963" y="19202"/>
                  </a:cubicBezTo>
                  <a:cubicBezTo>
                    <a:pt x="61211" y="17254"/>
                    <a:pt x="59502" y="15648"/>
                    <a:pt x="57622" y="14691"/>
                  </a:cubicBezTo>
                  <a:cubicBezTo>
                    <a:pt x="56443" y="14054"/>
                    <a:pt x="55084" y="13629"/>
                    <a:pt x="53737" y="13629"/>
                  </a:cubicBezTo>
                  <a:cubicBezTo>
                    <a:pt x="53133" y="13629"/>
                    <a:pt x="52531" y="13714"/>
                    <a:pt x="51949" y="13905"/>
                  </a:cubicBezTo>
                  <a:cubicBezTo>
                    <a:pt x="51811" y="13954"/>
                    <a:pt x="51678" y="14007"/>
                    <a:pt x="51549" y="14062"/>
                  </a:cubicBezTo>
                  <a:lnTo>
                    <a:pt x="51549" y="14062"/>
                  </a:lnTo>
                  <a:cubicBezTo>
                    <a:pt x="51899" y="11806"/>
                    <a:pt x="51869" y="9402"/>
                    <a:pt x="50650" y="7411"/>
                  </a:cubicBezTo>
                  <a:cubicBezTo>
                    <a:pt x="49525" y="5647"/>
                    <a:pt x="47596" y="4629"/>
                    <a:pt x="45580" y="4629"/>
                  </a:cubicBezTo>
                  <a:cubicBezTo>
                    <a:pt x="44901" y="4629"/>
                    <a:pt x="44213" y="4744"/>
                    <a:pt x="43542" y="4985"/>
                  </a:cubicBezTo>
                  <a:cubicBezTo>
                    <a:pt x="42568" y="5341"/>
                    <a:pt x="41693" y="5945"/>
                    <a:pt x="41021" y="6739"/>
                  </a:cubicBezTo>
                  <a:lnTo>
                    <a:pt x="41021" y="6739"/>
                  </a:lnTo>
                  <a:cubicBezTo>
                    <a:pt x="40774" y="5530"/>
                    <a:pt x="40334" y="4367"/>
                    <a:pt x="39714" y="3276"/>
                  </a:cubicBezTo>
                  <a:cubicBezTo>
                    <a:pt x="38894" y="1943"/>
                    <a:pt x="37698" y="884"/>
                    <a:pt x="36228" y="337"/>
                  </a:cubicBezTo>
                  <a:cubicBezTo>
                    <a:pt x="35617" y="106"/>
                    <a:pt x="35008" y="1"/>
                    <a:pt x="344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32"/>
          <p:cNvGrpSpPr/>
          <p:nvPr/>
        </p:nvGrpSpPr>
        <p:grpSpPr>
          <a:xfrm>
            <a:off x="545189" y="1491786"/>
            <a:ext cx="1165523" cy="713027"/>
            <a:chOff x="3298242" y="4070048"/>
            <a:chExt cx="1165523" cy="713027"/>
          </a:xfrm>
        </p:grpSpPr>
        <p:sp>
          <p:nvSpPr>
            <p:cNvPr id="477" name="Google Shape;477;p32"/>
            <p:cNvSpPr/>
            <p:nvPr/>
          </p:nvSpPr>
          <p:spPr>
            <a:xfrm>
              <a:off x="3322958" y="4070048"/>
              <a:ext cx="1140807" cy="713027"/>
            </a:xfrm>
            <a:custGeom>
              <a:rect b="b" l="l" r="r" t="t"/>
              <a:pathLst>
                <a:path extrusionOk="0" h="31676" w="50680">
                  <a:moveTo>
                    <a:pt x="27879" y="1"/>
                  </a:moveTo>
                  <a:cubicBezTo>
                    <a:pt x="25875" y="1"/>
                    <a:pt x="23884" y="627"/>
                    <a:pt x="22211" y="1822"/>
                  </a:cubicBezTo>
                  <a:cubicBezTo>
                    <a:pt x="20775" y="2916"/>
                    <a:pt x="17187" y="7051"/>
                    <a:pt x="18588" y="9136"/>
                  </a:cubicBezTo>
                  <a:cubicBezTo>
                    <a:pt x="17250" y="7184"/>
                    <a:pt x="14857" y="6091"/>
                    <a:pt x="12501" y="6091"/>
                  </a:cubicBezTo>
                  <a:cubicBezTo>
                    <a:pt x="11185" y="6091"/>
                    <a:pt x="9881" y="6432"/>
                    <a:pt x="8780" y="7154"/>
                  </a:cubicBezTo>
                  <a:cubicBezTo>
                    <a:pt x="5669" y="9170"/>
                    <a:pt x="4610" y="13784"/>
                    <a:pt x="6558" y="16928"/>
                  </a:cubicBezTo>
                  <a:cubicBezTo>
                    <a:pt x="6124" y="16766"/>
                    <a:pt x="5683" y="16691"/>
                    <a:pt x="5246" y="16691"/>
                  </a:cubicBezTo>
                  <a:cubicBezTo>
                    <a:pt x="2549" y="16691"/>
                    <a:pt x="0" y="19544"/>
                    <a:pt x="235" y="22397"/>
                  </a:cubicBezTo>
                  <a:cubicBezTo>
                    <a:pt x="543" y="25712"/>
                    <a:pt x="3653" y="28241"/>
                    <a:pt x="6934" y="28754"/>
                  </a:cubicBezTo>
                  <a:cubicBezTo>
                    <a:pt x="7500" y="28843"/>
                    <a:pt x="8069" y="28884"/>
                    <a:pt x="8638" y="28884"/>
                  </a:cubicBezTo>
                  <a:cubicBezTo>
                    <a:pt x="11336" y="28884"/>
                    <a:pt x="14042" y="27951"/>
                    <a:pt x="16469" y="26737"/>
                  </a:cubicBezTo>
                  <a:cubicBezTo>
                    <a:pt x="18690" y="30016"/>
                    <a:pt x="22238" y="31676"/>
                    <a:pt x="25792" y="31676"/>
                  </a:cubicBezTo>
                  <a:cubicBezTo>
                    <a:pt x="29128" y="31676"/>
                    <a:pt x="32469" y="30212"/>
                    <a:pt x="34720" y="27250"/>
                  </a:cubicBezTo>
                  <a:cubicBezTo>
                    <a:pt x="36761" y="28543"/>
                    <a:pt x="39194" y="29384"/>
                    <a:pt x="41588" y="29384"/>
                  </a:cubicBezTo>
                  <a:cubicBezTo>
                    <a:pt x="42802" y="29384"/>
                    <a:pt x="44005" y="29168"/>
                    <a:pt x="45143" y="28685"/>
                  </a:cubicBezTo>
                  <a:cubicBezTo>
                    <a:pt x="48493" y="27284"/>
                    <a:pt x="50680" y="23012"/>
                    <a:pt x="49039" y="19765"/>
                  </a:cubicBezTo>
                  <a:cubicBezTo>
                    <a:pt x="48014" y="17646"/>
                    <a:pt x="45690" y="16416"/>
                    <a:pt x="43366" y="16142"/>
                  </a:cubicBezTo>
                  <a:cubicBezTo>
                    <a:pt x="43001" y="16099"/>
                    <a:pt x="42642" y="16079"/>
                    <a:pt x="42288" y="16079"/>
                  </a:cubicBezTo>
                  <a:cubicBezTo>
                    <a:pt x="40157" y="16079"/>
                    <a:pt x="38202" y="16787"/>
                    <a:pt x="36121" y="17168"/>
                  </a:cubicBezTo>
                  <a:cubicBezTo>
                    <a:pt x="35847" y="15903"/>
                    <a:pt x="36838" y="14639"/>
                    <a:pt x="37180" y="13340"/>
                  </a:cubicBezTo>
                  <a:cubicBezTo>
                    <a:pt x="37830" y="11084"/>
                    <a:pt x="37761" y="8692"/>
                    <a:pt x="36975" y="6505"/>
                  </a:cubicBezTo>
                  <a:cubicBezTo>
                    <a:pt x="35882" y="3531"/>
                    <a:pt x="33455" y="1276"/>
                    <a:pt x="30447" y="353"/>
                  </a:cubicBezTo>
                  <a:cubicBezTo>
                    <a:pt x="29605" y="117"/>
                    <a:pt x="28741" y="1"/>
                    <a:pt x="278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3326717" y="4524187"/>
              <a:ext cx="1127819" cy="258888"/>
            </a:xfrm>
            <a:custGeom>
              <a:rect b="b" l="l" r="r" t="t"/>
              <a:pathLst>
                <a:path extrusionOk="0" h="11501" w="50103">
                  <a:moveTo>
                    <a:pt x="17567" y="0"/>
                  </a:moveTo>
                  <a:cubicBezTo>
                    <a:pt x="15414" y="2861"/>
                    <a:pt x="12064" y="4500"/>
                    <a:pt x="8573" y="4500"/>
                  </a:cubicBezTo>
                  <a:cubicBezTo>
                    <a:pt x="8019" y="4500"/>
                    <a:pt x="7461" y="4459"/>
                    <a:pt x="6904" y="4375"/>
                  </a:cubicBezTo>
                  <a:cubicBezTo>
                    <a:pt x="3657" y="3862"/>
                    <a:pt x="2427" y="1948"/>
                    <a:pt x="308" y="205"/>
                  </a:cubicBezTo>
                  <a:cubicBezTo>
                    <a:pt x="103" y="855"/>
                    <a:pt x="0" y="1538"/>
                    <a:pt x="68" y="2222"/>
                  </a:cubicBezTo>
                  <a:cubicBezTo>
                    <a:pt x="342" y="5503"/>
                    <a:pt x="3486" y="8066"/>
                    <a:pt x="6733" y="8579"/>
                  </a:cubicBezTo>
                  <a:cubicBezTo>
                    <a:pt x="7305" y="8668"/>
                    <a:pt x="7877" y="8709"/>
                    <a:pt x="8449" y="8709"/>
                  </a:cubicBezTo>
                  <a:cubicBezTo>
                    <a:pt x="11159" y="8709"/>
                    <a:pt x="13847" y="7776"/>
                    <a:pt x="16302" y="6562"/>
                  </a:cubicBezTo>
                  <a:cubicBezTo>
                    <a:pt x="18506" y="9841"/>
                    <a:pt x="22045" y="11501"/>
                    <a:pt x="25594" y="11501"/>
                  </a:cubicBezTo>
                  <a:cubicBezTo>
                    <a:pt x="28927" y="11501"/>
                    <a:pt x="32268" y="10037"/>
                    <a:pt x="34518" y="7075"/>
                  </a:cubicBezTo>
                  <a:cubicBezTo>
                    <a:pt x="36560" y="8368"/>
                    <a:pt x="39008" y="9209"/>
                    <a:pt x="41402" y="9209"/>
                  </a:cubicBezTo>
                  <a:cubicBezTo>
                    <a:pt x="42616" y="9209"/>
                    <a:pt x="43816" y="8993"/>
                    <a:pt x="44942" y="8510"/>
                  </a:cubicBezTo>
                  <a:cubicBezTo>
                    <a:pt x="48018" y="7246"/>
                    <a:pt x="50103" y="3623"/>
                    <a:pt x="49248" y="513"/>
                  </a:cubicBezTo>
                  <a:lnTo>
                    <a:pt x="49248" y="513"/>
                  </a:lnTo>
                  <a:cubicBezTo>
                    <a:pt x="47165" y="2255"/>
                    <a:pt x="44616" y="3112"/>
                    <a:pt x="42075" y="3112"/>
                  </a:cubicBezTo>
                  <a:cubicBezTo>
                    <a:pt x="39281" y="3112"/>
                    <a:pt x="36495" y="2075"/>
                    <a:pt x="34347" y="34"/>
                  </a:cubicBezTo>
                  <a:cubicBezTo>
                    <a:pt x="32194" y="3213"/>
                    <a:pt x="29460" y="6767"/>
                    <a:pt x="25632" y="6767"/>
                  </a:cubicBezTo>
                  <a:cubicBezTo>
                    <a:pt x="21907" y="6767"/>
                    <a:pt x="19173" y="3350"/>
                    <a:pt x="17567"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3298242" y="4088799"/>
              <a:ext cx="1157847" cy="685722"/>
            </a:xfrm>
            <a:custGeom>
              <a:rect b="b" l="l" r="r" t="t"/>
              <a:pathLst>
                <a:path extrusionOk="0" h="30463" w="51437">
                  <a:moveTo>
                    <a:pt x="28483" y="886"/>
                  </a:moveTo>
                  <a:cubicBezTo>
                    <a:pt x="28535" y="886"/>
                    <a:pt x="28588" y="886"/>
                    <a:pt x="28640" y="887"/>
                  </a:cubicBezTo>
                  <a:cubicBezTo>
                    <a:pt x="30588" y="955"/>
                    <a:pt x="32468" y="1673"/>
                    <a:pt x="33972" y="2869"/>
                  </a:cubicBezTo>
                  <a:cubicBezTo>
                    <a:pt x="35578" y="4168"/>
                    <a:pt x="36672" y="5945"/>
                    <a:pt x="37116" y="7961"/>
                  </a:cubicBezTo>
                  <a:cubicBezTo>
                    <a:pt x="37595" y="10354"/>
                    <a:pt x="37321" y="12849"/>
                    <a:pt x="36399" y="15139"/>
                  </a:cubicBezTo>
                  <a:cubicBezTo>
                    <a:pt x="36276" y="15445"/>
                    <a:pt x="36565" y="15696"/>
                    <a:pt x="36847" y="15696"/>
                  </a:cubicBezTo>
                  <a:cubicBezTo>
                    <a:pt x="36880" y="15696"/>
                    <a:pt x="36913" y="15692"/>
                    <a:pt x="36945" y="15685"/>
                  </a:cubicBezTo>
                  <a:cubicBezTo>
                    <a:pt x="38814" y="15232"/>
                    <a:pt x="40765" y="14736"/>
                    <a:pt x="42702" y="14736"/>
                  </a:cubicBezTo>
                  <a:cubicBezTo>
                    <a:pt x="43246" y="14736"/>
                    <a:pt x="43788" y="14775"/>
                    <a:pt x="44327" y="14865"/>
                  </a:cubicBezTo>
                  <a:cubicBezTo>
                    <a:pt x="46310" y="15139"/>
                    <a:pt x="48053" y="16266"/>
                    <a:pt x="49112" y="17941"/>
                  </a:cubicBezTo>
                  <a:cubicBezTo>
                    <a:pt x="51436" y="22008"/>
                    <a:pt x="46446" y="25631"/>
                    <a:pt x="42926" y="26348"/>
                  </a:cubicBezTo>
                  <a:cubicBezTo>
                    <a:pt x="42465" y="26442"/>
                    <a:pt x="41988" y="26490"/>
                    <a:pt x="41508" y="26490"/>
                  </a:cubicBezTo>
                  <a:cubicBezTo>
                    <a:pt x="39713" y="26490"/>
                    <a:pt x="37895" y="25816"/>
                    <a:pt x="36843" y="24332"/>
                  </a:cubicBezTo>
                  <a:cubicBezTo>
                    <a:pt x="36757" y="24212"/>
                    <a:pt x="36621" y="24153"/>
                    <a:pt x="36484" y="24153"/>
                  </a:cubicBezTo>
                  <a:cubicBezTo>
                    <a:pt x="36347" y="24153"/>
                    <a:pt x="36211" y="24212"/>
                    <a:pt x="36125" y="24332"/>
                  </a:cubicBezTo>
                  <a:cubicBezTo>
                    <a:pt x="34724" y="26793"/>
                    <a:pt x="32400" y="28570"/>
                    <a:pt x="29666" y="29253"/>
                  </a:cubicBezTo>
                  <a:cubicBezTo>
                    <a:pt x="28851" y="29457"/>
                    <a:pt x="28024" y="29558"/>
                    <a:pt x="27202" y="29558"/>
                  </a:cubicBezTo>
                  <a:cubicBezTo>
                    <a:pt x="25266" y="29558"/>
                    <a:pt x="23358" y="29000"/>
                    <a:pt x="21703" y="27921"/>
                  </a:cubicBezTo>
                  <a:cubicBezTo>
                    <a:pt x="20336" y="27066"/>
                    <a:pt x="19242" y="25938"/>
                    <a:pt x="18456" y="24537"/>
                  </a:cubicBezTo>
                  <a:cubicBezTo>
                    <a:pt x="18361" y="24404"/>
                    <a:pt x="18212" y="24334"/>
                    <a:pt x="18064" y="24334"/>
                  </a:cubicBezTo>
                  <a:cubicBezTo>
                    <a:pt x="17946" y="24334"/>
                    <a:pt x="17829" y="24378"/>
                    <a:pt x="17738" y="24469"/>
                  </a:cubicBezTo>
                  <a:cubicBezTo>
                    <a:pt x="16303" y="26314"/>
                    <a:pt x="14423" y="27715"/>
                    <a:pt x="12236" y="28536"/>
                  </a:cubicBezTo>
                  <a:cubicBezTo>
                    <a:pt x="11204" y="28912"/>
                    <a:pt x="10125" y="29101"/>
                    <a:pt x="9048" y="29101"/>
                  </a:cubicBezTo>
                  <a:cubicBezTo>
                    <a:pt x="7878" y="29101"/>
                    <a:pt x="6709" y="28878"/>
                    <a:pt x="5605" y="28433"/>
                  </a:cubicBezTo>
                  <a:cubicBezTo>
                    <a:pt x="3555" y="27613"/>
                    <a:pt x="1983" y="25904"/>
                    <a:pt x="1402" y="23751"/>
                  </a:cubicBezTo>
                  <a:cubicBezTo>
                    <a:pt x="752" y="21735"/>
                    <a:pt x="1265" y="19547"/>
                    <a:pt x="2666" y="17975"/>
                  </a:cubicBezTo>
                  <a:cubicBezTo>
                    <a:pt x="3748" y="16869"/>
                    <a:pt x="5271" y="16203"/>
                    <a:pt x="6804" y="16203"/>
                  </a:cubicBezTo>
                  <a:cubicBezTo>
                    <a:pt x="7450" y="16203"/>
                    <a:pt x="8098" y="16321"/>
                    <a:pt x="8716" y="16574"/>
                  </a:cubicBezTo>
                  <a:cubicBezTo>
                    <a:pt x="8772" y="16602"/>
                    <a:pt x="8826" y="16615"/>
                    <a:pt x="8877" y="16615"/>
                  </a:cubicBezTo>
                  <a:cubicBezTo>
                    <a:pt x="9191" y="16615"/>
                    <a:pt x="9361" y="16121"/>
                    <a:pt x="9126" y="15856"/>
                  </a:cubicBezTo>
                  <a:cubicBezTo>
                    <a:pt x="7109" y="13669"/>
                    <a:pt x="7007" y="10080"/>
                    <a:pt x="8579" y="7586"/>
                  </a:cubicBezTo>
                  <a:cubicBezTo>
                    <a:pt x="9365" y="6355"/>
                    <a:pt x="10561" y="5501"/>
                    <a:pt x="11962" y="5125"/>
                  </a:cubicBezTo>
                  <a:cubicBezTo>
                    <a:pt x="12502" y="5003"/>
                    <a:pt x="13058" y="4940"/>
                    <a:pt x="13613" y="4940"/>
                  </a:cubicBezTo>
                  <a:cubicBezTo>
                    <a:pt x="14463" y="4940"/>
                    <a:pt x="15312" y="5088"/>
                    <a:pt x="16098" y="5398"/>
                  </a:cubicBezTo>
                  <a:cubicBezTo>
                    <a:pt x="17601" y="5945"/>
                    <a:pt x="18798" y="7039"/>
                    <a:pt x="19515" y="8474"/>
                  </a:cubicBezTo>
                  <a:cubicBezTo>
                    <a:pt x="19585" y="8625"/>
                    <a:pt x="19726" y="8689"/>
                    <a:pt x="19874" y="8689"/>
                  </a:cubicBezTo>
                  <a:cubicBezTo>
                    <a:pt x="20160" y="8689"/>
                    <a:pt x="20471" y="8448"/>
                    <a:pt x="20336" y="8132"/>
                  </a:cubicBezTo>
                  <a:cubicBezTo>
                    <a:pt x="20206" y="7811"/>
                    <a:pt x="20052" y="7506"/>
                    <a:pt x="19877" y="7220"/>
                  </a:cubicBezTo>
                  <a:lnTo>
                    <a:pt x="19877" y="7220"/>
                  </a:lnTo>
                  <a:cubicBezTo>
                    <a:pt x="19912" y="7182"/>
                    <a:pt x="19941" y="7134"/>
                    <a:pt x="19960" y="7073"/>
                  </a:cubicBezTo>
                  <a:cubicBezTo>
                    <a:pt x="21173" y="3364"/>
                    <a:pt x="24616" y="886"/>
                    <a:pt x="28483" y="886"/>
                  </a:cubicBezTo>
                  <a:close/>
                  <a:moveTo>
                    <a:pt x="28574" y="0"/>
                  </a:moveTo>
                  <a:cubicBezTo>
                    <a:pt x="26755" y="0"/>
                    <a:pt x="24966" y="520"/>
                    <a:pt x="23411" y="1536"/>
                  </a:cubicBezTo>
                  <a:cubicBezTo>
                    <a:pt x="21568" y="2700"/>
                    <a:pt x="20154" y="4476"/>
                    <a:pt x="19399" y="6546"/>
                  </a:cubicBezTo>
                  <a:lnTo>
                    <a:pt x="19399" y="6546"/>
                  </a:lnTo>
                  <a:cubicBezTo>
                    <a:pt x="18022" y="4855"/>
                    <a:pt x="15815" y="3943"/>
                    <a:pt x="13616" y="3943"/>
                  </a:cubicBezTo>
                  <a:cubicBezTo>
                    <a:pt x="13153" y="3943"/>
                    <a:pt x="12690" y="3983"/>
                    <a:pt x="12236" y="4065"/>
                  </a:cubicBezTo>
                  <a:cubicBezTo>
                    <a:pt x="10595" y="4373"/>
                    <a:pt x="9160" y="5296"/>
                    <a:pt x="8169" y="6629"/>
                  </a:cubicBezTo>
                  <a:cubicBezTo>
                    <a:pt x="6303" y="9276"/>
                    <a:pt x="6186" y="12718"/>
                    <a:pt x="7793" y="15439"/>
                  </a:cubicBezTo>
                  <a:lnTo>
                    <a:pt x="7793" y="15439"/>
                  </a:lnTo>
                  <a:cubicBezTo>
                    <a:pt x="7399" y="15363"/>
                    <a:pt x="7001" y="15325"/>
                    <a:pt x="6605" y="15325"/>
                  </a:cubicBezTo>
                  <a:cubicBezTo>
                    <a:pt x="5217" y="15325"/>
                    <a:pt x="3848" y="15790"/>
                    <a:pt x="2735" y="16711"/>
                  </a:cubicBezTo>
                  <a:cubicBezTo>
                    <a:pt x="889" y="18180"/>
                    <a:pt x="0" y="20538"/>
                    <a:pt x="376" y="22897"/>
                  </a:cubicBezTo>
                  <a:cubicBezTo>
                    <a:pt x="718" y="25289"/>
                    <a:pt x="2119" y="27442"/>
                    <a:pt x="4204" y="28672"/>
                  </a:cubicBezTo>
                  <a:cubicBezTo>
                    <a:pt x="5744" y="29549"/>
                    <a:pt x="7464" y="29998"/>
                    <a:pt x="9194" y="29998"/>
                  </a:cubicBezTo>
                  <a:cubicBezTo>
                    <a:pt x="9960" y="29998"/>
                    <a:pt x="10729" y="29910"/>
                    <a:pt x="11484" y="29732"/>
                  </a:cubicBezTo>
                  <a:cubicBezTo>
                    <a:pt x="14061" y="29040"/>
                    <a:pt x="16350" y="27597"/>
                    <a:pt x="18030" y="25536"/>
                  </a:cubicBezTo>
                  <a:lnTo>
                    <a:pt x="18030" y="25536"/>
                  </a:lnTo>
                  <a:cubicBezTo>
                    <a:pt x="19646" y="27876"/>
                    <a:pt x="22052" y="29544"/>
                    <a:pt x="24813" y="30210"/>
                  </a:cubicBezTo>
                  <a:cubicBezTo>
                    <a:pt x="25593" y="30379"/>
                    <a:pt x="26383" y="30462"/>
                    <a:pt x="27168" y="30462"/>
                  </a:cubicBezTo>
                  <a:cubicBezTo>
                    <a:pt x="29408" y="30462"/>
                    <a:pt x="31612" y="29783"/>
                    <a:pt x="33459" y="28467"/>
                  </a:cubicBezTo>
                  <a:cubicBezTo>
                    <a:pt x="34700" y="27590"/>
                    <a:pt x="35753" y="26498"/>
                    <a:pt x="36548" y="25238"/>
                  </a:cubicBezTo>
                  <a:lnTo>
                    <a:pt x="36548" y="25238"/>
                  </a:lnTo>
                  <a:cubicBezTo>
                    <a:pt x="37793" y="26560"/>
                    <a:pt x="39555" y="27332"/>
                    <a:pt x="41408" y="27332"/>
                  </a:cubicBezTo>
                  <a:cubicBezTo>
                    <a:pt x="41605" y="27332"/>
                    <a:pt x="41804" y="27323"/>
                    <a:pt x="42003" y="27305"/>
                  </a:cubicBezTo>
                  <a:cubicBezTo>
                    <a:pt x="44430" y="27032"/>
                    <a:pt x="46720" y="25972"/>
                    <a:pt x="48531" y="24298"/>
                  </a:cubicBezTo>
                  <a:cubicBezTo>
                    <a:pt x="49386" y="23546"/>
                    <a:pt x="50035" y="22555"/>
                    <a:pt x="50411" y="21495"/>
                  </a:cubicBezTo>
                  <a:cubicBezTo>
                    <a:pt x="50753" y="20470"/>
                    <a:pt x="50718" y="19342"/>
                    <a:pt x="50343" y="18351"/>
                  </a:cubicBezTo>
                  <a:cubicBezTo>
                    <a:pt x="49522" y="16335"/>
                    <a:pt x="47813" y="14797"/>
                    <a:pt x="45729" y="14182"/>
                  </a:cubicBezTo>
                  <a:cubicBezTo>
                    <a:pt x="44790" y="13898"/>
                    <a:pt x="43823" y="13785"/>
                    <a:pt x="42847" y="13785"/>
                  </a:cubicBezTo>
                  <a:cubicBezTo>
                    <a:pt x="41070" y="13785"/>
                    <a:pt x="39264" y="14159"/>
                    <a:pt x="37542" y="14559"/>
                  </a:cubicBezTo>
                  <a:lnTo>
                    <a:pt x="37542" y="14559"/>
                  </a:lnTo>
                  <a:cubicBezTo>
                    <a:pt x="38912" y="10465"/>
                    <a:pt x="38438" y="5579"/>
                    <a:pt x="35100" y="2562"/>
                  </a:cubicBezTo>
                  <a:cubicBezTo>
                    <a:pt x="33493" y="1160"/>
                    <a:pt x="31477" y="272"/>
                    <a:pt x="29358" y="33"/>
                  </a:cubicBezTo>
                  <a:cubicBezTo>
                    <a:pt x="29097" y="11"/>
                    <a:pt x="28835" y="0"/>
                    <a:pt x="28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32"/>
          <p:cNvGrpSpPr/>
          <p:nvPr/>
        </p:nvGrpSpPr>
        <p:grpSpPr>
          <a:xfrm>
            <a:off x="7382822" y="225000"/>
            <a:ext cx="1380178" cy="1022202"/>
            <a:chOff x="5917753" y="1127631"/>
            <a:chExt cx="1380178" cy="1022202"/>
          </a:xfrm>
        </p:grpSpPr>
        <p:sp>
          <p:nvSpPr>
            <p:cNvPr id="481" name="Google Shape;481;p32"/>
            <p:cNvSpPr/>
            <p:nvPr/>
          </p:nvSpPr>
          <p:spPr>
            <a:xfrm>
              <a:off x="5970066" y="1245381"/>
              <a:ext cx="1099366" cy="504674"/>
            </a:xfrm>
            <a:custGeom>
              <a:rect b="b" l="l" r="r" t="t"/>
              <a:pathLst>
                <a:path extrusionOk="0" h="22420" w="48839">
                  <a:moveTo>
                    <a:pt x="48839" y="0"/>
                  </a:moveTo>
                  <a:lnTo>
                    <a:pt x="45524" y="1333"/>
                  </a:lnTo>
                  <a:cubicBezTo>
                    <a:pt x="38039" y="4340"/>
                    <a:pt x="30384" y="6938"/>
                    <a:pt x="22591" y="9057"/>
                  </a:cubicBezTo>
                  <a:cubicBezTo>
                    <a:pt x="15141" y="11005"/>
                    <a:pt x="7622" y="12474"/>
                    <a:pt x="1" y="13466"/>
                  </a:cubicBezTo>
                  <a:cubicBezTo>
                    <a:pt x="787" y="14047"/>
                    <a:pt x="1539" y="14628"/>
                    <a:pt x="2359" y="15140"/>
                  </a:cubicBezTo>
                  <a:cubicBezTo>
                    <a:pt x="7143" y="18216"/>
                    <a:pt x="12441" y="20335"/>
                    <a:pt x="17670" y="22420"/>
                  </a:cubicBezTo>
                  <a:cubicBezTo>
                    <a:pt x="20301" y="20096"/>
                    <a:pt x="23001" y="17840"/>
                    <a:pt x="25770" y="15687"/>
                  </a:cubicBezTo>
                  <a:cubicBezTo>
                    <a:pt x="30794" y="11723"/>
                    <a:pt x="36023" y="7997"/>
                    <a:pt x="41423" y="4511"/>
                  </a:cubicBezTo>
                  <a:cubicBezTo>
                    <a:pt x="43849" y="2939"/>
                    <a:pt x="46310" y="1435"/>
                    <a:pt x="488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6387042" y="1201509"/>
              <a:ext cx="809325" cy="857046"/>
            </a:xfrm>
            <a:custGeom>
              <a:rect b="b" l="l" r="r" t="t"/>
              <a:pathLst>
                <a:path extrusionOk="0" h="38074" w="35954">
                  <a:moveTo>
                    <a:pt x="35954" y="1"/>
                  </a:moveTo>
                  <a:lnTo>
                    <a:pt x="35954" y="1"/>
                  </a:lnTo>
                  <a:cubicBezTo>
                    <a:pt x="34211" y="958"/>
                    <a:pt x="32468" y="1915"/>
                    <a:pt x="30759" y="2940"/>
                  </a:cubicBezTo>
                  <a:cubicBezTo>
                    <a:pt x="25223" y="6153"/>
                    <a:pt x="19857" y="9639"/>
                    <a:pt x="14662" y="13432"/>
                  </a:cubicBezTo>
                  <a:cubicBezTo>
                    <a:pt x="9604" y="17123"/>
                    <a:pt x="4682" y="21019"/>
                    <a:pt x="0" y="25189"/>
                  </a:cubicBezTo>
                  <a:cubicBezTo>
                    <a:pt x="718" y="29461"/>
                    <a:pt x="1265" y="33801"/>
                    <a:pt x="1880" y="38074"/>
                  </a:cubicBezTo>
                  <a:cubicBezTo>
                    <a:pt x="2119" y="36843"/>
                    <a:pt x="2358" y="35613"/>
                    <a:pt x="2598" y="34348"/>
                  </a:cubicBezTo>
                  <a:cubicBezTo>
                    <a:pt x="2837" y="33255"/>
                    <a:pt x="3042" y="32195"/>
                    <a:pt x="3247" y="31136"/>
                  </a:cubicBezTo>
                  <a:cubicBezTo>
                    <a:pt x="3418" y="30179"/>
                    <a:pt x="3726" y="29222"/>
                    <a:pt x="4101" y="28333"/>
                  </a:cubicBezTo>
                  <a:cubicBezTo>
                    <a:pt x="4888" y="26727"/>
                    <a:pt x="6494" y="25599"/>
                    <a:pt x="7793" y="24505"/>
                  </a:cubicBezTo>
                  <a:lnTo>
                    <a:pt x="12372" y="20541"/>
                  </a:lnTo>
                  <a:cubicBezTo>
                    <a:pt x="15414" y="17944"/>
                    <a:pt x="18421" y="15346"/>
                    <a:pt x="21429" y="12715"/>
                  </a:cubicBezTo>
                  <a:cubicBezTo>
                    <a:pt x="26282" y="8477"/>
                    <a:pt x="31101" y="4239"/>
                    <a:pt x="35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6443204" y="1835435"/>
              <a:ext cx="242343" cy="276963"/>
            </a:xfrm>
            <a:custGeom>
              <a:rect b="b" l="l" r="r" t="t"/>
              <a:pathLst>
                <a:path extrusionOk="0" h="12304" w="10766">
                  <a:moveTo>
                    <a:pt x="3110" y="0"/>
                  </a:moveTo>
                  <a:cubicBezTo>
                    <a:pt x="2734" y="547"/>
                    <a:pt x="2495" y="1128"/>
                    <a:pt x="2290" y="1743"/>
                  </a:cubicBezTo>
                  <a:cubicBezTo>
                    <a:pt x="2051" y="2632"/>
                    <a:pt x="1880" y="3486"/>
                    <a:pt x="1675" y="4443"/>
                  </a:cubicBezTo>
                  <a:cubicBezTo>
                    <a:pt x="1504" y="5400"/>
                    <a:pt x="1299" y="6357"/>
                    <a:pt x="1094" y="7314"/>
                  </a:cubicBezTo>
                  <a:cubicBezTo>
                    <a:pt x="752" y="8989"/>
                    <a:pt x="376" y="10629"/>
                    <a:pt x="0" y="12304"/>
                  </a:cubicBezTo>
                  <a:lnTo>
                    <a:pt x="1709" y="10766"/>
                  </a:lnTo>
                  <a:lnTo>
                    <a:pt x="2222" y="10219"/>
                  </a:lnTo>
                  <a:cubicBezTo>
                    <a:pt x="3213" y="9262"/>
                    <a:pt x="4204" y="8271"/>
                    <a:pt x="5229" y="7280"/>
                  </a:cubicBezTo>
                  <a:cubicBezTo>
                    <a:pt x="6289" y="6289"/>
                    <a:pt x="7314" y="5332"/>
                    <a:pt x="8373" y="4375"/>
                  </a:cubicBezTo>
                  <a:cubicBezTo>
                    <a:pt x="8886" y="3931"/>
                    <a:pt x="9399" y="3452"/>
                    <a:pt x="9911" y="3008"/>
                  </a:cubicBezTo>
                  <a:cubicBezTo>
                    <a:pt x="10185" y="2769"/>
                    <a:pt x="10458" y="2529"/>
                    <a:pt x="10766" y="2256"/>
                  </a:cubicBezTo>
                  <a:cubicBezTo>
                    <a:pt x="8168" y="1607"/>
                    <a:pt x="5605" y="923"/>
                    <a:pt x="31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6524735" y="1199213"/>
              <a:ext cx="704721" cy="725475"/>
            </a:xfrm>
            <a:custGeom>
              <a:rect b="b" l="l" r="r" t="t"/>
              <a:pathLst>
                <a:path extrusionOk="0" h="32229" w="31307">
                  <a:moveTo>
                    <a:pt x="31307" y="0"/>
                  </a:moveTo>
                  <a:lnTo>
                    <a:pt x="31307" y="0"/>
                  </a:lnTo>
                  <a:cubicBezTo>
                    <a:pt x="28846" y="2119"/>
                    <a:pt x="26385" y="4238"/>
                    <a:pt x="23959" y="6391"/>
                  </a:cubicBezTo>
                  <a:cubicBezTo>
                    <a:pt x="17978" y="11586"/>
                    <a:pt x="12031" y="16849"/>
                    <a:pt x="6084" y="22078"/>
                  </a:cubicBezTo>
                  <a:lnTo>
                    <a:pt x="1607" y="26043"/>
                  </a:lnTo>
                  <a:cubicBezTo>
                    <a:pt x="1060" y="26521"/>
                    <a:pt x="514" y="27034"/>
                    <a:pt x="1" y="27581"/>
                  </a:cubicBezTo>
                  <a:cubicBezTo>
                    <a:pt x="1368" y="27923"/>
                    <a:pt x="2735" y="28299"/>
                    <a:pt x="4102" y="28640"/>
                  </a:cubicBezTo>
                  <a:cubicBezTo>
                    <a:pt x="9604" y="30076"/>
                    <a:pt x="15175" y="31272"/>
                    <a:pt x="20780" y="32229"/>
                  </a:cubicBezTo>
                  <a:cubicBezTo>
                    <a:pt x="20951" y="29563"/>
                    <a:pt x="21259" y="26931"/>
                    <a:pt x="21703" y="24300"/>
                  </a:cubicBezTo>
                  <a:cubicBezTo>
                    <a:pt x="22523" y="19413"/>
                    <a:pt x="23924" y="14628"/>
                    <a:pt x="25838" y="10082"/>
                  </a:cubicBezTo>
                  <a:cubicBezTo>
                    <a:pt x="27342" y="6528"/>
                    <a:pt x="29153" y="3179"/>
                    <a:pt x="313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5917753" y="1127631"/>
              <a:ext cx="1380178" cy="1022202"/>
            </a:xfrm>
            <a:custGeom>
              <a:rect b="b" l="l" r="r" t="t"/>
              <a:pathLst>
                <a:path extrusionOk="0" h="45411" w="61314">
                  <a:moveTo>
                    <a:pt x="51163" y="5231"/>
                  </a:moveTo>
                  <a:lnTo>
                    <a:pt x="51163" y="5231"/>
                  </a:lnTo>
                  <a:cubicBezTo>
                    <a:pt x="48634" y="6666"/>
                    <a:pt x="46173" y="8170"/>
                    <a:pt x="43747" y="9742"/>
                  </a:cubicBezTo>
                  <a:cubicBezTo>
                    <a:pt x="38347" y="13228"/>
                    <a:pt x="33118" y="16954"/>
                    <a:pt x="28094" y="20918"/>
                  </a:cubicBezTo>
                  <a:cubicBezTo>
                    <a:pt x="25325" y="23071"/>
                    <a:pt x="22625" y="25327"/>
                    <a:pt x="19994" y="27651"/>
                  </a:cubicBezTo>
                  <a:cubicBezTo>
                    <a:pt x="14765" y="25566"/>
                    <a:pt x="9467" y="23447"/>
                    <a:pt x="4683" y="20371"/>
                  </a:cubicBezTo>
                  <a:cubicBezTo>
                    <a:pt x="3863" y="19859"/>
                    <a:pt x="3111" y="19278"/>
                    <a:pt x="2325" y="18697"/>
                  </a:cubicBezTo>
                  <a:cubicBezTo>
                    <a:pt x="9946" y="17705"/>
                    <a:pt x="17465" y="16236"/>
                    <a:pt x="24915" y="14288"/>
                  </a:cubicBezTo>
                  <a:cubicBezTo>
                    <a:pt x="32708" y="12169"/>
                    <a:pt x="40363" y="9571"/>
                    <a:pt x="47848" y="6564"/>
                  </a:cubicBezTo>
                  <a:lnTo>
                    <a:pt x="51163" y="5231"/>
                  </a:lnTo>
                  <a:close/>
                  <a:moveTo>
                    <a:pt x="19652" y="28744"/>
                  </a:moveTo>
                  <a:lnTo>
                    <a:pt x="19960" y="28847"/>
                  </a:lnTo>
                  <a:cubicBezTo>
                    <a:pt x="19994" y="28881"/>
                    <a:pt x="20028" y="28881"/>
                    <a:pt x="20096" y="28881"/>
                  </a:cubicBezTo>
                  <a:cubicBezTo>
                    <a:pt x="20131" y="29291"/>
                    <a:pt x="20199" y="29701"/>
                    <a:pt x="20233" y="30111"/>
                  </a:cubicBezTo>
                  <a:cubicBezTo>
                    <a:pt x="20199" y="30009"/>
                    <a:pt x="20165" y="29906"/>
                    <a:pt x="20131" y="29804"/>
                  </a:cubicBezTo>
                  <a:lnTo>
                    <a:pt x="20131" y="29770"/>
                  </a:lnTo>
                  <a:cubicBezTo>
                    <a:pt x="19994" y="29428"/>
                    <a:pt x="19823" y="29052"/>
                    <a:pt x="19652" y="28744"/>
                  </a:cubicBezTo>
                  <a:close/>
                  <a:moveTo>
                    <a:pt x="58272" y="3180"/>
                  </a:moveTo>
                  <a:lnTo>
                    <a:pt x="58272" y="3180"/>
                  </a:lnTo>
                  <a:cubicBezTo>
                    <a:pt x="56118" y="6359"/>
                    <a:pt x="54307" y="9708"/>
                    <a:pt x="52803" y="13262"/>
                  </a:cubicBezTo>
                  <a:cubicBezTo>
                    <a:pt x="50889" y="17808"/>
                    <a:pt x="49488" y="22593"/>
                    <a:pt x="48668" y="27480"/>
                  </a:cubicBezTo>
                  <a:cubicBezTo>
                    <a:pt x="48224" y="30111"/>
                    <a:pt x="47916" y="32743"/>
                    <a:pt x="47745" y="35409"/>
                  </a:cubicBezTo>
                  <a:cubicBezTo>
                    <a:pt x="42140" y="34452"/>
                    <a:pt x="36569" y="33256"/>
                    <a:pt x="31067" y="31820"/>
                  </a:cubicBezTo>
                  <a:cubicBezTo>
                    <a:pt x="29700" y="31479"/>
                    <a:pt x="28333" y="31103"/>
                    <a:pt x="26966" y="30761"/>
                  </a:cubicBezTo>
                  <a:cubicBezTo>
                    <a:pt x="27479" y="30214"/>
                    <a:pt x="28025" y="29701"/>
                    <a:pt x="28572" y="29223"/>
                  </a:cubicBezTo>
                  <a:lnTo>
                    <a:pt x="33049" y="25258"/>
                  </a:lnTo>
                  <a:cubicBezTo>
                    <a:pt x="38996" y="20029"/>
                    <a:pt x="44943" y="14766"/>
                    <a:pt x="50924" y="9571"/>
                  </a:cubicBezTo>
                  <a:cubicBezTo>
                    <a:pt x="53350" y="7418"/>
                    <a:pt x="55811" y="5299"/>
                    <a:pt x="58272" y="3180"/>
                  </a:cubicBezTo>
                  <a:close/>
                  <a:moveTo>
                    <a:pt x="56802" y="3283"/>
                  </a:moveTo>
                  <a:lnTo>
                    <a:pt x="56802" y="3283"/>
                  </a:lnTo>
                  <a:cubicBezTo>
                    <a:pt x="51949" y="7521"/>
                    <a:pt x="47130" y="11759"/>
                    <a:pt x="42277" y="15997"/>
                  </a:cubicBezTo>
                  <a:cubicBezTo>
                    <a:pt x="39269" y="18628"/>
                    <a:pt x="36262" y="21226"/>
                    <a:pt x="33220" y="23823"/>
                  </a:cubicBezTo>
                  <a:lnTo>
                    <a:pt x="28641" y="27787"/>
                  </a:lnTo>
                  <a:cubicBezTo>
                    <a:pt x="27342" y="28881"/>
                    <a:pt x="25736" y="30009"/>
                    <a:pt x="24949" y="31615"/>
                  </a:cubicBezTo>
                  <a:cubicBezTo>
                    <a:pt x="24574" y="32504"/>
                    <a:pt x="24266" y="33461"/>
                    <a:pt x="24095" y="34418"/>
                  </a:cubicBezTo>
                  <a:cubicBezTo>
                    <a:pt x="23890" y="35477"/>
                    <a:pt x="23685" y="36537"/>
                    <a:pt x="23446" y="37630"/>
                  </a:cubicBezTo>
                  <a:cubicBezTo>
                    <a:pt x="23206" y="38895"/>
                    <a:pt x="22967" y="40125"/>
                    <a:pt x="22728" y="41356"/>
                  </a:cubicBezTo>
                  <a:lnTo>
                    <a:pt x="22728" y="41321"/>
                  </a:lnTo>
                  <a:cubicBezTo>
                    <a:pt x="22113" y="37049"/>
                    <a:pt x="21566" y="32709"/>
                    <a:pt x="20848" y="28437"/>
                  </a:cubicBezTo>
                  <a:cubicBezTo>
                    <a:pt x="25530" y="24301"/>
                    <a:pt x="30452" y="20405"/>
                    <a:pt x="35510" y="16714"/>
                  </a:cubicBezTo>
                  <a:cubicBezTo>
                    <a:pt x="40705" y="12921"/>
                    <a:pt x="46071" y="9435"/>
                    <a:pt x="51607" y="6222"/>
                  </a:cubicBezTo>
                  <a:cubicBezTo>
                    <a:pt x="53316" y="5197"/>
                    <a:pt x="55059" y="4240"/>
                    <a:pt x="56802" y="3283"/>
                  </a:cubicBezTo>
                  <a:close/>
                  <a:moveTo>
                    <a:pt x="26453" y="31410"/>
                  </a:moveTo>
                  <a:cubicBezTo>
                    <a:pt x="28948" y="32333"/>
                    <a:pt x="31511" y="33016"/>
                    <a:pt x="34109" y="33666"/>
                  </a:cubicBezTo>
                  <a:cubicBezTo>
                    <a:pt x="33801" y="33973"/>
                    <a:pt x="33528" y="34213"/>
                    <a:pt x="33254" y="34452"/>
                  </a:cubicBezTo>
                  <a:lnTo>
                    <a:pt x="33254" y="34418"/>
                  </a:lnTo>
                  <a:cubicBezTo>
                    <a:pt x="32742" y="34862"/>
                    <a:pt x="32229" y="35340"/>
                    <a:pt x="31716" y="35785"/>
                  </a:cubicBezTo>
                  <a:cubicBezTo>
                    <a:pt x="30657" y="36742"/>
                    <a:pt x="29632" y="37699"/>
                    <a:pt x="28572" y="38690"/>
                  </a:cubicBezTo>
                  <a:cubicBezTo>
                    <a:pt x="27547" y="39681"/>
                    <a:pt x="26556" y="40672"/>
                    <a:pt x="25565" y="41629"/>
                  </a:cubicBezTo>
                  <a:lnTo>
                    <a:pt x="25052" y="42176"/>
                  </a:lnTo>
                  <a:lnTo>
                    <a:pt x="23343" y="43714"/>
                  </a:lnTo>
                  <a:cubicBezTo>
                    <a:pt x="23719" y="42039"/>
                    <a:pt x="24095" y="40399"/>
                    <a:pt x="24437" y="38724"/>
                  </a:cubicBezTo>
                  <a:cubicBezTo>
                    <a:pt x="24642" y="37767"/>
                    <a:pt x="24847" y="36810"/>
                    <a:pt x="25018" y="35853"/>
                  </a:cubicBezTo>
                  <a:cubicBezTo>
                    <a:pt x="25223" y="34896"/>
                    <a:pt x="25394" y="34042"/>
                    <a:pt x="25633" y="33153"/>
                  </a:cubicBezTo>
                  <a:cubicBezTo>
                    <a:pt x="25838" y="32538"/>
                    <a:pt x="26077" y="31957"/>
                    <a:pt x="26453" y="31410"/>
                  </a:cubicBezTo>
                  <a:close/>
                  <a:moveTo>
                    <a:pt x="60703" y="1"/>
                  </a:moveTo>
                  <a:cubicBezTo>
                    <a:pt x="60593" y="1"/>
                    <a:pt x="60485" y="45"/>
                    <a:pt x="60391" y="139"/>
                  </a:cubicBezTo>
                  <a:lnTo>
                    <a:pt x="60151" y="344"/>
                  </a:lnTo>
                  <a:cubicBezTo>
                    <a:pt x="59707" y="583"/>
                    <a:pt x="59297" y="788"/>
                    <a:pt x="58853" y="1027"/>
                  </a:cubicBezTo>
                  <a:cubicBezTo>
                    <a:pt x="55537" y="2292"/>
                    <a:pt x="52291" y="3727"/>
                    <a:pt x="49010" y="5060"/>
                  </a:cubicBezTo>
                  <a:cubicBezTo>
                    <a:pt x="45216" y="6564"/>
                    <a:pt x="41423" y="7999"/>
                    <a:pt x="37595" y="9332"/>
                  </a:cubicBezTo>
                  <a:cubicBezTo>
                    <a:pt x="30042" y="11930"/>
                    <a:pt x="22352" y="14049"/>
                    <a:pt x="14526" y="15655"/>
                  </a:cubicBezTo>
                  <a:cubicBezTo>
                    <a:pt x="9980" y="16543"/>
                    <a:pt x="5435" y="17295"/>
                    <a:pt x="855" y="17740"/>
                  </a:cubicBezTo>
                  <a:cubicBezTo>
                    <a:pt x="377" y="17774"/>
                    <a:pt x="1" y="18389"/>
                    <a:pt x="411" y="18731"/>
                  </a:cubicBezTo>
                  <a:cubicBezTo>
                    <a:pt x="2427" y="20405"/>
                    <a:pt x="4614" y="21875"/>
                    <a:pt x="6973" y="23105"/>
                  </a:cubicBezTo>
                  <a:cubicBezTo>
                    <a:pt x="9536" y="24472"/>
                    <a:pt x="12133" y="25703"/>
                    <a:pt x="14833" y="26831"/>
                  </a:cubicBezTo>
                  <a:cubicBezTo>
                    <a:pt x="16132" y="27343"/>
                    <a:pt x="17396" y="27856"/>
                    <a:pt x="18695" y="28368"/>
                  </a:cubicBezTo>
                  <a:cubicBezTo>
                    <a:pt x="19037" y="28881"/>
                    <a:pt x="19310" y="29462"/>
                    <a:pt x="19481" y="30077"/>
                  </a:cubicBezTo>
                  <a:cubicBezTo>
                    <a:pt x="19755" y="31171"/>
                    <a:pt x="19891" y="32299"/>
                    <a:pt x="20131" y="33392"/>
                  </a:cubicBezTo>
                  <a:cubicBezTo>
                    <a:pt x="20609" y="35887"/>
                    <a:pt x="21053" y="38348"/>
                    <a:pt x="21498" y="40843"/>
                  </a:cubicBezTo>
                  <a:cubicBezTo>
                    <a:pt x="21771" y="42244"/>
                    <a:pt x="22044" y="43645"/>
                    <a:pt x="22250" y="45081"/>
                  </a:cubicBezTo>
                  <a:cubicBezTo>
                    <a:pt x="22291" y="45308"/>
                    <a:pt x="22482" y="45411"/>
                    <a:pt x="22680" y="45411"/>
                  </a:cubicBezTo>
                  <a:cubicBezTo>
                    <a:pt x="22809" y="45411"/>
                    <a:pt x="22941" y="45367"/>
                    <a:pt x="23036" y="45286"/>
                  </a:cubicBezTo>
                  <a:cubicBezTo>
                    <a:pt x="25291" y="43269"/>
                    <a:pt x="27547" y="41253"/>
                    <a:pt x="29803" y="39202"/>
                  </a:cubicBezTo>
                  <a:cubicBezTo>
                    <a:pt x="30896" y="38211"/>
                    <a:pt x="32024" y="37186"/>
                    <a:pt x="33118" y="36195"/>
                  </a:cubicBezTo>
                  <a:cubicBezTo>
                    <a:pt x="33972" y="35375"/>
                    <a:pt x="34895" y="34349"/>
                    <a:pt x="36091" y="34178"/>
                  </a:cubicBezTo>
                  <a:cubicBezTo>
                    <a:pt x="38449" y="34759"/>
                    <a:pt x="40842" y="35272"/>
                    <a:pt x="43234" y="35751"/>
                  </a:cubicBezTo>
                  <a:cubicBezTo>
                    <a:pt x="44874" y="36058"/>
                    <a:pt x="46481" y="36366"/>
                    <a:pt x="48155" y="36605"/>
                  </a:cubicBezTo>
                  <a:cubicBezTo>
                    <a:pt x="48205" y="36620"/>
                    <a:pt x="48254" y="36627"/>
                    <a:pt x="48304" y="36627"/>
                  </a:cubicBezTo>
                  <a:cubicBezTo>
                    <a:pt x="48598" y="36627"/>
                    <a:pt x="48873" y="36380"/>
                    <a:pt x="48873" y="36058"/>
                  </a:cubicBezTo>
                  <a:cubicBezTo>
                    <a:pt x="49146" y="31103"/>
                    <a:pt x="49933" y="26181"/>
                    <a:pt x="51231" y="21396"/>
                  </a:cubicBezTo>
                  <a:cubicBezTo>
                    <a:pt x="52496" y="16714"/>
                    <a:pt x="54341" y="12203"/>
                    <a:pt x="56699" y="7931"/>
                  </a:cubicBezTo>
                  <a:cubicBezTo>
                    <a:pt x="58067" y="5504"/>
                    <a:pt x="59570" y="3146"/>
                    <a:pt x="61177" y="856"/>
                  </a:cubicBezTo>
                  <a:lnTo>
                    <a:pt x="61211" y="788"/>
                  </a:lnTo>
                  <a:cubicBezTo>
                    <a:pt x="61245" y="754"/>
                    <a:pt x="61245" y="720"/>
                    <a:pt x="61279" y="686"/>
                  </a:cubicBezTo>
                  <a:cubicBezTo>
                    <a:pt x="61313" y="480"/>
                    <a:pt x="61245" y="275"/>
                    <a:pt x="61074" y="173"/>
                  </a:cubicBezTo>
                  <a:cubicBezTo>
                    <a:pt x="60963" y="62"/>
                    <a:pt x="60832" y="1"/>
                    <a:pt x="60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32"/>
          <p:cNvGrpSpPr/>
          <p:nvPr/>
        </p:nvGrpSpPr>
        <p:grpSpPr>
          <a:xfrm>
            <a:off x="1205129" y="2264535"/>
            <a:ext cx="1937438" cy="2624612"/>
            <a:chOff x="1205129" y="2264535"/>
            <a:chExt cx="1937438" cy="2624612"/>
          </a:xfrm>
        </p:grpSpPr>
        <p:sp>
          <p:nvSpPr>
            <p:cNvPr id="487" name="Google Shape;487;p32"/>
            <p:cNvSpPr txBox="1"/>
            <p:nvPr/>
          </p:nvSpPr>
          <p:spPr>
            <a:xfrm>
              <a:off x="1205129" y="3851741"/>
              <a:ext cx="19374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Medium"/>
                  <a:ea typeface="Fira Sans Extra Condensed Medium"/>
                  <a:cs typeface="Fira Sans Extra Condensed Medium"/>
                  <a:sym typeface="Fira Sans Extra Condensed Medium"/>
                </a:rPr>
                <a:t>Data Study</a:t>
              </a:r>
              <a:endParaRPr sz="2000">
                <a:solidFill>
                  <a:schemeClr val="dk1"/>
                </a:solidFill>
                <a:latin typeface="Fira Sans Extra Condensed Medium"/>
                <a:ea typeface="Fira Sans Extra Condensed Medium"/>
                <a:cs typeface="Fira Sans Extra Condensed Medium"/>
                <a:sym typeface="Fira Sans Extra Condensed Medium"/>
              </a:endParaRPr>
            </a:p>
          </p:txBody>
        </p:sp>
        <p:sp>
          <p:nvSpPr>
            <p:cNvPr id="488" name="Google Shape;488;p32"/>
            <p:cNvSpPr txBox="1"/>
            <p:nvPr/>
          </p:nvSpPr>
          <p:spPr>
            <a:xfrm>
              <a:off x="1205167" y="4192247"/>
              <a:ext cx="1937400" cy="69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MCD14DL(wildfires)</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1200">
                  <a:solidFill>
                    <a:schemeClr val="dk1"/>
                  </a:solidFill>
                  <a:latin typeface="Roboto"/>
                  <a:ea typeface="Roboto"/>
                  <a:cs typeface="Roboto"/>
                  <a:sym typeface="Roboto"/>
                </a:rPr>
                <a:t>ERAS data(weather)</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1200">
                  <a:solidFill>
                    <a:schemeClr val="dk1"/>
                  </a:solidFill>
                  <a:latin typeface="Roboto"/>
                  <a:ea typeface="Roboto"/>
                  <a:cs typeface="Roboto"/>
                  <a:sym typeface="Roboto"/>
                </a:rPr>
                <a:t>MOD13Q1(vegetation)</a:t>
              </a:r>
              <a:endParaRPr sz="1200">
                <a:solidFill>
                  <a:schemeClr val="dk1"/>
                </a:solidFill>
                <a:latin typeface="Roboto"/>
                <a:ea typeface="Roboto"/>
                <a:cs typeface="Roboto"/>
                <a:sym typeface="Roboto"/>
              </a:endParaRPr>
            </a:p>
          </p:txBody>
        </p:sp>
        <p:grpSp>
          <p:nvGrpSpPr>
            <p:cNvPr id="489" name="Google Shape;489;p32"/>
            <p:cNvGrpSpPr/>
            <p:nvPr/>
          </p:nvGrpSpPr>
          <p:grpSpPr>
            <a:xfrm>
              <a:off x="1893817" y="2264535"/>
              <a:ext cx="561249" cy="1369505"/>
              <a:chOff x="1893817" y="2264535"/>
              <a:chExt cx="561249" cy="1369505"/>
            </a:xfrm>
          </p:grpSpPr>
          <p:grpSp>
            <p:nvGrpSpPr>
              <p:cNvPr id="490" name="Google Shape;490;p32"/>
              <p:cNvGrpSpPr/>
              <p:nvPr/>
            </p:nvGrpSpPr>
            <p:grpSpPr>
              <a:xfrm>
                <a:off x="1893817" y="2264535"/>
                <a:ext cx="561249" cy="561249"/>
                <a:chOff x="459325" y="3292175"/>
                <a:chExt cx="630900" cy="630900"/>
              </a:xfrm>
            </p:grpSpPr>
            <p:sp>
              <p:nvSpPr>
                <p:cNvPr id="491" name="Google Shape;491;p32"/>
                <p:cNvSpPr/>
                <p:nvPr/>
              </p:nvSpPr>
              <p:spPr>
                <a:xfrm>
                  <a:off x="459325" y="3292175"/>
                  <a:ext cx="630900" cy="630900"/>
                </a:xfrm>
                <a:prstGeom prst="ellipse">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537475" y="3370324"/>
                  <a:ext cx="474600" cy="474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93" name="Google Shape;493;p32"/>
              <p:cNvCxnSpPr/>
              <p:nvPr/>
            </p:nvCxnSpPr>
            <p:spPr>
              <a:xfrm>
                <a:off x="2174450" y="2825840"/>
                <a:ext cx="0" cy="808200"/>
              </a:xfrm>
              <a:prstGeom prst="straightConnector1">
                <a:avLst/>
              </a:prstGeom>
              <a:noFill/>
              <a:ln cap="rnd" cmpd="sng" w="19050">
                <a:solidFill>
                  <a:schemeClr val="dk1"/>
                </a:solidFill>
                <a:prstDash val="solid"/>
                <a:round/>
                <a:headEnd len="med" w="med" type="none"/>
                <a:tailEnd len="med" w="med" type="oval"/>
              </a:ln>
            </p:spPr>
          </p:cxnSp>
        </p:grpSp>
      </p:grpSp>
      <p:grpSp>
        <p:nvGrpSpPr>
          <p:cNvPr id="494" name="Google Shape;494;p32"/>
          <p:cNvGrpSpPr/>
          <p:nvPr/>
        </p:nvGrpSpPr>
        <p:grpSpPr>
          <a:xfrm>
            <a:off x="6001467" y="2264535"/>
            <a:ext cx="1937404" cy="2624612"/>
            <a:chOff x="6001467" y="2264535"/>
            <a:chExt cx="1937404" cy="2624612"/>
          </a:xfrm>
        </p:grpSpPr>
        <p:sp>
          <p:nvSpPr>
            <p:cNvPr id="495" name="Google Shape;495;p32"/>
            <p:cNvSpPr txBox="1"/>
            <p:nvPr/>
          </p:nvSpPr>
          <p:spPr>
            <a:xfrm>
              <a:off x="6001471" y="3851741"/>
              <a:ext cx="19374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Medium"/>
                  <a:ea typeface="Fira Sans Extra Condensed Medium"/>
                  <a:cs typeface="Fira Sans Extra Condensed Medium"/>
                  <a:sym typeface="Fira Sans Extra Condensed Medium"/>
                </a:rPr>
                <a:t>Model Evaluation</a:t>
              </a:r>
              <a:endParaRPr sz="2000">
                <a:solidFill>
                  <a:schemeClr val="dk1"/>
                </a:solidFill>
                <a:latin typeface="Fira Sans Extra Condensed Medium"/>
                <a:ea typeface="Fira Sans Extra Condensed Medium"/>
                <a:cs typeface="Fira Sans Extra Condensed Medium"/>
                <a:sym typeface="Fira Sans Extra Condensed Medium"/>
              </a:endParaRPr>
            </a:p>
          </p:txBody>
        </p:sp>
        <p:sp>
          <p:nvSpPr>
            <p:cNvPr id="496" name="Google Shape;496;p32"/>
            <p:cNvSpPr txBox="1"/>
            <p:nvPr/>
          </p:nvSpPr>
          <p:spPr>
            <a:xfrm>
              <a:off x="6001467" y="4192247"/>
              <a:ext cx="1937400" cy="69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Dilated Convolution Neural Network</a:t>
              </a:r>
              <a:endParaRPr sz="1200">
                <a:solidFill>
                  <a:schemeClr val="dk1"/>
                </a:solidFill>
                <a:latin typeface="Roboto"/>
                <a:ea typeface="Roboto"/>
                <a:cs typeface="Roboto"/>
                <a:sym typeface="Roboto"/>
              </a:endParaRPr>
            </a:p>
          </p:txBody>
        </p:sp>
        <p:grpSp>
          <p:nvGrpSpPr>
            <p:cNvPr id="497" name="Google Shape;497;p32"/>
            <p:cNvGrpSpPr/>
            <p:nvPr/>
          </p:nvGrpSpPr>
          <p:grpSpPr>
            <a:xfrm>
              <a:off x="6689546" y="2264535"/>
              <a:ext cx="561249" cy="1369505"/>
              <a:chOff x="6689546" y="2264535"/>
              <a:chExt cx="561249" cy="1369505"/>
            </a:xfrm>
          </p:grpSpPr>
          <p:grpSp>
            <p:nvGrpSpPr>
              <p:cNvPr id="498" name="Google Shape;498;p32"/>
              <p:cNvGrpSpPr/>
              <p:nvPr/>
            </p:nvGrpSpPr>
            <p:grpSpPr>
              <a:xfrm>
                <a:off x="6689546" y="2264535"/>
                <a:ext cx="561249" cy="561249"/>
                <a:chOff x="459325" y="3292175"/>
                <a:chExt cx="630900" cy="630900"/>
              </a:xfrm>
            </p:grpSpPr>
            <p:sp>
              <p:nvSpPr>
                <p:cNvPr id="499" name="Google Shape;499;p32"/>
                <p:cNvSpPr/>
                <p:nvPr/>
              </p:nvSpPr>
              <p:spPr>
                <a:xfrm>
                  <a:off x="459325" y="3292175"/>
                  <a:ext cx="630900" cy="630900"/>
                </a:xfrm>
                <a:prstGeom prst="ellipse">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537475" y="3370324"/>
                  <a:ext cx="474600" cy="474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1" name="Google Shape;501;p32"/>
              <p:cNvCxnSpPr/>
              <p:nvPr/>
            </p:nvCxnSpPr>
            <p:spPr>
              <a:xfrm>
                <a:off x="6970175" y="2825840"/>
                <a:ext cx="0" cy="808200"/>
              </a:xfrm>
              <a:prstGeom prst="straightConnector1">
                <a:avLst/>
              </a:prstGeom>
              <a:noFill/>
              <a:ln cap="rnd" cmpd="sng" w="19050">
                <a:solidFill>
                  <a:schemeClr val="dk1"/>
                </a:solidFill>
                <a:prstDash val="solid"/>
                <a:round/>
                <a:headEnd len="med" w="med" type="none"/>
                <a:tailEnd len="med" w="med" type="oval"/>
              </a:ln>
            </p:spPr>
          </p:cxnSp>
        </p:grpSp>
      </p:grpSp>
      <p:grpSp>
        <p:nvGrpSpPr>
          <p:cNvPr id="502" name="Google Shape;502;p32"/>
          <p:cNvGrpSpPr/>
          <p:nvPr/>
        </p:nvGrpSpPr>
        <p:grpSpPr>
          <a:xfrm>
            <a:off x="3603281" y="2637491"/>
            <a:ext cx="1937438" cy="2251656"/>
            <a:chOff x="3603281" y="2637491"/>
            <a:chExt cx="1937438" cy="2251656"/>
          </a:xfrm>
        </p:grpSpPr>
        <p:sp>
          <p:nvSpPr>
            <p:cNvPr id="503" name="Google Shape;503;p32"/>
            <p:cNvSpPr txBox="1"/>
            <p:nvPr/>
          </p:nvSpPr>
          <p:spPr>
            <a:xfrm>
              <a:off x="3603281" y="3851741"/>
              <a:ext cx="19374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5"/>
                  </a:solidFill>
                  <a:latin typeface="Fira Sans Extra Condensed Medium"/>
                  <a:ea typeface="Fira Sans Extra Condensed Medium"/>
                  <a:cs typeface="Fira Sans Extra Condensed Medium"/>
                  <a:sym typeface="Fira Sans Extra Condensed Medium"/>
                </a:rPr>
                <a:t>Preprocessing</a:t>
              </a:r>
              <a:endParaRPr sz="2000">
                <a:solidFill>
                  <a:schemeClr val="accent5"/>
                </a:solidFill>
                <a:latin typeface="Fira Sans Extra Condensed Medium"/>
                <a:ea typeface="Fira Sans Extra Condensed Medium"/>
                <a:cs typeface="Fira Sans Extra Condensed Medium"/>
                <a:sym typeface="Fira Sans Extra Condensed Medium"/>
              </a:endParaRPr>
            </a:p>
          </p:txBody>
        </p:sp>
        <p:sp>
          <p:nvSpPr>
            <p:cNvPr id="504" name="Google Shape;504;p32"/>
            <p:cNvSpPr txBox="1"/>
            <p:nvPr/>
          </p:nvSpPr>
          <p:spPr>
            <a:xfrm>
              <a:off x="3603319" y="4192247"/>
              <a:ext cx="1937400" cy="69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Feature Engineering</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1200">
                  <a:solidFill>
                    <a:schemeClr val="dk1"/>
                  </a:solidFill>
                  <a:latin typeface="Roboto"/>
                  <a:ea typeface="Roboto"/>
                  <a:cs typeface="Roboto"/>
                  <a:sym typeface="Roboto"/>
                </a:rPr>
                <a:t>Windowed Datasets</a:t>
              </a:r>
              <a:endParaRPr sz="1200">
                <a:solidFill>
                  <a:schemeClr val="dk1"/>
                </a:solidFill>
                <a:latin typeface="Roboto"/>
                <a:ea typeface="Roboto"/>
                <a:cs typeface="Roboto"/>
                <a:sym typeface="Roboto"/>
              </a:endParaRPr>
            </a:p>
          </p:txBody>
        </p:sp>
        <p:grpSp>
          <p:nvGrpSpPr>
            <p:cNvPr id="505" name="Google Shape;505;p32"/>
            <p:cNvGrpSpPr/>
            <p:nvPr/>
          </p:nvGrpSpPr>
          <p:grpSpPr>
            <a:xfrm>
              <a:off x="4291376" y="2637491"/>
              <a:ext cx="561249" cy="996549"/>
              <a:chOff x="4291376" y="2637491"/>
              <a:chExt cx="561249" cy="996549"/>
            </a:xfrm>
          </p:grpSpPr>
          <p:grpSp>
            <p:nvGrpSpPr>
              <p:cNvPr id="506" name="Google Shape;506;p32"/>
              <p:cNvGrpSpPr/>
              <p:nvPr/>
            </p:nvGrpSpPr>
            <p:grpSpPr>
              <a:xfrm>
                <a:off x="4291376" y="2637491"/>
                <a:ext cx="561249" cy="561249"/>
                <a:chOff x="459325" y="3292175"/>
                <a:chExt cx="630900" cy="630900"/>
              </a:xfrm>
            </p:grpSpPr>
            <p:sp>
              <p:nvSpPr>
                <p:cNvPr id="507" name="Google Shape;507;p32"/>
                <p:cNvSpPr/>
                <p:nvPr/>
              </p:nvSpPr>
              <p:spPr>
                <a:xfrm>
                  <a:off x="459325" y="3292175"/>
                  <a:ext cx="630900" cy="630900"/>
                </a:xfrm>
                <a:prstGeom prst="ellipse">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08" name="Google Shape;508;p32"/>
                <p:cNvSpPr/>
                <p:nvPr/>
              </p:nvSpPr>
              <p:spPr>
                <a:xfrm>
                  <a:off x="537475" y="3370324"/>
                  <a:ext cx="474600" cy="47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cxnSp>
            <p:nvCxnSpPr>
              <p:cNvPr id="509" name="Google Shape;509;p32"/>
              <p:cNvCxnSpPr>
                <a:stCxn id="507" idx="4"/>
              </p:cNvCxnSpPr>
              <p:nvPr/>
            </p:nvCxnSpPr>
            <p:spPr>
              <a:xfrm>
                <a:off x="4572000" y="3198740"/>
                <a:ext cx="0" cy="435300"/>
              </a:xfrm>
              <a:prstGeom prst="straightConnector1">
                <a:avLst/>
              </a:prstGeom>
              <a:noFill/>
              <a:ln cap="rnd" cmpd="sng" w="19050">
                <a:solidFill>
                  <a:schemeClr val="dk1"/>
                </a:solidFill>
                <a:prstDash val="solid"/>
                <a:round/>
                <a:headEnd len="med" w="med" type="none"/>
                <a:tailEnd len="med" w="med" type="oval"/>
              </a:ln>
            </p:spPr>
          </p:cxn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33"/>
          <p:cNvPicPr preferRelativeResize="0"/>
          <p:nvPr/>
        </p:nvPicPr>
        <p:blipFill>
          <a:blip r:embed="rId3">
            <a:alphaModFix/>
          </a:blip>
          <a:stretch>
            <a:fillRect/>
          </a:stretch>
        </p:blipFill>
        <p:spPr>
          <a:xfrm>
            <a:off x="5499200" y="302638"/>
            <a:ext cx="2721925" cy="3579925"/>
          </a:xfrm>
          <a:prstGeom prst="rect">
            <a:avLst/>
          </a:prstGeom>
          <a:noFill/>
          <a:ln>
            <a:noFill/>
          </a:ln>
        </p:spPr>
      </p:pic>
      <p:pic>
        <p:nvPicPr>
          <p:cNvPr id="515" name="Google Shape;515;p33"/>
          <p:cNvPicPr preferRelativeResize="0"/>
          <p:nvPr/>
        </p:nvPicPr>
        <p:blipFill>
          <a:blip r:embed="rId4">
            <a:alphaModFix/>
          </a:blip>
          <a:stretch>
            <a:fillRect/>
          </a:stretch>
        </p:blipFill>
        <p:spPr>
          <a:xfrm>
            <a:off x="1125825" y="2916493"/>
            <a:ext cx="2539970" cy="2120875"/>
          </a:xfrm>
          <a:prstGeom prst="rect">
            <a:avLst/>
          </a:prstGeom>
          <a:noFill/>
          <a:ln>
            <a:noFill/>
          </a:ln>
        </p:spPr>
      </p:pic>
      <p:sp>
        <p:nvSpPr>
          <p:cNvPr id="516" name="Google Shape;516;p33"/>
          <p:cNvSpPr txBox="1"/>
          <p:nvPr>
            <p:ph idx="2" type="title"/>
          </p:nvPr>
        </p:nvSpPr>
        <p:spPr>
          <a:xfrm>
            <a:off x="457000" y="311300"/>
            <a:ext cx="4827900" cy="7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Data Study</a:t>
            </a:r>
            <a:endParaRPr sz="3600"/>
          </a:p>
        </p:txBody>
      </p:sp>
      <p:sp>
        <p:nvSpPr>
          <p:cNvPr id="517" name="Google Shape;517;p33"/>
          <p:cNvSpPr txBox="1"/>
          <p:nvPr>
            <p:ph type="title"/>
          </p:nvPr>
        </p:nvSpPr>
        <p:spPr>
          <a:xfrm>
            <a:off x="609400" y="1064500"/>
            <a:ext cx="3738300" cy="16200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a:t>MCD14DL (Wildfires)</a:t>
            </a:r>
            <a:endParaRPr/>
          </a:p>
          <a:p>
            <a:pPr indent="-381000" lvl="0" marL="457200" rtl="0" algn="l">
              <a:lnSpc>
                <a:spcPct val="150000"/>
              </a:lnSpc>
              <a:spcBef>
                <a:spcPts val="0"/>
              </a:spcBef>
              <a:spcAft>
                <a:spcPts val="0"/>
              </a:spcAft>
              <a:buSzPts val="2400"/>
              <a:buChar char="●"/>
            </a:pPr>
            <a:r>
              <a:rPr lang="en"/>
              <a:t>ERAS Data (Weather)</a:t>
            </a:r>
            <a:endParaRPr/>
          </a:p>
          <a:p>
            <a:pPr indent="-381000" lvl="0" marL="457200" rtl="0" algn="l">
              <a:lnSpc>
                <a:spcPct val="150000"/>
              </a:lnSpc>
              <a:spcBef>
                <a:spcPts val="0"/>
              </a:spcBef>
              <a:spcAft>
                <a:spcPts val="0"/>
              </a:spcAft>
              <a:buSzPts val="2400"/>
              <a:buChar char="●"/>
            </a:pPr>
            <a:r>
              <a:rPr lang="en"/>
              <a:t>MOD13Q1 (Vegetation)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4"/>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Features</a:t>
            </a:r>
            <a:endParaRPr/>
          </a:p>
          <a:p>
            <a:pPr indent="0" lvl="0" marL="0" rtl="0" algn="l">
              <a:spcBef>
                <a:spcPts val="0"/>
              </a:spcBef>
              <a:spcAft>
                <a:spcPts val="0"/>
              </a:spcAft>
              <a:buNone/>
            </a:pPr>
            <a:r>
              <a:t/>
            </a:r>
            <a:endParaRPr/>
          </a:p>
        </p:txBody>
      </p:sp>
      <p:sp>
        <p:nvSpPr>
          <p:cNvPr id="523" name="Google Shape;523;p34"/>
          <p:cNvSpPr txBox="1"/>
          <p:nvPr>
            <p:ph idx="2" type="title"/>
          </p:nvPr>
        </p:nvSpPr>
        <p:spPr>
          <a:xfrm>
            <a:off x="3665100" y="1465725"/>
            <a:ext cx="18138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 Scale</a:t>
            </a:r>
            <a:endParaRPr/>
          </a:p>
        </p:txBody>
      </p:sp>
      <p:sp>
        <p:nvSpPr>
          <p:cNvPr id="524" name="Google Shape;524;p34"/>
          <p:cNvSpPr txBox="1"/>
          <p:nvPr>
            <p:ph idx="1" type="subTitle"/>
          </p:nvPr>
        </p:nvSpPr>
        <p:spPr>
          <a:xfrm>
            <a:off x="3665100" y="2326225"/>
            <a:ext cx="1813800" cy="16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Wildfires have a power law-like distribution. Log transform the estimated fire areas.</a:t>
            </a:r>
            <a:endParaRPr/>
          </a:p>
        </p:txBody>
      </p:sp>
      <p:sp>
        <p:nvSpPr>
          <p:cNvPr id="525" name="Google Shape;525;p34"/>
          <p:cNvSpPr txBox="1"/>
          <p:nvPr>
            <p:ph idx="3" type="title"/>
          </p:nvPr>
        </p:nvSpPr>
        <p:spPr>
          <a:xfrm>
            <a:off x="1054350" y="1735150"/>
            <a:ext cx="19170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Weather &amp; Vegetation Means</a:t>
            </a:r>
            <a:endParaRPr/>
          </a:p>
        </p:txBody>
      </p:sp>
      <p:sp>
        <p:nvSpPr>
          <p:cNvPr id="526" name="Google Shape;526;p34"/>
          <p:cNvSpPr txBox="1"/>
          <p:nvPr>
            <p:ph idx="4" type="subTitle"/>
          </p:nvPr>
        </p:nvSpPr>
        <p:spPr>
          <a:xfrm>
            <a:off x="1054425" y="2290850"/>
            <a:ext cx="1813800" cy="16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Precipitation, Relative Humidity, Soil Water Content, Solar Radiation, Temperature, Wind Speed, NDVI</a:t>
            </a:r>
            <a:endParaRPr/>
          </a:p>
          <a:p>
            <a:pPr indent="0" lvl="0" marL="0" rtl="0" algn="l">
              <a:spcBef>
                <a:spcPts val="1600"/>
              </a:spcBef>
              <a:spcAft>
                <a:spcPts val="1600"/>
              </a:spcAft>
              <a:buNone/>
            </a:pPr>
            <a:r>
              <a:t/>
            </a:r>
            <a:endParaRPr/>
          </a:p>
        </p:txBody>
      </p:sp>
      <p:sp>
        <p:nvSpPr>
          <p:cNvPr id="527" name="Google Shape;527;p34"/>
          <p:cNvSpPr txBox="1"/>
          <p:nvPr>
            <p:ph idx="5" type="title"/>
          </p:nvPr>
        </p:nvSpPr>
        <p:spPr>
          <a:xfrm>
            <a:off x="6242950" y="1453650"/>
            <a:ext cx="1801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Surface Area</a:t>
            </a:r>
            <a:endParaRPr/>
          </a:p>
        </p:txBody>
      </p:sp>
      <p:sp>
        <p:nvSpPr>
          <p:cNvPr id="528" name="Google Shape;528;p34"/>
          <p:cNvSpPr txBox="1"/>
          <p:nvPr>
            <p:ph idx="6" type="subTitle"/>
          </p:nvPr>
        </p:nvSpPr>
        <p:spPr>
          <a:xfrm>
            <a:off x="6242950" y="2237950"/>
            <a:ext cx="1813800" cy="16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 the expansion variable for wildfire areas. </a:t>
            </a:r>
            <a:endParaRPr/>
          </a:p>
          <a:p>
            <a:pPr indent="0" lvl="0" marL="0" rtl="0" algn="l">
              <a:spcBef>
                <a:spcPts val="1600"/>
              </a:spcBef>
              <a:spcAft>
                <a:spcPts val="1600"/>
              </a:spcAft>
              <a:buNone/>
            </a:pPr>
            <a:r>
              <a:t/>
            </a:r>
            <a:endParaRPr/>
          </a:p>
        </p:txBody>
      </p:sp>
      <p:grpSp>
        <p:nvGrpSpPr>
          <p:cNvPr id="529" name="Google Shape;529;p34"/>
          <p:cNvGrpSpPr/>
          <p:nvPr/>
        </p:nvGrpSpPr>
        <p:grpSpPr>
          <a:xfrm flipH="1">
            <a:off x="1182639" y="1256968"/>
            <a:ext cx="446222" cy="77476"/>
            <a:chOff x="6146875" y="1767300"/>
            <a:chExt cx="331025" cy="57475"/>
          </a:xfrm>
        </p:grpSpPr>
        <p:sp>
          <p:nvSpPr>
            <p:cNvPr id="530" name="Google Shape;530;p34"/>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34"/>
          <p:cNvGrpSpPr/>
          <p:nvPr/>
        </p:nvGrpSpPr>
        <p:grpSpPr>
          <a:xfrm flipH="1">
            <a:off x="3755789" y="1256968"/>
            <a:ext cx="446222" cy="77476"/>
            <a:chOff x="6146875" y="1767300"/>
            <a:chExt cx="331025" cy="57475"/>
          </a:xfrm>
        </p:grpSpPr>
        <p:sp>
          <p:nvSpPr>
            <p:cNvPr id="534" name="Google Shape;534;p34"/>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34"/>
          <p:cNvGrpSpPr/>
          <p:nvPr/>
        </p:nvGrpSpPr>
        <p:grpSpPr>
          <a:xfrm flipH="1">
            <a:off x="6339839" y="1256968"/>
            <a:ext cx="446222" cy="77476"/>
            <a:chOff x="6146875" y="1767300"/>
            <a:chExt cx="331025" cy="57475"/>
          </a:xfrm>
        </p:grpSpPr>
        <p:sp>
          <p:nvSpPr>
            <p:cNvPr id="538" name="Google Shape;538;p34"/>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5"/>
          <p:cNvSpPr txBox="1"/>
          <p:nvPr>
            <p:ph type="title"/>
          </p:nvPr>
        </p:nvSpPr>
        <p:spPr>
          <a:xfrm>
            <a:off x="717525" y="324390"/>
            <a:ext cx="770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Surface Area</a:t>
            </a:r>
            <a:endParaRPr/>
          </a:p>
          <a:p>
            <a:pPr indent="0" lvl="0" marL="0" rtl="0" algn="l">
              <a:spcBef>
                <a:spcPts val="0"/>
              </a:spcBef>
              <a:spcAft>
                <a:spcPts val="0"/>
              </a:spcAft>
              <a:buNone/>
            </a:pPr>
            <a:r>
              <a:t/>
            </a:r>
            <a:endParaRPr/>
          </a:p>
        </p:txBody>
      </p:sp>
      <p:sp>
        <p:nvSpPr>
          <p:cNvPr id="546" name="Google Shape;546;p35"/>
          <p:cNvSpPr txBox="1"/>
          <p:nvPr>
            <p:ph idx="2" type="title"/>
          </p:nvPr>
        </p:nvSpPr>
        <p:spPr>
          <a:xfrm>
            <a:off x="913525" y="951525"/>
            <a:ext cx="27069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Conglomerated</a:t>
            </a:r>
            <a:endParaRPr/>
          </a:p>
        </p:txBody>
      </p:sp>
      <p:sp>
        <p:nvSpPr>
          <p:cNvPr id="547" name="Google Shape;547;p35"/>
          <p:cNvSpPr txBox="1"/>
          <p:nvPr>
            <p:ph idx="3" type="title"/>
          </p:nvPr>
        </p:nvSpPr>
        <p:spPr>
          <a:xfrm>
            <a:off x="913525" y="3033647"/>
            <a:ext cx="27069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Separated</a:t>
            </a:r>
            <a:endParaRPr/>
          </a:p>
        </p:txBody>
      </p:sp>
      <p:grpSp>
        <p:nvGrpSpPr>
          <p:cNvPr id="548" name="Google Shape;548;p35"/>
          <p:cNvGrpSpPr/>
          <p:nvPr/>
        </p:nvGrpSpPr>
        <p:grpSpPr>
          <a:xfrm flipH="1">
            <a:off x="2448639" y="1151373"/>
            <a:ext cx="446222" cy="74603"/>
            <a:chOff x="6146875" y="1767300"/>
            <a:chExt cx="331025" cy="57475"/>
          </a:xfrm>
        </p:grpSpPr>
        <p:sp>
          <p:nvSpPr>
            <p:cNvPr id="549" name="Google Shape;549;p35"/>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5"/>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5"/>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35"/>
          <p:cNvGrpSpPr/>
          <p:nvPr/>
        </p:nvGrpSpPr>
        <p:grpSpPr>
          <a:xfrm flipH="1">
            <a:off x="2044361" y="3231969"/>
            <a:ext cx="446222" cy="74603"/>
            <a:chOff x="6146875" y="1767300"/>
            <a:chExt cx="331025" cy="57475"/>
          </a:xfrm>
        </p:grpSpPr>
        <p:sp>
          <p:nvSpPr>
            <p:cNvPr id="553" name="Google Shape;553;p35"/>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5"/>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56" name="Google Shape;556;p35"/>
          <p:cNvGraphicFramePr/>
          <p:nvPr/>
        </p:nvGraphicFramePr>
        <p:xfrm>
          <a:off x="3371500" y="998985"/>
          <a:ext cx="3000000" cy="3000000"/>
        </p:xfrm>
        <a:graphic>
          <a:graphicData uri="http://schemas.openxmlformats.org/drawingml/2006/table">
            <a:tbl>
              <a:tblPr>
                <a:noFill/>
                <a:tableStyleId>{0543524A-5438-46CD-8C07-E08B6EA45B41}</a:tableStyleId>
              </a:tblPr>
              <a:tblGrid>
                <a:gridCol w="257150"/>
                <a:gridCol w="257150"/>
                <a:gridCol w="257150"/>
                <a:gridCol w="257150"/>
                <a:gridCol w="257150"/>
                <a:gridCol w="257150"/>
                <a:gridCol w="257150"/>
              </a:tblGrid>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557" name="Google Shape;557;p35"/>
          <p:cNvGraphicFramePr/>
          <p:nvPr/>
        </p:nvGraphicFramePr>
        <p:xfrm>
          <a:off x="3371500" y="3126950"/>
          <a:ext cx="3000000" cy="3000000"/>
        </p:xfrm>
        <a:graphic>
          <a:graphicData uri="http://schemas.openxmlformats.org/drawingml/2006/table">
            <a:tbl>
              <a:tblPr>
                <a:noFill/>
                <a:tableStyleId>{0543524A-5438-46CD-8C07-E08B6EA45B41}</a:tableStyleId>
              </a:tblPr>
              <a:tblGrid>
                <a:gridCol w="257150"/>
                <a:gridCol w="257150"/>
                <a:gridCol w="257150"/>
                <a:gridCol w="257150"/>
                <a:gridCol w="257150"/>
                <a:gridCol w="257150"/>
                <a:gridCol w="257150"/>
              </a:tblGrid>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58" name="Google Shape;558;p35"/>
          <p:cNvSpPr txBox="1"/>
          <p:nvPr>
            <p:ph idx="4" type="subTitle"/>
          </p:nvPr>
        </p:nvSpPr>
        <p:spPr>
          <a:xfrm>
            <a:off x="913525" y="1508974"/>
            <a:ext cx="2227800" cy="14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Assume the fire area pixels are united to one large block per region.</a:t>
            </a:r>
            <a:endParaRPr/>
          </a:p>
        </p:txBody>
      </p:sp>
      <p:sp>
        <p:nvSpPr>
          <p:cNvPr id="559" name="Google Shape;559;p35"/>
          <p:cNvSpPr txBox="1"/>
          <p:nvPr>
            <p:ph idx="4" type="subTitle"/>
          </p:nvPr>
        </p:nvSpPr>
        <p:spPr>
          <a:xfrm>
            <a:off x="926050" y="3485074"/>
            <a:ext cx="2227800" cy="14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Assume the fire area pixels are dilated and each pixel has equal area.</a:t>
            </a:r>
            <a:endParaRPr/>
          </a:p>
        </p:txBody>
      </p:sp>
      <p:sp>
        <p:nvSpPr>
          <p:cNvPr id="560" name="Google Shape;560;p35"/>
          <p:cNvSpPr txBox="1"/>
          <p:nvPr/>
        </p:nvSpPr>
        <p:spPr>
          <a:xfrm>
            <a:off x="5615019" y="481147"/>
            <a:ext cx="1937400" cy="69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dk1"/>
                </a:solidFill>
                <a:latin typeface="Open Sans"/>
                <a:ea typeface="Open Sans"/>
                <a:cs typeface="Open Sans"/>
                <a:sym typeface="Open Sans"/>
              </a:rPr>
              <a:t>Let :</a:t>
            </a:r>
            <a:endParaRPr i="1" sz="1200">
              <a:solidFill>
                <a:schemeClr val="dk1"/>
              </a:solidFill>
              <a:latin typeface="Open Sans"/>
              <a:ea typeface="Open Sans"/>
              <a:cs typeface="Open Sans"/>
              <a:sym typeface="Open Sans"/>
            </a:endParaRPr>
          </a:p>
          <a:p>
            <a:pPr indent="0" lvl="0" marL="0" rtl="0" algn="l">
              <a:spcBef>
                <a:spcPts val="0"/>
              </a:spcBef>
              <a:spcAft>
                <a:spcPts val="0"/>
              </a:spcAft>
              <a:buNone/>
            </a:pPr>
            <a:r>
              <a:rPr i="1" lang="en" sz="1200">
                <a:solidFill>
                  <a:schemeClr val="dk1"/>
                </a:solidFill>
                <a:latin typeface="Open Sans"/>
                <a:ea typeface="Open Sans"/>
                <a:cs typeface="Open Sans"/>
                <a:sym typeface="Open Sans"/>
              </a:rPr>
              <a:t>SA = Surface Area</a:t>
            </a:r>
            <a:endParaRPr i="1" sz="1200">
              <a:solidFill>
                <a:schemeClr val="dk1"/>
              </a:solidFill>
              <a:latin typeface="Open Sans"/>
              <a:ea typeface="Open Sans"/>
              <a:cs typeface="Open Sans"/>
              <a:sym typeface="Open Sans"/>
            </a:endParaRPr>
          </a:p>
          <a:p>
            <a:pPr indent="0" lvl="0" marL="0" rtl="0" algn="l">
              <a:spcBef>
                <a:spcPts val="0"/>
              </a:spcBef>
              <a:spcAft>
                <a:spcPts val="0"/>
              </a:spcAft>
              <a:buNone/>
            </a:pPr>
            <a:r>
              <a:rPr i="1" lang="en" sz="1200">
                <a:solidFill>
                  <a:schemeClr val="dk1"/>
                </a:solidFill>
                <a:latin typeface="Open Sans"/>
                <a:ea typeface="Open Sans"/>
                <a:cs typeface="Open Sans"/>
                <a:sym typeface="Open Sans"/>
              </a:rPr>
              <a:t>C = Count</a:t>
            </a:r>
            <a:endParaRPr i="1" sz="1200">
              <a:solidFill>
                <a:schemeClr val="dk1"/>
              </a:solidFill>
              <a:latin typeface="Open Sans"/>
              <a:ea typeface="Open Sans"/>
              <a:cs typeface="Open Sans"/>
              <a:sym typeface="Open Sans"/>
            </a:endParaRPr>
          </a:p>
        </p:txBody>
      </p:sp>
      <p:pic>
        <p:nvPicPr>
          <p:cNvPr id="561" name="Google Shape;561;p35"/>
          <p:cNvPicPr preferRelativeResize="0"/>
          <p:nvPr/>
        </p:nvPicPr>
        <p:blipFill>
          <a:blip r:embed="rId3">
            <a:alphaModFix/>
          </a:blip>
          <a:stretch>
            <a:fillRect/>
          </a:stretch>
        </p:blipFill>
        <p:spPr>
          <a:xfrm>
            <a:off x="5731275" y="3355550"/>
            <a:ext cx="2390775" cy="771525"/>
          </a:xfrm>
          <a:prstGeom prst="rect">
            <a:avLst/>
          </a:prstGeom>
          <a:noFill/>
          <a:ln>
            <a:noFill/>
          </a:ln>
        </p:spPr>
      </p:pic>
      <p:pic>
        <p:nvPicPr>
          <p:cNvPr id="562" name="Google Shape;562;p35"/>
          <p:cNvPicPr preferRelativeResize="0"/>
          <p:nvPr/>
        </p:nvPicPr>
        <p:blipFill>
          <a:blip r:embed="rId4">
            <a:alphaModFix/>
          </a:blip>
          <a:stretch>
            <a:fillRect/>
          </a:stretch>
        </p:blipFill>
        <p:spPr>
          <a:xfrm>
            <a:off x="5615025" y="1409375"/>
            <a:ext cx="1419225" cy="5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6"/>
          <p:cNvSpPr txBox="1"/>
          <p:nvPr>
            <p:ph type="title"/>
          </p:nvPr>
        </p:nvSpPr>
        <p:spPr>
          <a:xfrm>
            <a:off x="635425" y="1278200"/>
            <a:ext cx="3490200" cy="50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 up to February 28, 2021.</a:t>
            </a:r>
            <a:endParaRPr/>
          </a:p>
        </p:txBody>
      </p:sp>
      <p:sp>
        <p:nvSpPr>
          <p:cNvPr id="568" name="Google Shape;568;p36"/>
          <p:cNvSpPr txBox="1"/>
          <p:nvPr>
            <p:ph idx="2" type="title"/>
          </p:nvPr>
        </p:nvSpPr>
        <p:spPr>
          <a:xfrm>
            <a:off x="746450" y="194275"/>
            <a:ext cx="4266300" cy="101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Model Evaluation</a:t>
            </a:r>
            <a:endParaRPr sz="3600"/>
          </a:p>
        </p:txBody>
      </p:sp>
      <p:sp>
        <p:nvSpPr>
          <p:cNvPr id="569" name="Google Shape;569;p36"/>
          <p:cNvSpPr txBox="1"/>
          <p:nvPr>
            <p:ph idx="1" type="subTitle"/>
          </p:nvPr>
        </p:nvSpPr>
        <p:spPr>
          <a:xfrm>
            <a:off x="1110780" y="1709600"/>
            <a:ext cx="3015900" cy="75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ends on January 18, 2021. </a:t>
            </a:r>
            <a:endParaRPr/>
          </a:p>
          <a:p>
            <a:pPr indent="0" lvl="0" marL="0" rtl="0" algn="l">
              <a:spcBef>
                <a:spcPts val="0"/>
              </a:spcBef>
              <a:spcAft>
                <a:spcPts val="0"/>
              </a:spcAft>
              <a:buNone/>
            </a:pPr>
            <a:r>
              <a:rPr lang="en"/>
              <a:t>The output steps will be 41 days (41 days + Jan. 18 = Feb 28)</a:t>
            </a:r>
            <a:endParaRPr/>
          </a:p>
        </p:txBody>
      </p:sp>
      <p:sp>
        <p:nvSpPr>
          <p:cNvPr id="570" name="Google Shape;570;p36"/>
          <p:cNvSpPr txBox="1"/>
          <p:nvPr>
            <p:ph idx="7" type="title"/>
          </p:nvPr>
        </p:nvSpPr>
        <p:spPr>
          <a:xfrm>
            <a:off x="946325" y="2501300"/>
            <a:ext cx="2610600" cy="131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Training set</a:t>
            </a:r>
            <a:endParaRPr sz="3600"/>
          </a:p>
        </p:txBody>
      </p:sp>
      <p:sp>
        <p:nvSpPr>
          <p:cNvPr id="571" name="Google Shape;571;p36"/>
          <p:cNvSpPr txBox="1"/>
          <p:nvPr>
            <p:ph idx="8" type="subTitle"/>
          </p:nvPr>
        </p:nvSpPr>
        <p:spPr>
          <a:xfrm>
            <a:off x="1168813" y="3802550"/>
            <a:ext cx="2119500" cy="6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01, 2005 - November 30, 2020</a:t>
            </a:r>
            <a:endParaRPr/>
          </a:p>
        </p:txBody>
      </p:sp>
      <p:grpSp>
        <p:nvGrpSpPr>
          <p:cNvPr id="572" name="Google Shape;572;p36"/>
          <p:cNvGrpSpPr/>
          <p:nvPr/>
        </p:nvGrpSpPr>
        <p:grpSpPr>
          <a:xfrm flipH="1">
            <a:off x="938664" y="1127527"/>
            <a:ext cx="446222" cy="77476"/>
            <a:chOff x="6146875" y="1767300"/>
            <a:chExt cx="331025" cy="57475"/>
          </a:xfrm>
        </p:grpSpPr>
        <p:sp>
          <p:nvSpPr>
            <p:cNvPr id="573" name="Google Shape;573;p36"/>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36"/>
          <p:cNvGrpSpPr/>
          <p:nvPr/>
        </p:nvGrpSpPr>
        <p:grpSpPr>
          <a:xfrm flipH="1">
            <a:off x="2081664" y="3736631"/>
            <a:ext cx="446222" cy="77476"/>
            <a:chOff x="6146875" y="1767300"/>
            <a:chExt cx="331025" cy="57475"/>
          </a:xfrm>
        </p:grpSpPr>
        <p:sp>
          <p:nvSpPr>
            <p:cNvPr id="577" name="Google Shape;577;p36"/>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36"/>
          <p:cNvSpPr txBox="1"/>
          <p:nvPr>
            <p:ph idx="7" type="title"/>
          </p:nvPr>
        </p:nvSpPr>
        <p:spPr>
          <a:xfrm>
            <a:off x="5012750" y="2803400"/>
            <a:ext cx="2936100" cy="101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Testing set</a:t>
            </a:r>
            <a:endParaRPr sz="3600"/>
          </a:p>
        </p:txBody>
      </p:sp>
      <p:sp>
        <p:nvSpPr>
          <p:cNvPr id="581" name="Google Shape;581;p36"/>
          <p:cNvSpPr txBox="1"/>
          <p:nvPr>
            <p:ph idx="8" type="subTitle"/>
          </p:nvPr>
        </p:nvSpPr>
        <p:spPr>
          <a:xfrm>
            <a:off x="5447663" y="3832413"/>
            <a:ext cx="2119500" cy="6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December 01, 2020 - January 18, 2021</a:t>
            </a:r>
            <a:endParaRPr/>
          </a:p>
        </p:txBody>
      </p:sp>
      <p:grpSp>
        <p:nvGrpSpPr>
          <p:cNvPr id="582" name="Google Shape;582;p36"/>
          <p:cNvGrpSpPr/>
          <p:nvPr/>
        </p:nvGrpSpPr>
        <p:grpSpPr>
          <a:xfrm flipH="1">
            <a:off x="6257689" y="3736618"/>
            <a:ext cx="446222" cy="77476"/>
            <a:chOff x="6146875" y="1767300"/>
            <a:chExt cx="331025" cy="57475"/>
          </a:xfrm>
        </p:grpSpPr>
        <p:sp>
          <p:nvSpPr>
            <p:cNvPr id="583" name="Google Shape;583;p36"/>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7"/>
          <p:cNvSpPr txBox="1"/>
          <p:nvPr>
            <p:ph idx="2" type="title"/>
          </p:nvPr>
        </p:nvSpPr>
        <p:spPr>
          <a:xfrm>
            <a:off x="804125" y="209425"/>
            <a:ext cx="3540300" cy="77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Windowing Dataset</a:t>
            </a:r>
            <a:endParaRPr sz="3600"/>
          </a:p>
        </p:txBody>
      </p:sp>
      <p:grpSp>
        <p:nvGrpSpPr>
          <p:cNvPr id="591" name="Google Shape;591;p37"/>
          <p:cNvGrpSpPr/>
          <p:nvPr/>
        </p:nvGrpSpPr>
        <p:grpSpPr>
          <a:xfrm flipH="1">
            <a:off x="922864" y="854043"/>
            <a:ext cx="446222" cy="77476"/>
            <a:chOff x="6146875" y="1767300"/>
            <a:chExt cx="331025" cy="57475"/>
          </a:xfrm>
        </p:grpSpPr>
        <p:sp>
          <p:nvSpPr>
            <p:cNvPr id="592" name="Google Shape;592;p37"/>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7"/>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95" name="Google Shape;595;p37"/>
          <p:cNvGraphicFramePr/>
          <p:nvPr/>
        </p:nvGraphicFramePr>
        <p:xfrm>
          <a:off x="760850" y="1411175"/>
          <a:ext cx="3000000" cy="3000000"/>
        </p:xfrm>
        <a:graphic>
          <a:graphicData uri="http://schemas.openxmlformats.org/drawingml/2006/table">
            <a:tbl>
              <a:tblPr>
                <a:noFill/>
                <a:tableStyleId>{0543524A-5438-46CD-8C07-E08B6EA45B41}</a:tableStyleId>
              </a:tblPr>
              <a:tblGrid>
                <a:gridCol w="257150"/>
                <a:gridCol w="257150"/>
                <a:gridCol w="257150"/>
                <a:gridCol w="257150"/>
                <a:gridCol w="257150"/>
                <a:gridCol w="257150"/>
                <a:gridCol w="257150"/>
                <a:gridCol w="257150"/>
                <a:gridCol w="257150"/>
                <a:gridCol w="257150"/>
                <a:gridCol w="257150"/>
                <a:gridCol w="257150"/>
              </a:tblGrid>
              <a:tr h="262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596" name="Google Shape;596;p37"/>
          <p:cNvGraphicFramePr/>
          <p:nvPr/>
        </p:nvGraphicFramePr>
        <p:xfrm>
          <a:off x="760850" y="1841700"/>
          <a:ext cx="3000000" cy="3000000"/>
        </p:xfrm>
        <a:graphic>
          <a:graphicData uri="http://schemas.openxmlformats.org/drawingml/2006/table">
            <a:tbl>
              <a:tblPr>
                <a:noFill/>
                <a:tableStyleId>{0543524A-5438-46CD-8C07-E08B6EA45B41}</a:tableStyleId>
              </a:tblPr>
              <a:tblGrid>
                <a:gridCol w="257150"/>
                <a:gridCol w="257150"/>
                <a:gridCol w="257150"/>
                <a:gridCol w="257150"/>
                <a:gridCol w="257150"/>
                <a:gridCol w="257150"/>
                <a:gridCol w="257150"/>
                <a:gridCol w="257150"/>
              </a:tblGrid>
              <a:tr h="262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graphicFrame>
        <p:nvGraphicFramePr>
          <p:cNvPr id="597" name="Google Shape;597;p37"/>
          <p:cNvGraphicFramePr/>
          <p:nvPr/>
        </p:nvGraphicFramePr>
        <p:xfrm>
          <a:off x="1018000" y="2188350"/>
          <a:ext cx="3000000" cy="3000000"/>
        </p:xfrm>
        <a:graphic>
          <a:graphicData uri="http://schemas.openxmlformats.org/drawingml/2006/table">
            <a:tbl>
              <a:tblPr>
                <a:noFill/>
                <a:tableStyleId>{0543524A-5438-46CD-8C07-E08B6EA45B41}</a:tableStyleId>
              </a:tblPr>
              <a:tblGrid>
                <a:gridCol w="257150"/>
                <a:gridCol w="257150"/>
                <a:gridCol w="257150"/>
                <a:gridCol w="257150"/>
                <a:gridCol w="257150"/>
                <a:gridCol w="257150"/>
                <a:gridCol w="257150"/>
                <a:gridCol w="257150"/>
              </a:tblGrid>
              <a:tr h="262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graphicFrame>
        <p:nvGraphicFramePr>
          <p:cNvPr id="598" name="Google Shape;598;p37"/>
          <p:cNvGraphicFramePr/>
          <p:nvPr/>
        </p:nvGraphicFramePr>
        <p:xfrm>
          <a:off x="1275150" y="2535000"/>
          <a:ext cx="3000000" cy="3000000"/>
        </p:xfrm>
        <a:graphic>
          <a:graphicData uri="http://schemas.openxmlformats.org/drawingml/2006/table">
            <a:tbl>
              <a:tblPr>
                <a:noFill/>
                <a:tableStyleId>{0543524A-5438-46CD-8C07-E08B6EA45B41}</a:tableStyleId>
              </a:tblPr>
              <a:tblGrid>
                <a:gridCol w="257150"/>
                <a:gridCol w="257150"/>
                <a:gridCol w="257150"/>
                <a:gridCol w="257150"/>
                <a:gridCol w="257150"/>
                <a:gridCol w="257150"/>
                <a:gridCol w="257150"/>
                <a:gridCol w="257150"/>
              </a:tblGrid>
              <a:tr h="262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graphicFrame>
        <p:nvGraphicFramePr>
          <p:cNvPr id="599" name="Google Shape;599;p37"/>
          <p:cNvGraphicFramePr/>
          <p:nvPr/>
        </p:nvGraphicFramePr>
        <p:xfrm>
          <a:off x="1532300" y="2881650"/>
          <a:ext cx="3000000" cy="3000000"/>
        </p:xfrm>
        <a:graphic>
          <a:graphicData uri="http://schemas.openxmlformats.org/drawingml/2006/table">
            <a:tbl>
              <a:tblPr>
                <a:noFill/>
                <a:tableStyleId>{0543524A-5438-46CD-8C07-E08B6EA45B41}</a:tableStyleId>
              </a:tblPr>
              <a:tblGrid>
                <a:gridCol w="257150"/>
                <a:gridCol w="257150"/>
                <a:gridCol w="257150"/>
                <a:gridCol w="257150"/>
                <a:gridCol w="257150"/>
                <a:gridCol w="257150"/>
                <a:gridCol w="257150"/>
                <a:gridCol w="257150"/>
              </a:tblGrid>
              <a:tr h="262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graphicFrame>
        <p:nvGraphicFramePr>
          <p:cNvPr id="600" name="Google Shape;600;p37"/>
          <p:cNvGraphicFramePr/>
          <p:nvPr/>
        </p:nvGraphicFramePr>
        <p:xfrm>
          <a:off x="1789450" y="3228300"/>
          <a:ext cx="3000000" cy="3000000"/>
        </p:xfrm>
        <a:graphic>
          <a:graphicData uri="http://schemas.openxmlformats.org/drawingml/2006/table">
            <a:tbl>
              <a:tblPr>
                <a:noFill/>
                <a:tableStyleId>{0543524A-5438-46CD-8C07-E08B6EA45B41}</a:tableStyleId>
              </a:tblPr>
              <a:tblGrid>
                <a:gridCol w="257150"/>
                <a:gridCol w="257150"/>
                <a:gridCol w="257150"/>
                <a:gridCol w="257150"/>
                <a:gridCol w="257150"/>
                <a:gridCol w="257150"/>
                <a:gridCol w="257150"/>
                <a:gridCol w="257150"/>
              </a:tblGrid>
              <a:tr h="262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cxnSp>
        <p:nvCxnSpPr>
          <p:cNvPr id="601" name="Google Shape;601;p37"/>
          <p:cNvCxnSpPr/>
          <p:nvPr/>
        </p:nvCxnSpPr>
        <p:spPr>
          <a:xfrm>
            <a:off x="611125" y="3898300"/>
            <a:ext cx="3707400" cy="0"/>
          </a:xfrm>
          <a:prstGeom prst="straightConnector1">
            <a:avLst/>
          </a:prstGeom>
          <a:noFill/>
          <a:ln cap="flat" cmpd="sng" w="19050">
            <a:solidFill>
              <a:schemeClr val="dk1"/>
            </a:solidFill>
            <a:prstDash val="solid"/>
            <a:round/>
            <a:headEnd len="med" w="med" type="none"/>
            <a:tailEnd len="med" w="med" type="triangle"/>
          </a:ln>
        </p:spPr>
      </p:cxnSp>
      <p:graphicFrame>
        <p:nvGraphicFramePr>
          <p:cNvPr id="602" name="Google Shape;602;p37"/>
          <p:cNvGraphicFramePr/>
          <p:nvPr/>
        </p:nvGraphicFramePr>
        <p:xfrm>
          <a:off x="4442725" y="929700"/>
          <a:ext cx="3000000" cy="3000000"/>
        </p:xfrm>
        <a:graphic>
          <a:graphicData uri="http://schemas.openxmlformats.org/drawingml/2006/table">
            <a:tbl>
              <a:tblPr>
                <a:noFill/>
                <a:tableStyleId>{0543524A-5438-46CD-8C07-E08B6EA45B41}</a:tableStyleId>
              </a:tblPr>
              <a:tblGrid>
                <a:gridCol w="257150"/>
              </a:tblGrid>
              <a:tr h="1524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603" name="Google Shape;603;p37"/>
          <p:cNvGraphicFramePr/>
          <p:nvPr/>
        </p:nvGraphicFramePr>
        <p:xfrm>
          <a:off x="4442725" y="1289038"/>
          <a:ext cx="3000000" cy="3000000"/>
        </p:xfrm>
        <a:graphic>
          <a:graphicData uri="http://schemas.openxmlformats.org/drawingml/2006/table">
            <a:tbl>
              <a:tblPr>
                <a:noFill/>
                <a:tableStyleId>{0543524A-5438-46CD-8C07-E08B6EA45B41}</a:tableStyleId>
              </a:tblPr>
              <a:tblGrid>
                <a:gridCol w="257150"/>
              </a:tblGrid>
              <a:tr h="1524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bl>
          </a:graphicData>
        </a:graphic>
      </p:graphicFrame>
      <p:graphicFrame>
        <p:nvGraphicFramePr>
          <p:cNvPr id="604" name="Google Shape;604;p37"/>
          <p:cNvGraphicFramePr/>
          <p:nvPr/>
        </p:nvGraphicFramePr>
        <p:xfrm>
          <a:off x="4442725" y="1648400"/>
          <a:ext cx="3000000" cy="3000000"/>
        </p:xfrm>
        <a:graphic>
          <a:graphicData uri="http://schemas.openxmlformats.org/drawingml/2006/table">
            <a:tbl>
              <a:tblPr>
                <a:noFill/>
                <a:tableStyleId>{0543524A-5438-46CD-8C07-E08B6EA45B41}</a:tableStyleId>
              </a:tblPr>
              <a:tblGrid>
                <a:gridCol w="257150"/>
              </a:tblGrid>
              <a:tr h="1524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cxnSp>
        <p:nvCxnSpPr>
          <p:cNvPr id="605" name="Google Shape;605;p37"/>
          <p:cNvCxnSpPr/>
          <p:nvPr/>
        </p:nvCxnSpPr>
        <p:spPr>
          <a:xfrm>
            <a:off x="4009875" y="1938550"/>
            <a:ext cx="226500" cy="0"/>
          </a:xfrm>
          <a:prstGeom prst="straightConnector1">
            <a:avLst/>
          </a:prstGeom>
          <a:noFill/>
          <a:ln cap="flat" cmpd="sng" w="9525">
            <a:solidFill>
              <a:srgbClr val="000000"/>
            </a:solidFill>
            <a:prstDash val="solid"/>
            <a:round/>
            <a:headEnd len="med" w="med" type="none"/>
            <a:tailEnd len="med" w="med" type="none"/>
          </a:ln>
        </p:spPr>
      </p:cxnSp>
      <p:cxnSp>
        <p:nvCxnSpPr>
          <p:cNvPr id="606" name="Google Shape;606;p37"/>
          <p:cNvCxnSpPr/>
          <p:nvPr/>
        </p:nvCxnSpPr>
        <p:spPr>
          <a:xfrm>
            <a:off x="4009875" y="3359338"/>
            <a:ext cx="226500" cy="0"/>
          </a:xfrm>
          <a:prstGeom prst="straightConnector1">
            <a:avLst/>
          </a:prstGeom>
          <a:noFill/>
          <a:ln cap="flat" cmpd="sng" w="9525">
            <a:solidFill>
              <a:srgbClr val="000000"/>
            </a:solidFill>
            <a:prstDash val="solid"/>
            <a:round/>
            <a:headEnd len="med" w="med" type="none"/>
            <a:tailEnd len="med" w="med" type="none"/>
          </a:ln>
        </p:spPr>
      </p:cxnSp>
      <p:cxnSp>
        <p:nvCxnSpPr>
          <p:cNvPr id="607" name="Google Shape;607;p37"/>
          <p:cNvCxnSpPr/>
          <p:nvPr/>
        </p:nvCxnSpPr>
        <p:spPr>
          <a:xfrm>
            <a:off x="4229200" y="1945625"/>
            <a:ext cx="0" cy="1422000"/>
          </a:xfrm>
          <a:prstGeom prst="straightConnector1">
            <a:avLst/>
          </a:prstGeom>
          <a:noFill/>
          <a:ln cap="flat" cmpd="sng" w="9525">
            <a:solidFill>
              <a:srgbClr val="000000"/>
            </a:solidFill>
            <a:prstDash val="solid"/>
            <a:round/>
            <a:headEnd len="med" w="med" type="none"/>
            <a:tailEnd len="med" w="med" type="none"/>
          </a:ln>
        </p:spPr>
      </p:cxnSp>
      <p:sp>
        <p:nvSpPr>
          <p:cNvPr id="608" name="Google Shape;608;p37"/>
          <p:cNvSpPr txBox="1"/>
          <p:nvPr/>
        </p:nvSpPr>
        <p:spPr>
          <a:xfrm>
            <a:off x="2242775" y="3921600"/>
            <a:ext cx="2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Open Sans"/>
                <a:ea typeface="Open Sans"/>
                <a:cs typeface="Open Sans"/>
                <a:sym typeface="Open Sans"/>
              </a:rPr>
              <a:t>t</a:t>
            </a:r>
            <a:endParaRPr i="1">
              <a:latin typeface="Open Sans"/>
              <a:ea typeface="Open Sans"/>
              <a:cs typeface="Open Sans"/>
              <a:sym typeface="Open Sans"/>
            </a:endParaRPr>
          </a:p>
        </p:txBody>
      </p:sp>
      <p:sp>
        <p:nvSpPr>
          <p:cNvPr id="609" name="Google Shape;609;p37"/>
          <p:cNvSpPr txBox="1"/>
          <p:nvPr/>
        </p:nvSpPr>
        <p:spPr>
          <a:xfrm>
            <a:off x="4699875" y="855325"/>
            <a:ext cx="34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Original Dataset(Daily) of Features</a:t>
            </a:r>
            <a:endParaRPr>
              <a:latin typeface="Open Sans"/>
              <a:ea typeface="Open Sans"/>
              <a:cs typeface="Open Sans"/>
              <a:sym typeface="Open Sans"/>
            </a:endParaRPr>
          </a:p>
        </p:txBody>
      </p:sp>
      <p:sp>
        <p:nvSpPr>
          <p:cNvPr id="610" name="Google Shape;610;p37"/>
          <p:cNvSpPr txBox="1"/>
          <p:nvPr/>
        </p:nvSpPr>
        <p:spPr>
          <a:xfrm>
            <a:off x="4699875" y="1214675"/>
            <a:ext cx="32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Input steps (X) of Features</a:t>
            </a:r>
            <a:endParaRPr>
              <a:latin typeface="Open Sans"/>
              <a:ea typeface="Open Sans"/>
              <a:cs typeface="Open Sans"/>
              <a:sym typeface="Open Sans"/>
            </a:endParaRPr>
          </a:p>
        </p:txBody>
      </p:sp>
      <p:sp>
        <p:nvSpPr>
          <p:cNvPr id="611" name="Google Shape;611;p37"/>
          <p:cNvSpPr txBox="1"/>
          <p:nvPr/>
        </p:nvSpPr>
        <p:spPr>
          <a:xfrm>
            <a:off x="4699875" y="1574025"/>
            <a:ext cx="370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Output steps (y) of Dependent Variables</a:t>
            </a:r>
            <a:endParaRPr>
              <a:latin typeface="Open Sans"/>
              <a:ea typeface="Open Sans"/>
              <a:cs typeface="Open Sans"/>
              <a:sym typeface="Open Sans"/>
            </a:endParaRPr>
          </a:p>
        </p:txBody>
      </p:sp>
      <p:sp>
        <p:nvSpPr>
          <p:cNvPr id="612" name="Google Shape;612;p37"/>
          <p:cNvSpPr txBox="1"/>
          <p:nvPr/>
        </p:nvSpPr>
        <p:spPr>
          <a:xfrm>
            <a:off x="4229200" y="2466688"/>
            <a:ext cx="25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Number of Sequences</a:t>
            </a:r>
            <a:endParaRPr>
              <a:latin typeface="Open Sans"/>
              <a:ea typeface="Open Sans"/>
              <a:cs typeface="Open Sans"/>
              <a:sym typeface="Open Sans"/>
            </a:endParaRPr>
          </a:p>
        </p:txBody>
      </p:sp>
      <p:sp>
        <p:nvSpPr>
          <p:cNvPr id="613" name="Google Shape;613;p37"/>
          <p:cNvSpPr txBox="1"/>
          <p:nvPr/>
        </p:nvSpPr>
        <p:spPr>
          <a:xfrm>
            <a:off x="4699875" y="3135825"/>
            <a:ext cx="4491000" cy="21240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Original Shape: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(Observations, Features)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X Shape: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(Sequences, Input Steps, Features)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Y</a:t>
            </a:r>
            <a:r>
              <a:rPr lang="en">
                <a:latin typeface="Open Sans"/>
                <a:ea typeface="Open Sans"/>
                <a:cs typeface="Open Sans"/>
                <a:sym typeface="Open Sans"/>
              </a:rPr>
              <a:t> Shape: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(Sequences, Output Steps, Dependents)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8"/>
          <p:cNvSpPr txBox="1"/>
          <p:nvPr>
            <p:ph idx="2" type="title"/>
          </p:nvPr>
        </p:nvSpPr>
        <p:spPr>
          <a:xfrm>
            <a:off x="295125" y="278775"/>
            <a:ext cx="6924000" cy="115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Conv1D Layers</a:t>
            </a:r>
            <a:endParaRPr sz="3600"/>
          </a:p>
          <a:p>
            <a:pPr indent="0" lvl="0" marL="0" rtl="0" algn="l">
              <a:spcBef>
                <a:spcPts val="0"/>
              </a:spcBef>
              <a:spcAft>
                <a:spcPts val="0"/>
              </a:spcAft>
              <a:buNone/>
            </a:pPr>
            <a:r>
              <a:rPr i="1" lang="en" sz="2400">
                <a:solidFill>
                  <a:schemeClr val="accent5"/>
                </a:solidFill>
              </a:rPr>
              <a:t>Input Steps: 120, Output Steps: 41</a:t>
            </a:r>
            <a:endParaRPr i="1" sz="2400">
              <a:solidFill>
                <a:schemeClr val="accent5"/>
              </a:solidFill>
            </a:endParaRPr>
          </a:p>
        </p:txBody>
      </p:sp>
      <p:grpSp>
        <p:nvGrpSpPr>
          <p:cNvPr id="619" name="Google Shape;619;p38"/>
          <p:cNvGrpSpPr/>
          <p:nvPr/>
        </p:nvGrpSpPr>
        <p:grpSpPr>
          <a:xfrm flipH="1">
            <a:off x="413864" y="1970093"/>
            <a:ext cx="446222" cy="77476"/>
            <a:chOff x="6146875" y="1767300"/>
            <a:chExt cx="331025" cy="57475"/>
          </a:xfrm>
        </p:grpSpPr>
        <p:sp>
          <p:nvSpPr>
            <p:cNvPr id="620" name="Google Shape;620;p38"/>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3" name="Google Shape;623;p38"/>
          <p:cNvPicPr preferRelativeResize="0"/>
          <p:nvPr/>
        </p:nvPicPr>
        <p:blipFill>
          <a:blip r:embed="rId3">
            <a:alphaModFix/>
          </a:blip>
          <a:stretch>
            <a:fillRect/>
          </a:stretch>
        </p:blipFill>
        <p:spPr>
          <a:xfrm>
            <a:off x="3525967" y="2256051"/>
            <a:ext cx="5398008" cy="2373125"/>
          </a:xfrm>
          <a:prstGeom prst="rect">
            <a:avLst/>
          </a:prstGeom>
          <a:noFill/>
          <a:ln>
            <a:noFill/>
          </a:ln>
        </p:spPr>
      </p:pic>
      <p:pic>
        <p:nvPicPr>
          <p:cNvPr id="624" name="Google Shape;624;p38"/>
          <p:cNvPicPr preferRelativeResize="0"/>
          <p:nvPr/>
        </p:nvPicPr>
        <p:blipFill>
          <a:blip r:embed="rId4">
            <a:alphaModFix/>
          </a:blip>
          <a:stretch>
            <a:fillRect/>
          </a:stretch>
        </p:blipFill>
        <p:spPr>
          <a:xfrm>
            <a:off x="295124" y="2256050"/>
            <a:ext cx="2971701" cy="2373116"/>
          </a:xfrm>
          <a:prstGeom prst="rect">
            <a:avLst/>
          </a:prstGeom>
          <a:noFill/>
          <a:ln>
            <a:noFill/>
          </a:ln>
        </p:spPr>
      </p:pic>
      <p:sp>
        <p:nvSpPr>
          <p:cNvPr id="625" name="Google Shape;625;p38"/>
          <p:cNvSpPr txBox="1"/>
          <p:nvPr>
            <p:ph idx="2" type="title"/>
          </p:nvPr>
        </p:nvSpPr>
        <p:spPr>
          <a:xfrm>
            <a:off x="3525975" y="1116975"/>
            <a:ext cx="5571000" cy="80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With Padding and Dilation</a:t>
            </a:r>
            <a:endParaRPr sz="2400"/>
          </a:p>
        </p:txBody>
      </p:sp>
      <p:grpSp>
        <p:nvGrpSpPr>
          <p:cNvPr id="626" name="Google Shape;626;p38"/>
          <p:cNvGrpSpPr/>
          <p:nvPr/>
        </p:nvGrpSpPr>
        <p:grpSpPr>
          <a:xfrm flipH="1">
            <a:off x="3644714" y="1970093"/>
            <a:ext cx="446222" cy="77476"/>
            <a:chOff x="6146875" y="1767300"/>
            <a:chExt cx="331025" cy="57475"/>
          </a:xfrm>
        </p:grpSpPr>
        <p:sp>
          <p:nvSpPr>
            <p:cNvPr id="627" name="Google Shape;627;p38"/>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38"/>
          <p:cNvSpPr txBox="1"/>
          <p:nvPr>
            <p:ph idx="2" type="title"/>
          </p:nvPr>
        </p:nvSpPr>
        <p:spPr>
          <a:xfrm>
            <a:off x="173175" y="1116975"/>
            <a:ext cx="5571000" cy="80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Without padding/dilation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Environmental Consulting by Slidesgo">
  <a:themeElements>
    <a:clrScheme name="Simple Light">
      <a:dk1>
        <a:srgbClr val="353864"/>
      </a:dk1>
      <a:lt1>
        <a:srgbClr val="FFFFFF"/>
      </a:lt1>
      <a:dk2>
        <a:srgbClr val="BDC1F3"/>
      </a:dk2>
      <a:lt2>
        <a:srgbClr val="8085BD"/>
      </a:lt2>
      <a:accent1>
        <a:srgbClr val="AA77C5"/>
      </a:accent1>
      <a:accent2>
        <a:srgbClr val="C7E69A"/>
      </a:accent2>
      <a:accent3>
        <a:srgbClr val="A7CC70"/>
      </a:accent3>
      <a:accent4>
        <a:srgbClr val="87AD4E"/>
      </a:accent4>
      <a:accent5>
        <a:srgbClr val="353864"/>
      </a:accent5>
      <a:accent6>
        <a:srgbClr val="353864"/>
      </a:accent6>
      <a:hlink>
        <a:srgbClr val="35386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