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8560" cy="57960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8560" cy="32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560" cy="322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560" cy="322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35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unDocUMeantIt/koRpus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0200" cy="273456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Arial"/>
                <a:ea typeface="DejaVu Sans"/>
              </a:rPr>
              <a:t>Taller de Análisis y Minería de Textos</a:t>
            </a:r>
            <a:br/>
            <a:br/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Hernán Escudero</a:t>
            </a:r>
            <a:br/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Consejo de Profesionales de Sociología (CPS)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72000" y="4104000"/>
            <a:ext cx="626220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Clase 3 – Topic Modeling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64000" y="165600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 librería topicmodels nos provee: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tidy para extraer las matrices beta y gama (palabras y tópicos).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terms para extraer una k cantidad de palabras del modelo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LDA para fitear el modelo sobre el dtm, con una serie de hiperparámetros: iter (cantidad de iteraciones), seed (reproducibilidad), alpha y delta (proporciones).</a:t>
            </a:r>
            <a:endParaRPr b="0" lang="es-AR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64000" y="165600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Suponé que tenés una bolsa de M&amp;M (distribución multinomial). No sabés cuántos hay de cada uno y la probabilidad total suma 1.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 idea es explorar distintas combinaciones de “colores” posibles. Para esto, se usa la distribución Dirichlet.</a:t>
            </a:r>
            <a:endParaRPr b="0" lang="es-AR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4000" y="165600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Suponé que tenés una bolsa de M&amp;M (distribución multinomial). No sabés cuántos hay de cada uno y la probabilidad total suma 1.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 idea es explorar distintas combinaciones de “colores” posibles. Para esto, se usa la distribución Dirichlet.</a:t>
            </a:r>
            <a:endParaRPr b="0" lang="es-AR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64000" y="165600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48000" y="1407240"/>
            <a:ext cx="8895960" cy="37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4000" y="165600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64000" y="1368000"/>
            <a:ext cx="8505360" cy="39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¡A agarrar la pala!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047960" y="1512000"/>
            <a:ext cx="8094600" cy="36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Consideraciones finales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664000" y="1440000"/>
            <a:ext cx="4795560" cy="35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5800" y="2160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Conclusiones finales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92000" y="113508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Hay mucho que decidir en términos teóricos.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Esta es sólo una de las formas posibles de encarar estas técnicas: existe tm_map como complemento y todos los corpus (volátiles y físicos).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Lematización (representación de todas las formas flexionadas plural, femenino, conjugado, etc., ver 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koRpus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) y stemming (realiza una aproximación, quedándose con las primeras letras de la palabra).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Más gráficos (wordclouds comparados, por ejemplo).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920" y="648000"/>
            <a:ext cx="9070200" cy="273456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Arial"/>
                <a:ea typeface="DejaVu Sans"/>
              </a:rPr>
              <a:t>Taller de Análisis y Minería de Textos</a:t>
            </a:r>
            <a:br/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  <a:ea typeface="DejaVu Sans"/>
              </a:rPr>
              <a:t>Hernán Escudero</a:t>
            </a:r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Consejo de Profesionales de Sociología (CPS)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960000" y="3960000"/>
            <a:ext cx="626220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latin typeface="Arial"/>
                <a:ea typeface="DejaVu Sans"/>
              </a:rPr>
              <a:t>¡Muchas gracias!</a:t>
            </a:r>
            <a:endParaRPr b="0" lang="es-AR" sz="4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c7243a"/>
                </a:solidFill>
                <a:latin typeface="Arial"/>
                <a:ea typeface="DejaVu Sans"/>
              </a:rPr>
              <a:t>“</a:t>
            </a:r>
            <a:r>
              <a:rPr b="0" lang="es-AR" sz="3600" spc="-1" strike="noStrike">
                <a:solidFill>
                  <a:srgbClr val="c7243a"/>
                </a:solidFill>
                <a:latin typeface="Arial"/>
                <a:ea typeface="DejaVu Sans"/>
              </a:rPr>
              <a:t>Modelame así, dame tu mejor pose”</a:t>
            </a:r>
            <a:endParaRPr b="0" lang="es-A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800" spc="-1" strike="noStrike">
                <a:solidFill>
                  <a:srgbClr val="c7243a"/>
                </a:solidFill>
                <a:latin typeface="Arial"/>
                <a:ea typeface="DejaVu Sans"/>
              </a:rPr>
              <a:t>Yankee, D. (2008)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304000" y="1625040"/>
            <a:ext cx="5643000" cy="34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9800" y="1350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c7243a"/>
                </a:solidFill>
                <a:latin typeface="Arial"/>
                <a:ea typeface="DejaVu Sans"/>
              </a:rPr>
              <a:t>Machine learning: un mapa</a:t>
            </a:r>
            <a:endParaRPr b="0" lang="es-AR" sz="3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730880" y="972360"/>
            <a:ext cx="6403680" cy="42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Topic models (clustering)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178164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Nos dan una idea de cuáles son los temas de los que trata un determinado documento.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Un tópico es una etiqueta para una colección de palabras que suelen ocurrir juntas: por ejemplo, “fútbol” traería “pelota”, “arco”, “árbitro”, “Messi”.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… </a:t>
            </a: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¿y qué traería “basket”?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178164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Algoritmo imprescindible para hacer segmentación no supervisada en texto.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Hay dos principios fundamentales para entender cómo funciona: Principio de Dirichlet y Principio de Coocurrencia.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¡No se asusten, también soy sociólogo!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178164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Principio de Dirichlet: Si hay n elementos y m lugares distintos, existirá al menos un grupo de elementos del mismo tipo (o un lugar con más de un elemento).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Principio de Coocurrencia: Las palabras que pertenecen a un mismo tópico suelen ir juntas. “Fútbol” y “pelota” o “ciencias” y “medicina” tienen más probabilidad de coocurrir entre sí.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Latent Dirichlet Allocation (LDA)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64000" y="1656000"/>
            <a:ext cx="8134560" cy="30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 asume que cada documento es una mezcla de un pequeño número de categorías, y que la aparición de una palabra en un documento se debe a las categorías a la que pertenece.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El input es una bag of words, los documentos y la cantidad de tópicos a deducir.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Los hiperparámetros van modificando distintas distribuciones entre documentos y tópicos y palabras y documentos.</a:t>
            </a:r>
            <a:endParaRPr b="0" lang="es-AR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5655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Marxing lenin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968000" y="432000"/>
            <a:ext cx="4953600" cy="46080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32000" y="1570320"/>
            <a:ext cx="3672000" cy="31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¡A no enloquecer! Las estadísticas y álgebra aterran a todxs (yo incluido) pero no vamos a necesitar meternos en profundidad en las sutilezas.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77800" y="2070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De la Bag of Words a la DTM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5440" y="1152000"/>
            <a:ext cx="8134560" cy="32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Una document-term matrix es una representación de texto de estilo bag of words, donde el orden de las palabras no existe. Cada fila es un documento, cada columna es una palabra.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Esencialmente es lo mismo que lo que hacemos al momento de tokenizar, sólo que organizado un poco distinto. Por suerte no hace falta que nos volvamos locxs: R hace todo el trabajo sucio con una línea de comando.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80000" y="3744000"/>
            <a:ext cx="7272000" cy="15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2019-11-28T17:52:41Z</dcterms:created>
  <dc:creator/>
  <dc:description/>
  <dc:language>es-AR</dc:language>
  <cp:lastModifiedBy/>
  <dcterms:modified xsi:type="dcterms:W3CDTF">2019-12-12T14:43:05Z</dcterms:modified>
  <cp:revision>14</cp:revision>
  <dc:subject/>
  <dc:title>Classy Red</dc:title>
</cp:coreProperties>
</file>