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BE95-7857-43EB-8B68-0ED2FF20669E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5CA0-4D53-4457-9754-13173C0B4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Josephus Problem -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M=2, N=5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251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4478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192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096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828800"/>
            <a:ext cx="128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Initial state: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3095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" name="Group 49"/>
          <p:cNvGrpSpPr/>
          <p:nvPr/>
        </p:nvGrpSpPr>
        <p:grpSpPr>
          <a:xfrm>
            <a:off x="1600200" y="1828800"/>
            <a:ext cx="2133600" cy="2138363"/>
            <a:chOff x="1600200" y="1828800"/>
            <a:chExt cx="2133600" cy="2138363"/>
          </a:xfrm>
        </p:grpSpPr>
        <p:sp>
          <p:nvSpPr>
            <p:cNvPr id="13" name="Oval 12"/>
            <p:cNvSpPr/>
            <p:nvPr/>
          </p:nvSpPr>
          <p:spPr>
            <a:xfrm>
              <a:off x="24384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71800" y="2514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2766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6670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00200" y="1828800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Round 1</a:t>
              </a:r>
              <a:endParaRPr lang="en-US" u="sng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0400" y="36576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extBox 19"/>
          <p:cNvSpPr txBox="1"/>
          <p:nvPr/>
        </p:nvSpPr>
        <p:spPr>
          <a:xfrm>
            <a:off x="3505200" y="335280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1400" y="243840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00" y="5181600"/>
            <a:ext cx="298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removed so far:  {2, 0, 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038600" y="2590800"/>
            <a:ext cx="1905000" cy="1452563"/>
            <a:chOff x="4038600" y="2590800"/>
            <a:chExt cx="1905000" cy="1452563"/>
          </a:xfrm>
        </p:grpSpPr>
        <p:sp>
          <p:nvSpPr>
            <p:cNvPr id="23" name="Oval 22"/>
            <p:cNvSpPr/>
            <p:nvPr/>
          </p:nvSpPr>
          <p:spPr>
            <a:xfrm>
              <a:off x="4572000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105400" y="2590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638800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800600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8200" y="37338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ight Arrow 31"/>
            <p:cNvSpPr/>
            <p:nvPr/>
          </p:nvSpPr>
          <p:spPr>
            <a:xfrm>
              <a:off x="4038600" y="2819400"/>
              <a:ext cx="381000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03442" y="33791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867400" y="1905000"/>
            <a:ext cx="2133600" cy="1954887"/>
            <a:chOff x="5867400" y="1905000"/>
            <a:chExt cx="2133600" cy="1954887"/>
          </a:xfrm>
        </p:grpSpPr>
        <p:sp>
          <p:nvSpPr>
            <p:cNvPr id="28" name="TextBox 27"/>
            <p:cNvSpPr txBox="1"/>
            <p:nvPr/>
          </p:nvSpPr>
          <p:spPr>
            <a:xfrm>
              <a:off x="5867400" y="1905000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Round 2</a:t>
              </a:r>
              <a:endParaRPr lang="en-US" u="sng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624637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7158037" y="2590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691437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462837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6853237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86600" y="22860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7660842" y="34290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0" y="0"/>
            <a:ext cx="344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slideshow mode for 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Josephus Problem -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M=2, N=5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1828800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Round 3</a:t>
            </a:r>
            <a:endParaRPr lang="en-US" u="sng" dirty="0"/>
          </a:p>
        </p:txBody>
      </p:sp>
      <p:grpSp>
        <p:nvGrpSpPr>
          <p:cNvPr id="66" name="Group 65"/>
          <p:cNvGrpSpPr/>
          <p:nvPr/>
        </p:nvGrpSpPr>
        <p:grpSpPr>
          <a:xfrm>
            <a:off x="381000" y="2209800"/>
            <a:ext cx="1452563" cy="1752600"/>
            <a:chOff x="381000" y="2209800"/>
            <a:chExt cx="1452563" cy="1752600"/>
          </a:xfrm>
        </p:grpSpPr>
        <p:sp>
          <p:nvSpPr>
            <p:cNvPr id="6" name="Oval 5"/>
            <p:cNvSpPr/>
            <p:nvPr/>
          </p:nvSpPr>
          <p:spPr>
            <a:xfrm>
              <a:off x="3810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2514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4478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2192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096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0" y="25146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49"/>
            <p:cNvSpPr txBox="1"/>
            <p:nvPr/>
          </p:nvSpPr>
          <p:spPr>
            <a:xfrm>
              <a:off x="1371600" y="35315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6800" y="22098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86000" y="2133600"/>
            <a:ext cx="1559358" cy="1650087"/>
            <a:chOff x="2286000" y="2133600"/>
            <a:chExt cx="1559358" cy="1650087"/>
          </a:xfrm>
        </p:grpSpPr>
        <p:sp>
          <p:nvSpPr>
            <p:cNvPr id="13" name="Oval 12"/>
            <p:cNvSpPr/>
            <p:nvPr/>
          </p:nvSpPr>
          <p:spPr>
            <a:xfrm>
              <a:off x="24384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71800" y="2514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505200" y="2819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2766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667000" y="3429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25146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505200" y="33528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48000" y="21336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133600" y="266700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2400" y="5181600"/>
            <a:ext cx="350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removed so far:  {2, 0, 4, 1 }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05400" y="228600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038600" y="2590800"/>
            <a:ext cx="1905000" cy="1219200"/>
            <a:chOff x="4038600" y="2590800"/>
            <a:chExt cx="1905000" cy="1219200"/>
          </a:xfrm>
        </p:grpSpPr>
        <p:sp>
          <p:nvSpPr>
            <p:cNvPr id="23" name="Oval 22"/>
            <p:cNvSpPr/>
            <p:nvPr/>
          </p:nvSpPr>
          <p:spPr>
            <a:xfrm>
              <a:off x="4572000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105400" y="2590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638800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800600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2590800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ight Arrow 31"/>
            <p:cNvSpPr/>
            <p:nvPr/>
          </p:nvSpPr>
          <p:spPr>
            <a:xfrm>
              <a:off x="4038600" y="2819400"/>
              <a:ext cx="381000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03442" y="33791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43400" y="28956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867400" y="1905000"/>
            <a:ext cx="2362200" cy="1954887"/>
            <a:chOff x="5867400" y="1905000"/>
            <a:chExt cx="2362200" cy="1954887"/>
          </a:xfrm>
        </p:grpSpPr>
        <p:sp>
          <p:nvSpPr>
            <p:cNvPr id="28" name="TextBox 27"/>
            <p:cNvSpPr txBox="1"/>
            <p:nvPr/>
          </p:nvSpPr>
          <p:spPr>
            <a:xfrm>
              <a:off x="5867400" y="1905000"/>
              <a:ext cx="962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Round </a:t>
              </a:r>
              <a:r>
                <a:rPr lang="en-US" u="sng" dirty="0" smtClean="0"/>
                <a:t>4</a:t>
              </a:r>
              <a:endParaRPr lang="en-US" u="sn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7000" y="25908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624637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7158037" y="2590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691437" y="2895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462837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6853237" y="3505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20037" y="2662237"/>
              <a:ext cx="309563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7660842" y="34290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27442" y="22098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X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924800" y="281940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5800" y="525780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Winner is 3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6705600" y="3886200"/>
            <a:ext cx="381000" cy="228600"/>
            <a:chOff x="6705600" y="3886200"/>
            <a:chExt cx="381000" cy="2286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6667500" y="4000500"/>
              <a:ext cx="152400" cy="762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781800" y="3886200"/>
              <a:ext cx="304800" cy="2286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0" y="0"/>
            <a:ext cx="344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slideshow mode for 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6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118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Josephus Problem - Example</vt:lpstr>
      <vt:lpstr>Josephus Problem - Example</vt:lpstr>
    </vt:vector>
  </TitlesOfParts>
  <Company>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Josephus Problem - Example</dc:title>
  <dc:creator>ananth</dc:creator>
  <cp:lastModifiedBy>Hassan</cp:lastModifiedBy>
  <cp:revision>4</cp:revision>
  <dcterms:created xsi:type="dcterms:W3CDTF">2011-09-07T17:28:49Z</dcterms:created>
  <dcterms:modified xsi:type="dcterms:W3CDTF">2018-01-24T06:00:16Z</dcterms:modified>
</cp:coreProperties>
</file>