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76" r:id="rId6"/>
    <p:sldId id="277" r:id="rId7"/>
    <p:sldId id="260" r:id="rId8"/>
    <p:sldId id="261" r:id="rId9"/>
    <p:sldId id="262" r:id="rId10"/>
    <p:sldId id="263" r:id="rId11"/>
    <p:sldId id="264" r:id="rId12"/>
    <p:sldId id="275" r:id="rId13"/>
    <p:sldId id="265" r:id="rId14"/>
    <p:sldId id="266" r:id="rId15"/>
    <p:sldId id="267" r:id="rId16"/>
    <p:sldId id="268" r:id="rId17"/>
    <p:sldId id="270" r:id="rId18"/>
    <p:sldId id="272" r:id="rId19"/>
    <p:sldId id="273" r:id="rId20"/>
    <p:sldId id="274"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4EA519-D3D1-4EB2-8EF0-E014EB287713}" v="194" dt="2024-12-17T01:37:04.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ley, Albert" userId="c559e9b1-8000-4b87-8901-98b7b69d7e58" providerId="ADAL" clId="{EE4EA519-D3D1-4EB2-8EF0-E014EB287713}"/>
    <pc:docChg chg="undo redo custSel addSld delSld modSld">
      <pc:chgData name="Yalley, Albert" userId="c559e9b1-8000-4b87-8901-98b7b69d7e58" providerId="ADAL" clId="{EE4EA519-D3D1-4EB2-8EF0-E014EB287713}" dt="2024-12-17T02:04:37.829" v="1019" actId="20577"/>
      <pc:docMkLst>
        <pc:docMk/>
      </pc:docMkLst>
      <pc:sldChg chg="addSp delSp modSp mod setBg setClrOvrMap delDesignElem">
        <pc:chgData name="Yalley, Albert" userId="c559e9b1-8000-4b87-8901-98b7b69d7e58" providerId="ADAL" clId="{EE4EA519-D3D1-4EB2-8EF0-E014EB287713}" dt="2024-12-16T18:58:15.815" v="697" actId="26606"/>
        <pc:sldMkLst>
          <pc:docMk/>
          <pc:sldMk cId="0" sldId="256"/>
        </pc:sldMkLst>
        <pc:spChg chg="mod">
          <ac:chgData name="Yalley, Albert" userId="c559e9b1-8000-4b87-8901-98b7b69d7e58" providerId="ADAL" clId="{EE4EA519-D3D1-4EB2-8EF0-E014EB287713}" dt="2024-12-16T18:58:15.815" v="697" actId="26606"/>
          <ac:spMkLst>
            <pc:docMk/>
            <pc:sldMk cId="0" sldId="256"/>
            <ac:spMk id="2" creationId="{00000000-0000-0000-0000-000000000000}"/>
          </ac:spMkLst>
        </pc:spChg>
        <pc:spChg chg="mod ord">
          <ac:chgData name="Yalley, Albert" userId="c559e9b1-8000-4b87-8901-98b7b69d7e58" providerId="ADAL" clId="{EE4EA519-D3D1-4EB2-8EF0-E014EB287713}" dt="2024-12-16T18:58:15.815" v="697" actId="26606"/>
          <ac:spMkLst>
            <pc:docMk/>
            <pc:sldMk cId="0" sldId="256"/>
            <ac:spMk id="3" creationId="{00000000-0000-0000-0000-000000000000}"/>
          </ac:spMkLst>
        </pc:spChg>
        <pc:spChg chg="add del">
          <ac:chgData name="Yalley, Albert" userId="c559e9b1-8000-4b87-8901-98b7b69d7e58" providerId="ADAL" clId="{EE4EA519-D3D1-4EB2-8EF0-E014EB287713}" dt="2024-12-16T18:57:30.264" v="669"/>
          <ac:spMkLst>
            <pc:docMk/>
            <pc:sldMk cId="0" sldId="256"/>
            <ac:spMk id="10" creationId="{1CE580D1-F917-4567-AFB4-99AA9B52ADF0}"/>
          </ac:spMkLst>
        </pc:spChg>
        <pc:spChg chg="add del">
          <ac:chgData name="Yalley, Albert" userId="c559e9b1-8000-4b87-8901-98b7b69d7e58" providerId="ADAL" clId="{EE4EA519-D3D1-4EB2-8EF0-E014EB287713}" dt="2024-12-16T18:57:30.264" v="669"/>
          <ac:spMkLst>
            <pc:docMk/>
            <pc:sldMk cId="0" sldId="256"/>
            <ac:spMk id="18" creationId="{5BB14454-D00C-4958-BB39-F5F9F3ACD499}"/>
          </ac:spMkLst>
        </pc:spChg>
        <pc:spChg chg="add del">
          <ac:chgData name="Yalley, Albert" userId="c559e9b1-8000-4b87-8901-98b7b69d7e58" providerId="ADAL" clId="{EE4EA519-D3D1-4EB2-8EF0-E014EB287713}" dt="2024-12-16T18:57:30.264" v="669"/>
          <ac:spMkLst>
            <pc:docMk/>
            <pc:sldMk cId="0" sldId="256"/>
            <ac:spMk id="22" creationId="{A1084370-0E70-4003-9787-3490FCC20E13}"/>
          </ac:spMkLst>
        </pc:spChg>
        <pc:spChg chg="add">
          <ac:chgData name="Yalley, Albert" userId="c559e9b1-8000-4b87-8901-98b7b69d7e58" providerId="ADAL" clId="{EE4EA519-D3D1-4EB2-8EF0-E014EB287713}" dt="2024-12-16T18:58:15.815" v="697" actId="26606"/>
          <ac:spMkLst>
            <pc:docMk/>
            <pc:sldMk cId="0" sldId="256"/>
            <ac:spMk id="29" creationId="{A65AC7D1-EAA9-48F5-B509-60A7F50BF703}"/>
          </ac:spMkLst>
        </pc:spChg>
        <pc:spChg chg="add">
          <ac:chgData name="Yalley, Albert" userId="c559e9b1-8000-4b87-8901-98b7b69d7e58" providerId="ADAL" clId="{EE4EA519-D3D1-4EB2-8EF0-E014EB287713}" dt="2024-12-16T18:58:15.815" v="697" actId="26606"/>
          <ac:spMkLst>
            <pc:docMk/>
            <pc:sldMk cId="0" sldId="256"/>
            <ac:spMk id="31" creationId="{D6320AF9-619A-4175-865B-5663E1AEF4C5}"/>
          </ac:spMkLst>
        </pc:spChg>
        <pc:spChg chg="add">
          <ac:chgData name="Yalley, Albert" userId="c559e9b1-8000-4b87-8901-98b7b69d7e58" providerId="ADAL" clId="{EE4EA519-D3D1-4EB2-8EF0-E014EB287713}" dt="2024-12-16T18:58:15.815" v="697" actId="26606"/>
          <ac:spMkLst>
            <pc:docMk/>
            <pc:sldMk cId="0" sldId="256"/>
            <ac:spMk id="32" creationId="{166F75A4-C475-4941-8EE2-B80A06A2C1BB}"/>
          </ac:spMkLst>
        </pc:spChg>
        <pc:spChg chg="add">
          <ac:chgData name="Yalley, Albert" userId="c559e9b1-8000-4b87-8901-98b7b69d7e58" providerId="ADAL" clId="{EE4EA519-D3D1-4EB2-8EF0-E014EB287713}" dt="2024-12-16T18:58:15.815" v="697" actId="26606"/>
          <ac:spMkLst>
            <pc:docMk/>
            <pc:sldMk cId="0" sldId="256"/>
            <ac:spMk id="34" creationId="{A032553A-72E8-4B0D-8405-FF9771C9AF05}"/>
          </ac:spMkLst>
        </pc:spChg>
        <pc:spChg chg="add">
          <ac:chgData name="Yalley, Albert" userId="c559e9b1-8000-4b87-8901-98b7b69d7e58" providerId="ADAL" clId="{EE4EA519-D3D1-4EB2-8EF0-E014EB287713}" dt="2024-12-16T18:58:15.815" v="697" actId="26606"/>
          <ac:spMkLst>
            <pc:docMk/>
            <pc:sldMk cId="0" sldId="256"/>
            <ac:spMk id="36" creationId="{765800AC-C3B9-498E-87BC-29FAE4C76B21}"/>
          </ac:spMkLst>
        </pc:spChg>
        <pc:spChg chg="add">
          <ac:chgData name="Yalley, Albert" userId="c559e9b1-8000-4b87-8901-98b7b69d7e58" providerId="ADAL" clId="{EE4EA519-D3D1-4EB2-8EF0-E014EB287713}" dt="2024-12-16T18:58:15.815" v="697" actId="26606"/>
          <ac:spMkLst>
            <pc:docMk/>
            <pc:sldMk cId="0" sldId="256"/>
            <ac:spMk id="37" creationId="{7E018740-5C2B-4A41-AC1A-7E68D1EC1954}"/>
          </ac:spMkLst>
        </pc:spChg>
        <pc:spChg chg="add">
          <ac:chgData name="Yalley, Albert" userId="c559e9b1-8000-4b87-8901-98b7b69d7e58" providerId="ADAL" clId="{EE4EA519-D3D1-4EB2-8EF0-E014EB287713}" dt="2024-12-16T18:58:15.815" v="697" actId="26606"/>
          <ac:spMkLst>
            <pc:docMk/>
            <pc:sldMk cId="0" sldId="256"/>
            <ac:spMk id="38" creationId="{1F9D6ACB-2FF4-49F9-978A-E0D5327FC635}"/>
          </ac:spMkLst>
        </pc:spChg>
        <pc:spChg chg="add">
          <ac:chgData name="Yalley, Albert" userId="c559e9b1-8000-4b87-8901-98b7b69d7e58" providerId="ADAL" clId="{EE4EA519-D3D1-4EB2-8EF0-E014EB287713}" dt="2024-12-16T18:58:15.815" v="697" actId="26606"/>
          <ac:spMkLst>
            <pc:docMk/>
            <pc:sldMk cId="0" sldId="256"/>
            <ac:spMk id="40" creationId="{A5EC319D-0FEA-4B95-A3EA-01E35672C95B}"/>
          </ac:spMkLst>
        </pc:spChg>
        <pc:grpChg chg="add">
          <ac:chgData name="Yalley, Albert" userId="c559e9b1-8000-4b87-8901-98b7b69d7e58" providerId="ADAL" clId="{EE4EA519-D3D1-4EB2-8EF0-E014EB287713}" dt="2024-12-16T18:58:15.815" v="697" actId="26606"/>
          <ac:grpSpMkLst>
            <pc:docMk/>
            <pc:sldMk cId="0" sldId="256"/>
            <ac:grpSpMk id="7" creationId="{1F2B4773-3207-44CC-B7AC-892B70498211}"/>
          </ac:grpSpMkLst>
        </pc:grpChg>
        <pc:grpChg chg="add del">
          <ac:chgData name="Yalley, Albert" userId="c559e9b1-8000-4b87-8901-98b7b69d7e58" providerId="ADAL" clId="{EE4EA519-D3D1-4EB2-8EF0-E014EB287713}" dt="2024-12-16T18:57:30.264" v="669"/>
          <ac:grpSpMkLst>
            <pc:docMk/>
            <pc:sldMk cId="0" sldId="256"/>
            <ac:grpSpMk id="24" creationId="{2B7C66D2-22E8-4E8F-829B-050BFA7C86C5}"/>
          </ac:grpSpMkLst>
        </pc:grpChg>
        <pc:picChg chg="mod ord">
          <ac:chgData name="Yalley, Albert" userId="c559e9b1-8000-4b87-8901-98b7b69d7e58" providerId="ADAL" clId="{EE4EA519-D3D1-4EB2-8EF0-E014EB287713}" dt="2024-12-16T18:58:15.815" v="697" actId="26606"/>
          <ac:picMkLst>
            <pc:docMk/>
            <pc:sldMk cId="0" sldId="256"/>
            <ac:picMk id="5" creationId="{0EBDD468-6E98-8EC7-0AB0-54F2CA01FAF8}"/>
          </ac:picMkLst>
        </pc:picChg>
        <pc:picChg chg="add del">
          <ac:chgData name="Yalley, Albert" userId="c559e9b1-8000-4b87-8901-98b7b69d7e58" providerId="ADAL" clId="{EE4EA519-D3D1-4EB2-8EF0-E014EB287713}" dt="2024-12-16T18:57:30.264" v="669"/>
          <ac:picMkLst>
            <pc:docMk/>
            <pc:sldMk cId="0" sldId="256"/>
            <ac:picMk id="12" creationId="{1F5620B8-A2D8-4568-B566-F0453A0D9167}"/>
          </ac:picMkLst>
        </pc:picChg>
        <pc:picChg chg="add del">
          <ac:chgData name="Yalley, Albert" userId="c559e9b1-8000-4b87-8901-98b7b69d7e58" providerId="ADAL" clId="{EE4EA519-D3D1-4EB2-8EF0-E014EB287713}" dt="2024-12-16T18:57:30.264" v="669"/>
          <ac:picMkLst>
            <pc:docMk/>
            <pc:sldMk cId="0" sldId="256"/>
            <ac:picMk id="28" creationId="{3635D2BC-4EDA-4A3E-83BF-035608099BD5}"/>
          </ac:picMkLst>
        </pc:picChg>
        <pc:cxnChg chg="add del">
          <ac:chgData name="Yalley, Albert" userId="c559e9b1-8000-4b87-8901-98b7b69d7e58" providerId="ADAL" clId="{EE4EA519-D3D1-4EB2-8EF0-E014EB287713}" dt="2024-12-16T18:57:30.264" v="669"/>
          <ac:cxnSpMkLst>
            <pc:docMk/>
            <pc:sldMk cId="0" sldId="256"/>
            <ac:cxnSpMk id="14" creationId="{1C7D2BA4-4B7A-4596-8BCC-5CF715423894}"/>
          </ac:cxnSpMkLst>
        </pc:cxnChg>
        <pc:cxnChg chg="add del">
          <ac:chgData name="Yalley, Albert" userId="c559e9b1-8000-4b87-8901-98b7b69d7e58" providerId="ADAL" clId="{EE4EA519-D3D1-4EB2-8EF0-E014EB287713}" dt="2024-12-16T18:57:30.264" v="669"/>
          <ac:cxnSpMkLst>
            <pc:docMk/>
            <pc:sldMk cId="0" sldId="256"/>
            <ac:cxnSpMk id="16" creationId="{C9D4B225-18E9-4C5B-94D8-2ABE6D161E4A}"/>
          </ac:cxnSpMkLst>
        </pc:cxnChg>
        <pc:cxnChg chg="add del">
          <ac:chgData name="Yalley, Albert" userId="c559e9b1-8000-4b87-8901-98b7b69d7e58" providerId="ADAL" clId="{EE4EA519-D3D1-4EB2-8EF0-E014EB287713}" dt="2024-12-16T18:57:30.264" v="669"/>
          <ac:cxnSpMkLst>
            <pc:docMk/>
            <pc:sldMk cId="0" sldId="256"/>
            <ac:cxnSpMk id="20" creationId="{28A657A7-C4E5-425B-98FA-BB817FF7BFB0}"/>
          </ac:cxnSpMkLst>
        </pc:cxnChg>
        <pc:cxnChg chg="add del">
          <ac:chgData name="Yalley, Albert" userId="c559e9b1-8000-4b87-8901-98b7b69d7e58" providerId="ADAL" clId="{EE4EA519-D3D1-4EB2-8EF0-E014EB287713}" dt="2024-12-16T18:57:30.264" v="669"/>
          <ac:cxnSpMkLst>
            <pc:docMk/>
            <pc:sldMk cId="0" sldId="256"/>
            <ac:cxnSpMk id="30" creationId="{A3C86EB9-7FA9-42F7-B348-A7FD17436A94}"/>
          </ac:cxnSpMkLst>
        </pc:cxnChg>
        <pc:cxnChg chg="add">
          <ac:chgData name="Yalley, Albert" userId="c559e9b1-8000-4b87-8901-98b7b69d7e58" providerId="ADAL" clId="{EE4EA519-D3D1-4EB2-8EF0-E014EB287713}" dt="2024-12-16T18:58:15.815" v="697" actId="26606"/>
          <ac:cxnSpMkLst>
            <pc:docMk/>
            <pc:sldMk cId="0" sldId="256"/>
            <ac:cxnSpMk id="33" creationId="{063B6EC6-D752-4EE7-908B-F8F19E8C7FEA}"/>
          </ac:cxnSpMkLst>
        </pc:cxnChg>
        <pc:cxnChg chg="add">
          <ac:chgData name="Yalley, Albert" userId="c559e9b1-8000-4b87-8901-98b7b69d7e58" providerId="ADAL" clId="{EE4EA519-D3D1-4EB2-8EF0-E014EB287713}" dt="2024-12-16T18:58:15.815" v="697" actId="26606"/>
          <ac:cxnSpMkLst>
            <pc:docMk/>
            <pc:sldMk cId="0" sldId="256"/>
            <ac:cxnSpMk id="35" creationId="{EFECD4E8-AD3E-4228-82A2-9461958EA94D}"/>
          </ac:cxnSpMkLst>
        </pc:cxnChg>
      </pc:sldChg>
      <pc:sldChg chg="addSp delSp modSp mod setBg setClrOvrMap delDesignElem">
        <pc:chgData name="Yalley, Albert" userId="c559e9b1-8000-4b87-8901-98b7b69d7e58" providerId="ADAL" clId="{EE4EA519-D3D1-4EB2-8EF0-E014EB287713}" dt="2024-12-16T18:58:26.025" v="698" actId="26606"/>
        <pc:sldMkLst>
          <pc:docMk/>
          <pc:sldMk cId="0" sldId="257"/>
        </pc:sldMkLst>
        <pc:spChg chg="mod">
          <ac:chgData name="Yalley, Albert" userId="c559e9b1-8000-4b87-8901-98b7b69d7e58" providerId="ADAL" clId="{EE4EA519-D3D1-4EB2-8EF0-E014EB287713}" dt="2024-12-16T18:58:26.025" v="698" actId="26606"/>
          <ac:spMkLst>
            <pc:docMk/>
            <pc:sldMk cId="0" sldId="257"/>
            <ac:spMk id="2" creationId="{00000000-0000-0000-0000-000000000000}"/>
          </ac:spMkLst>
        </pc:spChg>
        <pc:spChg chg="mod ord">
          <ac:chgData name="Yalley, Albert" userId="c559e9b1-8000-4b87-8901-98b7b69d7e58" providerId="ADAL" clId="{EE4EA519-D3D1-4EB2-8EF0-E014EB287713}" dt="2024-12-16T18:58:26.025" v="698" actId="26606"/>
          <ac:spMkLst>
            <pc:docMk/>
            <pc:sldMk cId="0" sldId="257"/>
            <ac:spMk id="3" creationId="{00000000-0000-0000-0000-000000000000}"/>
          </ac:spMkLst>
        </pc:spChg>
        <pc:spChg chg="add">
          <ac:chgData name="Yalley, Albert" userId="c559e9b1-8000-4b87-8901-98b7b69d7e58" providerId="ADAL" clId="{EE4EA519-D3D1-4EB2-8EF0-E014EB287713}" dt="2024-12-16T18:58:26.025" v="698" actId="26606"/>
          <ac:spMkLst>
            <pc:docMk/>
            <pc:sldMk cId="0" sldId="257"/>
            <ac:spMk id="7" creationId="{A65AC7D1-EAA9-48F5-B509-60A7F50BF703}"/>
          </ac:spMkLst>
        </pc:spChg>
        <pc:spChg chg="add">
          <ac:chgData name="Yalley, Albert" userId="c559e9b1-8000-4b87-8901-98b7b69d7e58" providerId="ADAL" clId="{EE4EA519-D3D1-4EB2-8EF0-E014EB287713}" dt="2024-12-16T18:58:26.025" v="698" actId="26606"/>
          <ac:spMkLst>
            <pc:docMk/>
            <pc:sldMk cId="0" sldId="257"/>
            <ac:spMk id="8" creationId="{D6320AF9-619A-4175-865B-5663E1AEF4C5}"/>
          </ac:spMkLst>
        </pc:spChg>
        <pc:spChg chg="add del">
          <ac:chgData name="Yalley, Albert" userId="c559e9b1-8000-4b87-8901-98b7b69d7e58" providerId="ADAL" clId="{EE4EA519-D3D1-4EB2-8EF0-E014EB287713}" dt="2024-12-16T18:57:30.264" v="669"/>
          <ac:spMkLst>
            <pc:docMk/>
            <pc:sldMk cId="0" sldId="257"/>
            <ac:spMk id="10" creationId="{1669046F-5838-4C7A-BBE8-A77F40FD9C7F}"/>
          </ac:spMkLst>
        </pc:spChg>
        <pc:spChg chg="add del">
          <ac:chgData name="Yalley, Albert" userId="c559e9b1-8000-4b87-8901-98b7b69d7e58" providerId="ADAL" clId="{EE4EA519-D3D1-4EB2-8EF0-E014EB287713}" dt="2024-12-16T18:57:30.264" v="669"/>
          <ac:spMkLst>
            <pc:docMk/>
            <pc:sldMk cId="0" sldId="257"/>
            <ac:spMk id="12" creationId="{2D5E6CDB-92ED-43A1-9491-C46E2C8E9956}"/>
          </ac:spMkLst>
        </pc:spChg>
        <pc:spChg chg="add">
          <ac:chgData name="Yalley, Albert" userId="c559e9b1-8000-4b87-8901-98b7b69d7e58" providerId="ADAL" clId="{EE4EA519-D3D1-4EB2-8EF0-E014EB287713}" dt="2024-12-16T18:58:26.025" v="698" actId="26606"/>
          <ac:spMkLst>
            <pc:docMk/>
            <pc:sldMk cId="0" sldId="257"/>
            <ac:spMk id="13" creationId="{7E018740-5C2B-4A41-AC1A-7E68D1EC1954}"/>
          </ac:spMkLst>
        </pc:spChg>
        <pc:spChg chg="add">
          <ac:chgData name="Yalley, Albert" userId="c559e9b1-8000-4b87-8901-98b7b69d7e58" providerId="ADAL" clId="{EE4EA519-D3D1-4EB2-8EF0-E014EB287713}" dt="2024-12-16T18:58:26.025" v="698" actId="26606"/>
          <ac:spMkLst>
            <pc:docMk/>
            <pc:sldMk cId="0" sldId="257"/>
            <ac:spMk id="17" creationId="{166F75A4-C475-4941-8EE2-B80A06A2C1BB}"/>
          </ac:spMkLst>
        </pc:spChg>
        <pc:spChg chg="add del">
          <ac:chgData name="Yalley, Albert" userId="c559e9b1-8000-4b87-8901-98b7b69d7e58" providerId="ADAL" clId="{EE4EA519-D3D1-4EB2-8EF0-E014EB287713}" dt="2024-12-16T18:57:30.264" v="669"/>
          <ac:spMkLst>
            <pc:docMk/>
            <pc:sldMk cId="0" sldId="257"/>
            <ac:spMk id="18" creationId="{23B9DAF8-7DB4-40CB-85F8-7E02F95C6CA7}"/>
          </ac:spMkLst>
        </pc:spChg>
        <pc:spChg chg="add">
          <ac:chgData name="Yalley, Albert" userId="c559e9b1-8000-4b87-8901-98b7b69d7e58" providerId="ADAL" clId="{EE4EA519-D3D1-4EB2-8EF0-E014EB287713}" dt="2024-12-16T18:58:26.025" v="698" actId="26606"/>
          <ac:spMkLst>
            <pc:docMk/>
            <pc:sldMk cId="0" sldId="257"/>
            <ac:spMk id="19" creationId="{A032553A-72E8-4B0D-8405-FF9771C9AF05}"/>
          </ac:spMkLst>
        </pc:spChg>
        <pc:spChg chg="add">
          <ac:chgData name="Yalley, Albert" userId="c559e9b1-8000-4b87-8901-98b7b69d7e58" providerId="ADAL" clId="{EE4EA519-D3D1-4EB2-8EF0-E014EB287713}" dt="2024-12-16T18:58:26.025" v="698" actId="26606"/>
          <ac:spMkLst>
            <pc:docMk/>
            <pc:sldMk cId="0" sldId="257"/>
            <ac:spMk id="21" creationId="{765800AC-C3B9-498E-87BC-29FAE4C76B21}"/>
          </ac:spMkLst>
        </pc:spChg>
        <pc:spChg chg="add">
          <ac:chgData name="Yalley, Albert" userId="c559e9b1-8000-4b87-8901-98b7b69d7e58" providerId="ADAL" clId="{EE4EA519-D3D1-4EB2-8EF0-E014EB287713}" dt="2024-12-16T18:58:26.025" v="698" actId="26606"/>
          <ac:spMkLst>
            <pc:docMk/>
            <pc:sldMk cId="0" sldId="257"/>
            <ac:spMk id="26" creationId="{1F9D6ACB-2FF4-49F9-978A-E0D5327FC635}"/>
          </ac:spMkLst>
        </pc:spChg>
        <pc:spChg chg="add">
          <ac:chgData name="Yalley, Albert" userId="c559e9b1-8000-4b87-8901-98b7b69d7e58" providerId="ADAL" clId="{EE4EA519-D3D1-4EB2-8EF0-E014EB287713}" dt="2024-12-16T18:58:26.025" v="698" actId="26606"/>
          <ac:spMkLst>
            <pc:docMk/>
            <pc:sldMk cId="0" sldId="257"/>
            <ac:spMk id="28" creationId="{A5EC319D-0FEA-4B95-A3EA-01E35672C95B}"/>
          </ac:spMkLst>
        </pc:spChg>
        <pc:grpChg chg="add del">
          <ac:chgData name="Yalley, Albert" userId="c559e9b1-8000-4b87-8901-98b7b69d7e58" providerId="ADAL" clId="{EE4EA519-D3D1-4EB2-8EF0-E014EB287713}" dt="2024-12-16T18:57:30.264" v="669"/>
          <ac:grpSpMkLst>
            <pc:docMk/>
            <pc:sldMk cId="0" sldId="257"/>
            <ac:grpSpMk id="14" creationId="{EBB966BC-DC49-4138-8DEF-B1CD13033926}"/>
          </ac:grpSpMkLst>
        </pc:grpChg>
        <pc:picChg chg="mod ord">
          <ac:chgData name="Yalley, Albert" userId="c559e9b1-8000-4b87-8901-98b7b69d7e58" providerId="ADAL" clId="{EE4EA519-D3D1-4EB2-8EF0-E014EB287713}" dt="2024-12-16T18:58:26.025" v="698" actId="26606"/>
          <ac:picMkLst>
            <pc:docMk/>
            <pc:sldMk cId="0" sldId="257"/>
            <ac:picMk id="5" creationId="{2291769F-502F-A036-3F63-B96F0D4F94CD}"/>
          </ac:picMkLst>
        </pc:picChg>
        <pc:picChg chg="add del">
          <ac:chgData name="Yalley, Albert" userId="c559e9b1-8000-4b87-8901-98b7b69d7e58" providerId="ADAL" clId="{EE4EA519-D3D1-4EB2-8EF0-E014EB287713}" dt="2024-12-16T18:57:30.264" v="669"/>
          <ac:picMkLst>
            <pc:docMk/>
            <pc:sldMk cId="0" sldId="257"/>
            <ac:picMk id="22" creationId="{7EFCF05C-6070-460B-8E60-12BE3EFD19F0}"/>
          </ac:picMkLst>
        </pc:picChg>
        <pc:cxnChg chg="add">
          <ac:chgData name="Yalley, Albert" userId="c559e9b1-8000-4b87-8901-98b7b69d7e58" providerId="ADAL" clId="{EE4EA519-D3D1-4EB2-8EF0-E014EB287713}" dt="2024-12-16T18:58:26.025" v="698" actId="26606"/>
          <ac:cxnSpMkLst>
            <pc:docMk/>
            <pc:sldMk cId="0" sldId="257"/>
            <ac:cxnSpMk id="9" creationId="{063B6EC6-D752-4EE7-908B-F8F19E8C7FEA}"/>
          </ac:cxnSpMkLst>
        </pc:cxnChg>
        <pc:cxnChg chg="add">
          <ac:chgData name="Yalley, Albert" userId="c559e9b1-8000-4b87-8901-98b7b69d7e58" providerId="ADAL" clId="{EE4EA519-D3D1-4EB2-8EF0-E014EB287713}" dt="2024-12-16T18:58:26.025" v="698" actId="26606"/>
          <ac:cxnSpMkLst>
            <pc:docMk/>
            <pc:sldMk cId="0" sldId="257"/>
            <ac:cxnSpMk id="11" creationId="{EFECD4E8-AD3E-4228-82A2-9461958EA94D}"/>
          </ac:cxnSpMkLst>
        </pc:cxnChg>
        <pc:cxnChg chg="add del">
          <ac:chgData name="Yalley, Albert" userId="c559e9b1-8000-4b87-8901-98b7b69d7e58" providerId="ADAL" clId="{EE4EA519-D3D1-4EB2-8EF0-E014EB287713}" dt="2024-12-16T18:57:30.264" v="669"/>
          <ac:cxnSpMkLst>
            <pc:docMk/>
            <pc:sldMk cId="0" sldId="257"/>
            <ac:cxnSpMk id="20" creationId="{606AED2C-61BA-485C-9DD4-B23B6280F9D8}"/>
          </ac:cxnSpMkLst>
        </pc:cxnChg>
        <pc:cxnChg chg="add del">
          <ac:chgData name="Yalley, Albert" userId="c559e9b1-8000-4b87-8901-98b7b69d7e58" providerId="ADAL" clId="{EE4EA519-D3D1-4EB2-8EF0-E014EB287713}" dt="2024-12-16T18:57:30.264" v="669"/>
          <ac:cxnSpMkLst>
            <pc:docMk/>
            <pc:sldMk cId="0" sldId="257"/>
            <ac:cxnSpMk id="24" creationId="{CFD731F1-726F-453E-9516-3058095DE995}"/>
          </ac:cxnSpMkLst>
        </pc:cxnChg>
      </pc:sldChg>
      <pc:sldChg chg="addSp delSp modSp mod setBg setClrOvrMap delDesignElem">
        <pc:chgData name="Yalley, Albert" userId="c559e9b1-8000-4b87-8901-98b7b69d7e58" providerId="ADAL" clId="{EE4EA519-D3D1-4EB2-8EF0-E014EB287713}" dt="2024-12-16T19:26:23.873" v="917" actId="20577"/>
        <pc:sldMkLst>
          <pc:docMk/>
          <pc:sldMk cId="0" sldId="258"/>
        </pc:sldMkLst>
        <pc:spChg chg="mod">
          <ac:chgData name="Yalley, Albert" userId="c559e9b1-8000-4b87-8901-98b7b69d7e58" providerId="ADAL" clId="{EE4EA519-D3D1-4EB2-8EF0-E014EB287713}" dt="2024-12-16T19:26:15.352" v="916" actId="26606"/>
          <ac:spMkLst>
            <pc:docMk/>
            <pc:sldMk cId="0" sldId="258"/>
            <ac:spMk id="2" creationId="{00000000-0000-0000-0000-000000000000}"/>
          </ac:spMkLst>
        </pc:spChg>
        <pc:spChg chg="add del mod">
          <ac:chgData name="Yalley, Albert" userId="c559e9b1-8000-4b87-8901-98b7b69d7e58" providerId="ADAL" clId="{EE4EA519-D3D1-4EB2-8EF0-E014EB287713}" dt="2024-12-16T18:40:06.604" v="243" actId="26606"/>
          <ac:spMkLst>
            <pc:docMk/>
            <pc:sldMk cId="0" sldId="258"/>
            <ac:spMk id="3" creationId="{00000000-0000-0000-0000-000000000000}"/>
          </ac:spMkLst>
        </pc:spChg>
        <pc:spChg chg="add del">
          <ac:chgData name="Yalley, Albert" userId="c559e9b1-8000-4b87-8901-98b7b69d7e58" providerId="ADAL" clId="{EE4EA519-D3D1-4EB2-8EF0-E014EB287713}" dt="2024-12-16T18:57:30.264" v="669"/>
          <ac:spMkLst>
            <pc:docMk/>
            <pc:sldMk cId="0" sldId="258"/>
            <ac:spMk id="9" creationId="{7BEFDA1A-2A01-4C29-A5D0-AE6F050D07DF}"/>
          </ac:spMkLst>
        </pc:spChg>
        <pc:spChg chg="add del">
          <ac:chgData name="Yalley, Albert" userId="c559e9b1-8000-4b87-8901-98b7b69d7e58" providerId="ADAL" clId="{EE4EA519-D3D1-4EB2-8EF0-E014EB287713}" dt="2024-12-16T18:39:45.644" v="238" actId="26606"/>
          <ac:spMkLst>
            <pc:docMk/>
            <pc:sldMk cId="0" sldId="258"/>
            <ac:spMk id="10" creationId="{1669046F-5838-4C7A-BBE8-A77F40FD9C7F}"/>
          </ac:spMkLst>
        </pc:spChg>
        <pc:spChg chg="add del">
          <ac:chgData name="Yalley, Albert" userId="c559e9b1-8000-4b87-8901-98b7b69d7e58" providerId="ADAL" clId="{EE4EA519-D3D1-4EB2-8EF0-E014EB287713}" dt="2024-12-16T18:39:45.644" v="238" actId="26606"/>
          <ac:spMkLst>
            <pc:docMk/>
            <pc:sldMk cId="0" sldId="258"/>
            <ac:spMk id="12" creationId="{2D5E6CDB-92ED-43A1-9491-C46E2C8E9956}"/>
          </ac:spMkLst>
        </pc:spChg>
        <pc:spChg chg="add del">
          <ac:chgData name="Yalley, Albert" userId="c559e9b1-8000-4b87-8901-98b7b69d7e58" providerId="ADAL" clId="{EE4EA519-D3D1-4EB2-8EF0-E014EB287713}" dt="2024-12-16T18:57:30.264" v="669"/>
          <ac:spMkLst>
            <pc:docMk/>
            <pc:sldMk cId="0" sldId="258"/>
            <ac:spMk id="13" creationId="{279D3810-B86F-4009-84EC-DE0FEABD6FCE}"/>
          </ac:spMkLst>
        </pc:spChg>
        <pc:spChg chg="add mod">
          <ac:chgData name="Yalley, Albert" userId="c559e9b1-8000-4b87-8901-98b7b69d7e58" providerId="ADAL" clId="{EE4EA519-D3D1-4EB2-8EF0-E014EB287713}" dt="2024-12-16T19:26:23.873" v="917" actId="20577"/>
          <ac:spMkLst>
            <pc:docMk/>
            <pc:sldMk cId="0" sldId="258"/>
            <ac:spMk id="15" creationId="{00000000-0000-0000-0000-000000000000}"/>
          </ac:spMkLst>
        </pc:spChg>
        <pc:spChg chg="add del">
          <ac:chgData name="Yalley, Albert" userId="c559e9b1-8000-4b87-8901-98b7b69d7e58" providerId="ADAL" clId="{EE4EA519-D3D1-4EB2-8EF0-E014EB287713}" dt="2024-12-16T18:39:45.644" v="238" actId="26606"/>
          <ac:spMkLst>
            <pc:docMk/>
            <pc:sldMk cId="0" sldId="258"/>
            <ac:spMk id="18" creationId="{23B9DAF8-7DB4-40CB-85F8-7E02F95C6CA7}"/>
          </ac:spMkLst>
        </pc:spChg>
        <pc:spChg chg="add del">
          <ac:chgData name="Yalley, Albert" userId="c559e9b1-8000-4b87-8901-98b7b69d7e58" providerId="ADAL" clId="{EE4EA519-D3D1-4EB2-8EF0-E014EB287713}" dt="2024-12-16T18:58:35.479" v="700" actId="26606"/>
          <ac:spMkLst>
            <pc:docMk/>
            <pc:sldMk cId="0" sldId="258"/>
            <ac:spMk id="19" creationId="{A65AC7D1-EAA9-48F5-B509-60A7F50BF703}"/>
          </ac:spMkLst>
        </pc:spChg>
        <pc:spChg chg="add del">
          <ac:chgData name="Yalley, Albert" userId="c559e9b1-8000-4b87-8901-98b7b69d7e58" providerId="ADAL" clId="{EE4EA519-D3D1-4EB2-8EF0-E014EB287713}" dt="2024-12-16T18:58:35.479" v="700" actId="26606"/>
          <ac:spMkLst>
            <pc:docMk/>
            <pc:sldMk cId="0" sldId="258"/>
            <ac:spMk id="21" creationId="{D6320AF9-619A-4175-865B-5663E1AEF4C5}"/>
          </ac:spMkLst>
        </pc:spChg>
        <pc:spChg chg="add del">
          <ac:chgData name="Yalley, Albert" userId="c559e9b1-8000-4b87-8901-98b7b69d7e58" providerId="ADAL" clId="{EE4EA519-D3D1-4EB2-8EF0-E014EB287713}" dt="2024-12-16T18:39:48.087" v="240" actId="26606"/>
          <ac:spMkLst>
            <pc:docMk/>
            <pc:sldMk cId="0" sldId="258"/>
            <ac:spMk id="26" creationId="{17FA4D42-65A2-43F3-B3E9-FD6D6030D85A}"/>
          </ac:spMkLst>
        </pc:spChg>
        <pc:spChg chg="add del">
          <ac:chgData name="Yalley, Albert" userId="c559e9b1-8000-4b87-8901-98b7b69d7e58" providerId="ADAL" clId="{EE4EA519-D3D1-4EB2-8EF0-E014EB287713}" dt="2024-12-16T18:39:48.087" v="240" actId="26606"/>
          <ac:spMkLst>
            <pc:docMk/>
            <pc:sldMk cId="0" sldId="258"/>
            <ac:spMk id="27" creationId="{C3FD2CDA-D2E2-4E29-862F-3EF51E21DA82}"/>
          </ac:spMkLst>
        </pc:spChg>
        <pc:spChg chg="add del">
          <ac:chgData name="Yalley, Albert" userId="c559e9b1-8000-4b87-8901-98b7b69d7e58" providerId="ADAL" clId="{EE4EA519-D3D1-4EB2-8EF0-E014EB287713}" dt="2024-12-16T18:58:35.479" v="700" actId="26606"/>
          <ac:spMkLst>
            <pc:docMk/>
            <pc:sldMk cId="0" sldId="258"/>
            <ac:spMk id="29" creationId="{7E018740-5C2B-4A41-AC1A-7E68D1EC1954}"/>
          </ac:spMkLst>
        </pc:spChg>
        <pc:spChg chg="add del">
          <ac:chgData name="Yalley, Albert" userId="c559e9b1-8000-4b87-8901-98b7b69d7e58" providerId="ADAL" clId="{EE4EA519-D3D1-4EB2-8EF0-E014EB287713}" dt="2024-12-16T18:58:35.479" v="700" actId="26606"/>
          <ac:spMkLst>
            <pc:docMk/>
            <pc:sldMk cId="0" sldId="258"/>
            <ac:spMk id="30" creationId="{166F75A4-C475-4941-8EE2-B80A06A2C1BB}"/>
          </ac:spMkLst>
        </pc:spChg>
        <pc:spChg chg="add del">
          <ac:chgData name="Yalley, Albert" userId="c559e9b1-8000-4b87-8901-98b7b69d7e58" providerId="ADAL" clId="{EE4EA519-D3D1-4EB2-8EF0-E014EB287713}" dt="2024-12-16T18:39:48.087" v="240" actId="26606"/>
          <ac:spMkLst>
            <pc:docMk/>
            <pc:sldMk cId="0" sldId="258"/>
            <ac:spMk id="31" creationId="{412A852B-0DE0-4F26-B397-1E207E047B53}"/>
          </ac:spMkLst>
        </pc:spChg>
        <pc:spChg chg="add del">
          <ac:chgData name="Yalley, Albert" userId="c559e9b1-8000-4b87-8901-98b7b69d7e58" providerId="ADAL" clId="{EE4EA519-D3D1-4EB2-8EF0-E014EB287713}" dt="2024-12-16T18:58:35.479" v="700" actId="26606"/>
          <ac:spMkLst>
            <pc:docMk/>
            <pc:sldMk cId="0" sldId="258"/>
            <ac:spMk id="35" creationId="{A032553A-72E8-4B0D-8405-FF9771C9AF05}"/>
          </ac:spMkLst>
        </pc:spChg>
        <pc:spChg chg="add del">
          <ac:chgData name="Yalley, Albert" userId="c559e9b1-8000-4b87-8901-98b7b69d7e58" providerId="ADAL" clId="{EE4EA519-D3D1-4EB2-8EF0-E014EB287713}" dt="2024-12-16T18:58:35.479" v="700" actId="26606"/>
          <ac:spMkLst>
            <pc:docMk/>
            <pc:sldMk cId="0" sldId="258"/>
            <ac:spMk id="36" creationId="{1F9D6ACB-2FF4-49F9-978A-E0D5327FC635}"/>
          </ac:spMkLst>
        </pc:spChg>
        <pc:spChg chg="add del">
          <ac:chgData name="Yalley, Albert" userId="c559e9b1-8000-4b87-8901-98b7b69d7e58" providerId="ADAL" clId="{EE4EA519-D3D1-4EB2-8EF0-E014EB287713}" dt="2024-12-16T18:58:35.479" v="700" actId="26606"/>
          <ac:spMkLst>
            <pc:docMk/>
            <pc:sldMk cId="0" sldId="258"/>
            <ac:spMk id="37" creationId="{765800AC-C3B9-498E-87BC-29FAE4C76B21}"/>
          </ac:spMkLst>
        </pc:spChg>
        <pc:spChg chg="add del">
          <ac:chgData name="Yalley, Albert" userId="c559e9b1-8000-4b87-8901-98b7b69d7e58" providerId="ADAL" clId="{EE4EA519-D3D1-4EB2-8EF0-E014EB287713}" dt="2024-12-16T18:58:35.479" v="700" actId="26606"/>
          <ac:spMkLst>
            <pc:docMk/>
            <pc:sldMk cId="0" sldId="258"/>
            <ac:spMk id="38" creationId="{A5EC319D-0FEA-4B95-A3EA-01E35672C95B}"/>
          </ac:spMkLst>
        </pc:spChg>
        <pc:spChg chg="add del">
          <ac:chgData name="Yalley, Albert" userId="c559e9b1-8000-4b87-8901-98b7b69d7e58" providerId="ADAL" clId="{EE4EA519-D3D1-4EB2-8EF0-E014EB287713}" dt="2024-12-16T18:58:45.159" v="702" actId="26606"/>
          <ac:spMkLst>
            <pc:docMk/>
            <pc:sldMk cId="0" sldId="258"/>
            <ac:spMk id="40" creationId="{3BCB5F6A-9EB0-40B0-9D13-3023E9A20508}"/>
          </ac:spMkLst>
        </pc:spChg>
        <pc:spChg chg="add del">
          <ac:chgData name="Yalley, Albert" userId="c559e9b1-8000-4b87-8901-98b7b69d7e58" providerId="ADAL" clId="{EE4EA519-D3D1-4EB2-8EF0-E014EB287713}" dt="2024-12-16T18:58:57.783" v="710" actId="26606"/>
          <ac:spMkLst>
            <pc:docMk/>
            <pc:sldMk cId="0" sldId="258"/>
            <ac:spMk id="42" creationId="{3F088236-D655-4F88-B238-E16762358025}"/>
          </ac:spMkLst>
        </pc:spChg>
        <pc:spChg chg="add del">
          <ac:chgData name="Yalley, Albert" userId="c559e9b1-8000-4b87-8901-98b7b69d7e58" providerId="ADAL" clId="{EE4EA519-D3D1-4EB2-8EF0-E014EB287713}" dt="2024-12-16T18:58:57.783" v="710" actId="26606"/>
          <ac:spMkLst>
            <pc:docMk/>
            <pc:sldMk cId="0" sldId="258"/>
            <ac:spMk id="43" creationId="{3DAC0C92-199E-475C-9390-119A9B027276}"/>
          </ac:spMkLst>
        </pc:spChg>
        <pc:spChg chg="add del">
          <ac:chgData name="Yalley, Albert" userId="c559e9b1-8000-4b87-8901-98b7b69d7e58" providerId="ADAL" clId="{EE4EA519-D3D1-4EB2-8EF0-E014EB287713}" dt="2024-12-16T18:58:57.783" v="710" actId="26606"/>
          <ac:spMkLst>
            <pc:docMk/>
            <pc:sldMk cId="0" sldId="258"/>
            <ac:spMk id="44" creationId="{C4CFB339-0ED8-4FE2-9EF1-6D1375B8499B}"/>
          </ac:spMkLst>
        </pc:spChg>
        <pc:spChg chg="add del">
          <ac:chgData name="Yalley, Albert" userId="c559e9b1-8000-4b87-8901-98b7b69d7e58" providerId="ADAL" clId="{EE4EA519-D3D1-4EB2-8EF0-E014EB287713}" dt="2024-12-16T18:58:57.783" v="710" actId="26606"/>
          <ac:spMkLst>
            <pc:docMk/>
            <pc:sldMk cId="0" sldId="258"/>
            <ac:spMk id="45" creationId="{31896C80-2069-4431-9C19-83B913734490}"/>
          </ac:spMkLst>
        </pc:spChg>
        <pc:spChg chg="add del">
          <ac:chgData name="Yalley, Albert" userId="c559e9b1-8000-4b87-8901-98b7b69d7e58" providerId="ADAL" clId="{EE4EA519-D3D1-4EB2-8EF0-E014EB287713}" dt="2024-12-16T18:58:57.783" v="710" actId="26606"/>
          <ac:spMkLst>
            <pc:docMk/>
            <pc:sldMk cId="0" sldId="258"/>
            <ac:spMk id="46" creationId="{BF120A21-0841-4823-B0C4-28AEBCEF9B78}"/>
          </ac:spMkLst>
        </pc:spChg>
        <pc:spChg chg="add del">
          <ac:chgData name="Yalley, Albert" userId="c559e9b1-8000-4b87-8901-98b7b69d7e58" providerId="ADAL" clId="{EE4EA519-D3D1-4EB2-8EF0-E014EB287713}" dt="2024-12-16T18:58:57.783" v="710" actId="26606"/>
          <ac:spMkLst>
            <pc:docMk/>
            <pc:sldMk cId="0" sldId="258"/>
            <ac:spMk id="47" creationId="{DBB05BAE-BBD3-4289-899F-A6851503C6B0}"/>
          </ac:spMkLst>
        </pc:spChg>
        <pc:spChg chg="add del">
          <ac:chgData name="Yalley, Albert" userId="c559e9b1-8000-4b87-8901-98b7b69d7e58" providerId="ADAL" clId="{EE4EA519-D3D1-4EB2-8EF0-E014EB287713}" dt="2024-12-16T18:58:57.783" v="710" actId="26606"/>
          <ac:spMkLst>
            <pc:docMk/>
            <pc:sldMk cId="0" sldId="258"/>
            <ac:spMk id="48" creationId="{9874D11C-36F5-4BBE-A490-019A54E953B0}"/>
          </ac:spMkLst>
        </pc:spChg>
        <pc:spChg chg="add">
          <ac:chgData name="Yalley, Albert" userId="c559e9b1-8000-4b87-8901-98b7b69d7e58" providerId="ADAL" clId="{EE4EA519-D3D1-4EB2-8EF0-E014EB287713}" dt="2024-12-16T19:26:15.352" v="916" actId="26606"/>
          <ac:spMkLst>
            <pc:docMk/>
            <pc:sldMk cId="0" sldId="258"/>
            <ac:spMk id="49" creationId="{BDDE9CD4-0E0A-4129-8689-A89C4E9A666D}"/>
          </ac:spMkLst>
        </pc:spChg>
        <pc:grpChg chg="add del">
          <ac:chgData name="Yalley, Albert" userId="c559e9b1-8000-4b87-8901-98b7b69d7e58" providerId="ADAL" clId="{EE4EA519-D3D1-4EB2-8EF0-E014EB287713}" dt="2024-12-16T18:39:45.644" v="238" actId="26606"/>
          <ac:grpSpMkLst>
            <pc:docMk/>
            <pc:sldMk cId="0" sldId="258"/>
            <ac:grpSpMk id="14" creationId="{EBB966BC-DC49-4138-8DEF-B1CD13033926}"/>
          </ac:grpSpMkLst>
        </pc:grpChg>
        <pc:grpChg chg="add del">
          <ac:chgData name="Yalley, Albert" userId="c559e9b1-8000-4b87-8901-98b7b69d7e58" providerId="ADAL" clId="{EE4EA519-D3D1-4EB2-8EF0-E014EB287713}" dt="2024-12-16T18:39:48.087" v="240" actId="26606"/>
          <ac:grpSpMkLst>
            <pc:docMk/>
            <pc:sldMk cId="0" sldId="258"/>
            <ac:grpSpMk id="28" creationId="{B071059D-2A1C-4086-9685-CD5E7444B057}"/>
          </ac:grpSpMkLst>
        </pc:grpChg>
        <pc:grpChg chg="add">
          <ac:chgData name="Yalley, Albert" userId="c559e9b1-8000-4b87-8901-98b7b69d7e58" providerId="ADAL" clId="{EE4EA519-D3D1-4EB2-8EF0-E014EB287713}" dt="2024-12-16T19:26:15.352" v="916" actId="26606"/>
          <ac:grpSpMkLst>
            <pc:docMk/>
            <pc:sldMk cId="0" sldId="258"/>
            <ac:grpSpMk id="50" creationId="{85DB3CA2-FA66-42B9-90EF-394894352D8C}"/>
          </ac:grpSpMkLst>
        </pc:grpChg>
        <pc:graphicFrameChg chg="add del">
          <ac:chgData name="Yalley, Albert" userId="c559e9b1-8000-4b87-8901-98b7b69d7e58" providerId="ADAL" clId="{EE4EA519-D3D1-4EB2-8EF0-E014EB287713}" dt="2024-12-16T18:40:06.584" v="242" actId="26606"/>
          <ac:graphicFrameMkLst>
            <pc:docMk/>
            <pc:sldMk cId="0" sldId="258"/>
            <ac:graphicFrameMk id="7" creationId="{488D8BD4-9125-8773-D2AE-332143FC7369}"/>
          </ac:graphicFrameMkLst>
        </pc:graphicFrameChg>
        <pc:picChg chg="mod ord">
          <ac:chgData name="Yalley, Albert" userId="c559e9b1-8000-4b87-8901-98b7b69d7e58" providerId="ADAL" clId="{EE4EA519-D3D1-4EB2-8EF0-E014EB287713}" dt="2024-12-16T19:26:15.352" v="916" actId="26606"/>
          <ac:picMkLst>
            <pc:docMk/>
            <pc:sldMk cId="0" sldId="258"/>
            <ac:picMk id="5" creationId="{B2EAE1B5-7C5C-5131-FC9F-E469FFF7A0CC}"/>
          </ac:picMkLst>
        </pc:picChg>
        <pc:picChg chg="add del">
          <ac:chgData name="Yalley, Albert" userId="c559e9b1-8000-4b87-8901-98b7b69d7e58" providerId="ADAL" clId="{EE4EA519-D3D1-4EB2-8EF0-E014EB287713}" dt="2024-12-16T18:57:30.264" v="669"/>
          <ac:picMkLst>
            <pc:docMk/>
            <pc:sldMk cId="0" sldId="258"/>
            <ac:picMk id="16" creationId="{C33612A4-0B77-4479-B2AA-F178599550AA}"/>
          </ac:picMkLst>
        </pc:picChg>
        <pc:picChg chg="add del">
          <ac:chgData name="Yalley, Albert" userId="c559e9b1-8000-4b87-8901-98b7b69d7e58" providerId="ADAL" clId="{EE4EA519-D3D1-4EB2-8EF0-E014EB287713}" dt="2024-12-16T18:39:45.644" v="238" actId="26606"/>
          <ac:picMkLst>
            <pc:docMk/>
            <pc:sldMk cId="0" sldId="258"/>
            <ac:picMk id="22" creationId="{7EFCF05C-6070-460B-8E60-12BE3EFD19F0}"/>
          </ac:picMkLst>
        </pc:picChg>
        <pc:picChg chg="add del">
          <ac:chgData name="Yalley, Albert" userId="c559e9b1-8000-4b87-8901-98b7b69d7e58" providerId="ADAL" clId="{EE4EA519-D3D1-4EB2-8EF0-E014EB287713}" dt="2024-12-16T18:39:48.087" v="240" actId="26606"/>
          <ac:picMkLst>
            <pc:docMk/>
            <pc:sldMk cId="0" sldId="258"/>
            <ac:picMk id="33" creationId="{902AF165-73E4-493F-80C2-C80E393F64AC}"/>
          </ac:picMkLst>
        </pc:picChg>
        <pc:cxnChg chg="add del">
          <ac:chgData name="Yalley, Albert" userId="c559e9b1-8000-4b87-8901-98b7b69d7e58" providerId="ADAL" clId="{EE4EA519-D3D1-4EB2-8EF0-E014EB287713}" dt="2024-12-16T18:57:30.264" v="669"/>
          <ac:cxnSpMkLst>
            <pc:docMk/>
            <pc:sldMk cId="0" sldId="258"/>
            <ac:cxnSpMk id="11" creationId="{17FD20E5-30AF-47B9-9256-2E8E904CBBC1}"/>
          </ac:cxnSpMkLst>
        </pc:cxnChg>
        <pc:cxnChg chg="add del">
          <ac:chgData name="Yalley, Albert" userId="c559e9b1-8000-4b87-8901-98b7b69d7e58" providerId="ADAL" clId="{EE4EA519-D3D1-4EB2-8EF0-E014EB287713}" dt="2024-12-16T18:57:30.264" v="669"/>
          <ac:cxnSpMkLst>
            <pc:docMk/>
            <pc:sldMk cId="0" sldId="258"/>
            <ac:cxnSpMk id="17" creationId="{078A367A-3E83-4B48-A0F7-43FBE33328F5}"/>
          </ac:cxnSpMkLst>
        </pc:cxnChg>
        <pc:cxnChg chg="add del">
          <ac:chgData name="Yalley, Albert" userId="c559e9b1-8000-4b87-8901-98b7b69d7e58" providerId="ADAL" clId="{EE4EA519-D3D1-4EB2-8EF0-E014EB287713}" dt="2024-12-16T18:39:45.644" v="238" actId="26606"/>
          <ac:cxnSpMkLst>
            <pc:docMk/>
            <pc:sldMk cId="0" sldId="258"/>
            <ac:cxnSpMk id="20" creationId="{606AED2C-61BA-485C-9DD4-B23B6280F9D8}"/>
          </ac:cxnSpMkLst>
        </pc:cxnChg>
        <pc:cxnChg chg="add del">
          <ac:chgData name="Yalley, Albert" userId="c559e9b1-8000-4b87-8901-98b7b69d7e58" providerId="ADAL" clId="{EE4EA519-D3D1-4EB2-8EF0-E014EB287713}" dt="2024-12-16T18:58:35.479" v="700" actId="26606"/>
          <ac:cxnSpMkLst>
            <pc:docMk/>
            <pc:sldMk cId="0" sldId="258"/>
            <ac:cxnSpMk id="23" creationId="{063B6EC6-D752-4EE7-908B-F8F19E8C7FEA}"/>
          </ac:cxnSpMkLst>
        </pc:cxnChg>
        <pc:cxnChg chg="add del">
          <ac:chgData name="Yalley, Albert" userId="c559e9b1-8000-4b87-8901-98b7b69d7e58" providerId="ADAL" clId="{EE4EA519-D3D1-4EB2-8EF0-E014EB287713}" dt="2024-12-16T18:39:45.644" v="238" actId="26606"/>
          <ac:cxnSpMkLst>
            <pc:docMk/>
            <pc:sldMk cId="0" sldId="258"/>
            <ac:cxnSpMk id="24" creationId="{CFD731F1-726F-453E-9516-3058095DE995}"/>
          </ac:cxnSpMkLst>
        </pc:cxnChg>
        <pc:cxnChg chg="add del">
          <ac:chgData name="Yalley, Albert" userId="c559e9b1-8000-4b87-8901-98b7b69d7e58" providerId="ADAL" clId="{EE4EA519-D3D1-4EB2-8EF0-E014EB287713}" dt="2024-12-16T18:58:35.479" v="700" actId="26606"/>
          <ac:cxnSpMkLst>
            <pc:docMk/>
            <pc:sldMk cId="0" sldId="258"/>
            <ac:cxnSpMk id="25" creationId="{EFECD4E8-AD3E-4228-82A2-9461958EA94D}"/>
          </ac:cxnSpMkLst>
        </pc:cxnChg>
        <pc:cxnChg chg="add del">
          <ac:chgData name="Yalley, Albert" userId="c559e9b1-8000-4b87-8901-98b7b69d7e58" providerId="ADAL" clId="{EE4EA519-D3D1-4EB2-8EF0-E014EB287713}" dt="2024-12-16T18:39:48.087" v="240" actId="26606"/>
          <ac:cxnSpMkLst>
            <pc:docMk/>
            <pc:sldMk cId="0" sldId="258"/>
            <ac:cxnSpMk id="32" creationId="{F92E1EA7-582F-4962-9969-DC469519F762}"/>
          </ac:cxnSpMkLst>
        </pc:cxnChg>
        <pc:cxnChg chg="add del">
          <ac:chgData name="Yalley, Albert" userId="c559e9b1-8000-4b87-8901-98b7b69d7e58" providerId="ADAL" clId="{EE4EA519-D3D1-4EB2-8EF0-E014EB287713}" dt="2024-12-16T18:39:48.087" v="240" actId="26606"/>
          <ac:cxnSpMkLst>
            <pc:docMk/>
            <pc:sldMk cId="0" sldId="258"/>
            <ac:cxnSpMk id="34" creationId="{2CBFBA1A-A6D7-47C1-ACBB-29FBCFF0B361}"/>
          </ac:cxnSpMkLst>
        </pc:cxnChg>
        <pc:cxnChg chg="add del">
          <ac:chgData name="Yalley, Albert" userId="c559e9b1-8000-4b87-8901-98b7b69d7e58" providerId="ADAL" clId="{EE4EA519-D3D1-4EB2-8EF0-E014EB287713}" dt="2024-12-16T18:58:57.783" v="710" actId="26606"/>
          <ac:cxnSpMkLst>
            <pc:docMk/>
            <pc:sldMk cId="0" sldId="258"/>
            <ac:cxnSpMk id="39" creationId="{64FA5DFF-7FE6-4855-84E6-DFA78EE978BD}"/>
          </ac:cxnSpMkLst>
        </pc:cxnChg>
        <pc:cxnChg chg="add del">
          <ac:chgData name="Yalley, Albert" userId="c559e9b1-8000-4b87-8901-98b7b69d7e58" providerId="ADAL" clId="{EE4EA519-D3D1-4EB2-8EF0-E014EB287713}" dt="2024-12-16T18:58:57.783" v="710" actId="26606"/>
          <ac:cxnSpMkLst>
            <pc:docMk/>
            <pc:sldMk cId="0" sldId="258"/>
            <ac:cxnSpMk id="41" creationId="{2AFD8CBA-54A3-4363-991B-B9C631BBFA74}"/>
          </ac:cxnSpMkLst>
        </pc:cxnChg>
      </pc:sldChg>
      <pc:sldChg chg="addSp delSp modSp mod setBg delDesignElem">
        <pc:chgData name="Yalley, Albert" userId="c559e9b1-8000-4b87-8901-98b7b69d7e58" providerId="ADAL" clId="{EE4EA519-D3D1-4EB2-8EF0-E014EB287713}" dt="2024-12-16T19:00:22.305" v="734" actId="20577"/>
        <pc:sldMkLst>
          <pc:docMk/>
          <pc:sldMk cId="0" sldId="259"/>
        </pc:sldMkLst>
        <pc:spChg chg="mod">
          <ac:chgData name="Yalley, Albert" userId="c559e9b1-8000-4b87-8901-98b7b69d7e58" providerId="ADAL" clId="{EE4EA519-D3D1-4EB2-8EF0-E014EB287713}" dt="2024-12-16T18:59:56.428" v="717" actId="26606"/>
          <ac:spMkLst>
            <pc:docMk/>
            <pc:sldMk cId="0" sldId="259"/>
            <ac:spMk id="2" creationId="{00000000-0000-0000-0000-000000000000}"/>
          </ac:spMkLst>
        </pc:spChg>
        <pc:spChg chg="add del">
          <ac:chgData name="Yalley, Albert" userId="c559e9b1-8000-4b87-8901-98b7b69d7e58" providerId="ADAL" clId="{EE4EA519-D3D1-4EB2-8EF0-E014EB287713}" dt="2024-12-16T18:35:12.491" v="207" actId="26606"/>
          <ac:spMkLst>
            <pc:docMk/>
            <pc:sldMk cId="0" sldId="259"/>
            <ac:spMk id="3" creationId="{00000000-0000-0000-0000-000000000000}"/>
          </ac:spMkLst>
        </pc:spChg>
        <pc:spChg chg="add del">
          <ac:chgData name="Yalley, Albert" userId="c559e9b1-8000-4b87-8901-98b7b69d7e58" providerId="ADAL" clId="{EE4EA519-D3D1-4EB2-8EF0-E014EB287713}" dt="2024-12-16T18:57:30.264" v="669"/>
          <ac:spMkLst>
            <pc:docMk/>
            <pc:sldMk cId="0" sldId="259"/>
            <ac:spMk id="9" creationId="{32D32A60-013B-47A8-8833-D2424080917B}"/>
          </ac:spMkLst>
        </pc:spChg>
        <pc:spChg chg="add del">
          <ac:chgData name="Yalley, Albert" userId="c559e9b1-8000-4b87-8901-98b7b69d7e58" providerId="ADAL" clId="{EE4EA519-D3D1-4EB2-8EF0-E014EB287713}" dt="2024-12-16T18:59:56.428" v="717" actId="26606"/>
          <ac:spMkLst>
            <pc:docMk/>
            <pc:sldMk cId="0" sldId="259"/>
            <ac:spMk id="10" creationId="{9F4444CE-BC8D-4D61-B303-4C05614E62AB}"/>
          </ac:spMkLst>
        </pc:spChg>
        <pc:spChg chg="add del">
          <ac:chgData name="Yalley, Albert" userId="c559e9b1-8000-4b87-8901-98b7b69d7e58" providerId="ADAL" clId="{EE4EA519-D3D1-4EB2-8EF0-E014EB287713}" dt="2024-12-16T18:57:30.264" v="669"/>
          <ac:spMkLst>
            <pc:docMk/>
            <pc:sldMk cId="0" sldId="259"/>
            <ac:spMk id="11" creationId="{AE27932B-B694-4C4C-90D7-A0333A7C5876}"/>
          </ac:spMkLst>
        </pc:spChg>
        <pc:spChg chg="add del">
          <ac:chgData name="Yalley, Albert" userId="c559e9b1-8000-4b87-8901-98b7b69d7e58" providerId="ADAL" clId="{EE4EA519-D3D1-4EB2-8EF0-E014EB287713}" dt="2024-12-16T18:59:12.597" v="713" actId="26606"/>
          <ac:spMkLst>
            <pc:docMk/>
            <pc:sldMk cId="0" sldId="259"/>
            <ac:spMk id="12" creationId="{655AE6B0-AC9E-4167-806F-E9DB135FC46B}"/>
          </ac:spMkLst>
        </pc:spChg>
        <pc:spChg chg="add del">
          <ac:chgData name="Yalley, Albert" userId="c559e9b1-8000-4b87-8901-98b7b69d7e58" providerId="ADAL" clId="{EE4EA519-D3D1-4EB2-8EF0-E014EB287713}" dt="2024-12-16T18:57:30.264" v="669"/>
          <ac:spMkLst>
            <pc:docMk/>
            <pc:sldMk cId="0" sldId="259"/>
            <ac:spMk id="15" creationId="{A9DA474E-6B91-4200-840F-0257B2358A75}"/>
          </ac:spMkLst>
        </pc:spChg>
        <pc:spChg chg="add del">
          <ac:chgData name="Yalley, Albert" userId="c559e9b1-8000-4b87-8901-98b7b69d7e58" providerId="ADAL" clId="{EE4EA519-D3D1-4EB2-8EF0-E014EB287713}" dt="2024-12-16T18:59:56.428" v="717" actId="26606"/>
          <ac:spMkLst>
            <pc:docMk/>
            <pc:sldMk cId="0" sldId="259"/>
            <ac:spMk id="16" creationId="{B2205F6E-03C6-4E92-877C-E2482F6599AA}"/>
          </ac:spMkLst>
        </pc:spChg>
        <pc:spChg chg="add del">
          <ac:chgData name="Yalley, Albert" userId="c559e9b1-8000-4b87-8901-98b7b69d7e58" providerId="ADAL" clId="{EE4EA519-D3D1-4EB2-8EF0-E014EB287713}" dt="2024-12-16T18:59:56.428" v="717" actId="26606"/>
          <ac:spMkLst>
            <pc:docMk/>
            <pc:sldMk cId="0" sldId="259"/>
            <ac:spMk id="18" creationId="{73772B81-181F-48B7-8826-4D9686D15DF5}"/>
          </ac:spMkLst>
        </pc:spChg>
        <pc:spChg chg="add del">
          <ac:chgData name="Yalley, Albert" userId="c559e9b1-8000-4b87-8901-98b7b69d7e58" providerId="ADAL" clId="{EE4EA519-D3D1-4EB2-8EF0-E014EB287713}" dt="2024-12-16T18:59:12.597" v="713" actId="26606"/>
          <ac:spMkLst>
            <pc:docMk/>
            <pc:sldMk cId="0" sldId="259"/>
            <ac:spMk id="25" creationId="{87BD1F4E-A66D-4C06-86DA-8D56CA7A3B41}"/>
          </ac:spMkLst>
        </pc:spChg>
        <pc:grpChg chg="add del">
          <ac:chgData name="Yalley, Albert" userId="c559e9b1-8000-4b87-8901-98b7b69d7e58" providerId="ADAL" clId="{EE4EA519-D3D1-4EB2-8EF0-E014EB287713}" dt="2024-12-16T18:59:12.597" v="713" actId="26606"/>
          <ac:grpSpMkLst>
            <pc:docMk/>
            <pc:sldMk cId="0" sldId="259"/>
            <ac:grpSpMk id="14" creationId="{3523416A-383B-4FDC-B4C9-D8EDDFE9C043}"/>
          </ac:grpSpMkLst>
        </pc:grpChg>
        <pc:graphicFrameChg chg="add del">
          <ac:chgData name="Yalley, Albert" userId="c559e9b1-8000-4b87-8901-98b7b69d7e58" providerId="ADAL" clId="{EE4EA519-D3D1-4EB2-8EF0-E014EB287713}" dt="2024-12-16T18:35:12.467" v="206" actId="26606"/>
          <ac:graphicFrameMkLst>
            <pc:docMk/>
            <pc:sldMk cId="0" sldId="259"/>
            <ac:graphicFrameMk id="5" creationId="{AF0D5B85-7896-DF1C-0975-8773AC95F0AF}"/>
          </ac:graphicFrameMkLst>
        </pc:graphicFrameChg>
        <pc:graphicFrameChg chg="add mod modGraphic">
          <ac:chgData name="Yalley, Albert" userId="c559e9b1-8000-4b87-8901-98b7b69d7e58" providerId="ADAL" clId="{EE4EA519-D3D1-4EB2-8EF0-E014EB287713}" dt="2024-12-16T19:00:22.305" v="734" actId="20577"/>
          <ac:graphicFrameMkLst>
            <pc:docMk/>
            <pc:sldMk cId="0" sldId="259"/>
            <ac:graphicFrameMk id="7" creationId="{672FD96E-AACA-39FE-84AA-8B406323390F}"/>
          </ac:graphicFrameMkLst>
        </pc:graphicFrameChg>
        <pc:picChg chg="add del">
          <ac:chgData name="Yalley, Albert" userId="c559e9b1-8000-4b87-8901-98b7b69d7e58" providerId="ADAL" clId="{EE4EA519-D3D1-4EB2-8EF0-E014EB287713}" dt="2024-12-16T18:57:30.264" v="669"/>
          <ac:picMkLst>
            <pc:docMk/>
            <pc:sldMk cId="0" sldId="259"/>
            <ac:picMk id="17" creationId="{DF63C9AD-AE6E-4512-8171-91612E84CCFB}"/>
          </ac:picMkLst>
        </pc:picChg>
        <pc:cxnChg chg="add del">
          <ac:chgData name="Yalley, Albert" userId="c559e9b1-8000-4b87-8901-98b7b69d7e58" providerId="ADAL" clId="{EE4EA519-D3D1-4EB2-8EF0-E014EB287713}" dt="2024-12-16T18:57:30.264" v="669"/>
          <ac:cxnSpMkLst>
            <pc:docMk/>
            <pc:sldMk cId="0" sldId="259"/>
            <ac:cxnSpMk id="13" creationId="{9EBB0476-5CF0-4F44-8D68-5D42D7AEE43A}"/>
          </ac:cxnSpMkLst>
        </pc:cxnChg>
        <pc:cxnChg chg="add del">
          <ac:chgData name="Yalley, Albert" userId="c559e9b1-8000-4b87-8901-98b7b69d7e58" providerId="ADAL" clId="{EE4EA519-D3D1-4EB2-8EF0-E014EB287713}" dt="2024-12-16T18:57:30.264" v="669"/>
          <ac:cxnSpMkLst>
            <pc:docMk/>
            <pc:sldMk cId="0" sldId="259"/>
            <ac:cxnSpMk id="19" creationId="{FE1A49CE-B63D-457A-A180-1C883E1A63D2}"/>
          </ac:cxnSpMkLst>
        </pc:cxnChg>
      </pc:sldChg>
      <pc:sldChg chg="addSp delSp modSp mod setBg">
        <pc:chgData name="Yalley, Albert" userId="c559e9b1-8000-4b87-8901-98b7b69d7e58" providerId="ADAL" clId="{EE4EA519-D3D1-4EB2-8EF0-E014EB287713}" dt="2024-12-16T19:02:42.738" v="780" actId="26606"/>
        <pc:sldMkLst>
          <pc:docMk/>
          <pc:sldMk cId="0" sldId="260"/>
        </pc:sldMkLst>
        <pc:spChg chg="mod">
          <ac:chgData name="Yalley, Albert" userId="c559e9b1-8000-4b87-8901-98b7b69d7e58" providerId="ADAL" clId="{EE4EA519-D3D1-4EB2-8EF0-E014EB287713}" dt="2024-12-16T19:02:42.738" v="780" actId="26606"/>
          <ac:spMkLst>
            <pc:docMk/>
            <pc:sldMk cId="0" sldId="260"/>
            <ac:spMk id="2" creationId="{00000000-0000-0000-0000-000000000000}"/>
          </ac:spMkLst>
        </pc:spChg>
        <pc:spChg chg="add del">
          <ac:chgData name="Yalley, Albert" userId="c559e9b1-8000-4b87-8901-98b7b69d7e58" providerId="ADAL" clId="{EE4EA519-D3D1-4EB2-8EF0-E014EB287713}" dt="2024-12-16T19:02:37.729" v="775" actId="26606"/>
          <ac:spMkLst>
            <pc:docMk/>
            <pc:sldMk cId="0" sldId="260"/>
            <ac:spMk id="7" creationId="{9F4444CE-BC8D-4D61-B303-4C05614E62AB}"/>
          </ac:spMkLst>
        </pc:spChg>
        <pc:spChg chg="add del">
          <ac:chgData name="Yalley, Albert" userId="c559e9b1-8000-4b87-8901-98b7b69d7e58" providerId="ADAL" clId="{EE4EA519-D3D1-4EB2-8EF0-E014EB287713}" dt="2024-12-16T19:02:37.729" v="775" actId="26606"/>
          <ac:spMkLst>
            <pc:docMk/>
            <pc:sldMk cId="0" sldId="260"/>
            <ac:spMk id="8" creationId="{73772B81-181F-48B7-8826-4D9686D15DF5}"/>
          </ac:spMkLst>
        </pc:spChg>
        <pc:spChg chg="add del">
          <ac:chgData name="Yalley, Albert" userId="c559e9b1-8000-4b87-8901-98b7b69d7e58" providerId="ADAL" clId="{EE4EA519-D3D1-4EB2-8EF0-E014EB287713}" dt="2024-12-16T19:02:37.729" v="775" actId="26606"/>
          <ac:spMkLst>
            <pc:docMk/>
            <pc:sldMk cId="0" sldId="260"/>
            <ac:spMk id="9" creationId="{B2205F6E-03C6-4E92-877C-E2482F6599AA}"/>
          </ac:spMkLst>
        </pc:spChg>
        <pc:spChg chg="add del">
          <ac:chgData name="Yalley, Albert" userId="c559e9b1-8000-4b87-8901-98b7b69d7e58" providerId="ADAL" clId="{EE4EA519-D3D1-4EB2-8EF0-E014EB287713}" dt="2024-12-16T19:02:34.006" v="771" actId="26606"/>
          <ac:spMkLst>
            <pc:docMk/>
            <pc:sldMk cId="0" sldId="260"/>
            <ac:spMk id="10" creationId="{9F4444CE-BC8D-4D61-B303-4C05614E62AB}"/>
          </ac:spMkLst>
        </pc:spChg>
        <pc:spChg chg="add del">
          <ac:chgData name="Yalley, Albert" userId="c559e9b1-8000-4b87-8901-98b7b69d7e58" providerId="ADAL" clId="{EE4EA519-D3D1-4EB2-8EF0-E014EB287713}" dt="2024-12-16T19:02:41.180" v="777" actId="26606"/>
          <ac:spMkLst>
            <pc:docMk/>
            <pc:sldMk cId="0" sldId="260"/>
            <ac:spMk id="11" creationId="{9F4444CE-BC8D-4D61-B303-4C05614E62AB}"/>
          </ac:spMkLst>
        </pc:spChg>
        <pc:spChg chg="add del">
          <ac:chgData name="Yalley, Albert" userId="c559e9b1-8000-4b87-8901-98b7b69d7e58" providerId="ADAL" clId="{EE4EA519-D3D1-4EB2-8EF0-E014EB287713}" dt="2024-12-16T19:02:34.006" v="771" actId="26606"/>
          <ac:spMkLst>
            <pc:docMk/>
            <pc:sldMk cId="0" sldId="260"/>
            <ac:spMk id="12" creationId="{73772B81-181F-48B7-8826-4D9686D15DF5}"/>
          </ac:spMkLst>
        </pc:spChg>
        <pc:spChg chg="add del">
          <ac:chgData name="Yalley, Albert" userId="c559e9b1-8000-4b87-8901-98b7b69d7e58" providerId="ADAL" clId="{EE4EA519-D3D1-4EB2-8EF0-E014EB287713}" dt="2024-12-16T19:02:41.180" v="777" actId="26606"/>
          <ac:spMkLst>
            <pc:docMk/>
            <pc:sldMk cId="0" sldId="260"/>
            <ac:spMk id="13" creationId="{73772B81-181F-48B7-8826-4D9686D15DF5}"/>
          </ac:spMkLst>
        </pc:spChg>
        <pc:spChg chg="add del">
          <ac:chgData name="Yalley, Albert" userId="c559e9b1-8000-4b87-8901-98b7b69d7e58" providerId="ADAL" clId="{EE4EA519-D3D1-4EB2-8EF0-E014EB287713}" dt="2024-12-16T19:02:34.006" v="771" actId="26606"/>
          <ac:spMkLst>
            <pc:docMk/>
            <pc:sldMk cId="0" sldId="260"/>
            <ac:spMk id="14" creationId="{B2205F6E-03C6-4E92-877C-E2482F6599AA}"/>
          </ac:spMkLst>
        </pc:spChg>
        <pc:spChg chg="add del">
          <ac:chgData name="Yalley, Albert" userId="c559e9b1-8000-4b87-8901-98b7b69d7e58" providerId="ADAL" clId="{EE4EA519-D3D1-4EB2-8EF0-E014EB287713}" dt="2024-12-16T19:02:41.180" v="777" actId="26606"/>
          <ac:spMkLst>
            <pc:docMk/>
            <pc:sldMk cId="0" sldId="260"/>
            <ac:spMk id="15" creationId="{B2205F6E-03C6-4E92-877C-E2482F6599AA}"/>
          </ac:spMkLst>
        </pc:spChg>
        <pc:spChg chg="add">
          <ac:chgData name="Yalley, Albert" userId="c559e9b1-8000-4b87-8901-98b7b69d7e58" providerId="ADAL" clId="{EE4EA519-D3D1-4EB2-8EF0-E014EB287713}" dt="2024-12-16T19:02:42.738" v="780" actId="26606"/>
          <ac:spMkLst>
            <pc:docMk/>
            <pc:sldMk cId="0" sldId="260"/>
            <ac:spMk id="16" creationId="{9F4444CE-BC8D-4D61-B303-4C05614E62AB}"/>
          </ac:spMkLst>
        </pc:spChg>
        <pc:spChg chg="add">
          <ac:chgData name="Yalley, Albert" userId="c559e9b1-8000-4b87-8901-98b7b69d7e58" providerId="ADAL" clId="{EE4EA519-D3D1-4EB2-8EF0-E014EB287713}" dt="2024-12-16T19:02:42.738" v="780" actId="26606"/>
          <ac:spMkLst>
            <pc:docMk/>
            <pc:sldMk cId="0" sldId="260"/>
            <ac:spMk id="17" creationId="{73772B81-181F-48B7-8826-4D9686D15DF5}"/>
          </ac:spMkLst>
        </pc:spChg>
        <pc:spChg chg="add">
          <ac:chgData name="Yalley, Albert" userId="c559e9b1-8000-4b87-8901-98b7b69d7e58" providerId="ADAL" clId="{EE4EA519-D3D1-4EB2-8EF0-E014EB287713}" dt="2024-12-16T19:02:42.738" v="780" actId="26606"/>
          <ac:spMkLst>
            <pc:docMk/>
            <pc:sldMk cId="0" sldId="260"/>
            <ac:spMk id="18" creationId="{B2205F6E-03C6-4E92-877C-E2482F6599AA}"/>
          </ac:spMkLst>
        </pc:spChg>
        <pc:graphicFrameChg chg="mod modGraphic">
          <ac:chgData name="Yalley, Albert" userId="c559e9b1-8000-4b87-8901-98b7b69d7e58" providerId="ADAL" clId="{EE4EA519-D3D1-4EB2-8EF0-E014EB287713}" dt="2024-12-16T19:02:42.738" v="780" actId="26606"/>
          <ac:graphicFrameMkLst>
            <pc:docMk/>
            <pc:sldMk cId="0" sldId="260"/>
            <ac:graphicFrameMk id="5" creationId="{38857102-4A48-A48A-7080-48DB7E849F3D}"/>
          </ac:graphicFrameMkLst>
        </pc:graphicFrameChg>
      </pc:sldChg>
      <pc:sldChg chg="addSp modSp mod setBg">
        <pc:chgData name="Yalley, Albert" userId="c559e9b1-8000-4b87-8901-98b7b69d7e58" providerId="ADAL" clId="{EE4EA519-D3D1-4EB2-8EF0-E014EB287713}" dt="2024-12-16T19:03:00.882" v="781" actId="26606"/>
        <pc:sldMkLst>
          <pc:docMk/>
          <pc:sldMk cId="0" sldId="261"/>
        </pc:sldMkLst>
        <pc:spChg chg="mod">
          <ac:chgData name="Yalley, Albert" userId="c559e9b1-8000-4b87-8901-98b7b69d7e58" providerId="ADAL" clId="{EE4EA519-D3D1-4EB2-8EF0-E014EB287713}" dt="2024-12-16T19:03:00.882" v="781" actId="26606"/>
          <ac:spMkLst>
            <pc:docMk/>
            <pc:sldMk cId="0" sldId="261"/>
            <ac:spMk id="2" creationId="{00000000-0000-0000-0000-000000000000}"/>
          </ac:spMkLst>
        </pc:spChg>
        <pc:spChg chg="add">
          <ac:chgData name="Yalley, Albert" userId="c559e9b1-8000-4b87-8901-98b7b69d7e58" providerId="ADAL" clId="{EE4EA519-D3D1-4EB2-8EF0-E014EB287713}" dt="2024-12-16T19:03:00.882" v="781" actId="26606"/>
          <ac:spMkLst>
            <pc:docMk/>
            <pc:sldMk cId="0" sldId="261"/>
            <ac:spMk id="10" creationId="{9F4444CE-BC8D-4D61-B303-4C05614E62AB}"/>
          </ac:spMkLst>
        </pc:spChg>
        <pc:spChg chg="add">
          <ac:chgData name="Yalley, Albert" userId="c559e9b1-8000-4b87-8901-98b7b69d7e58" providerId="ADAL" clId="{EE4EA519-D3D1-4EB2-8EF0-E014EB287713}" dt="2024-12-16T19:03:00.882" v="781" actId="26606"/>
          <ac:spMkLst>
            <pc:docMk/>
            <pc:sldMk cId="0" sldId="261"/>
            <ac:spMk id="12" creationId="{73772B81-181F-48B7-8826-4D9686D15DF5}"/>
          </ac:spMkLst>
        </pc:spChg>
        <pc:spChg chg="add">
          <ac:chgData name="Yalley, Albert" userId="c559e9b1-8000-4b87-8901-98b7b69d7e58" providerId="ADAL" clId="{EE4EA519-D3D1-4EB2-8EF0-E014EB287713}" dt="2024-12-16T19:03:00.882" v="781" actId="26606"/>
          <ac:spMkLst>
            <pc:docMk/>
            <pc:sldMk cId="0" sldId="261"/>
            <ac:spMk id="14" creationId="{B2205F6E-03C6-4E92-877C-E2482F6599AA}"/>
          </ac:spMkLst>
        </pc:spChg>
        <pc:graphicFrameChg chg="mod modGraphic">
          <ac:chgData name="Yalley, Albert" userId="c559e9b1-8000-4b87-8901-98b7b69d7e58" providerId="ADAL" clId="{EE4EA519-D3D1-4EB2-8EF0-E014EB287713}" dt="2024-12-16T19:03:00.882" v="781" actId="26606"/>
          <ac:graphicFrameMkLst>
            <pc:docMk/>
            <pc:sldMk cId="0" sldId="261"/>
            <ac:graphicFrameMk id="5" creationId="{0BDB0DC1-BEAA-F66A-DE98-D32F80B868B8}"/>
          </ac:graphicFrameMkLst>
        </pc:graphicFrameChg>
      </pc:sldChg>
      <pc:sldChg chg="addSp delSp modSp mod setBg setClrOvrMap delDesignElem">
        <pc:chgData name="Yalley, Albert" userId="c559e9b1-8000-4b87-8901-98b7b69d7e58" providerId="ADAL" clId="{EE4EA519-D3D1-4EB2-8EF0-E014EB287713}" dt="2024-12-16T19:07:31.489" v="784" actId="26606"/>
        <pc:sldMkLst>
          <pc:docMk/>
          <pc:sldMk cId="0" sldId="262"/>
        </pc:sldMkLst>
        <pc:spChg chg="mod">
          <ac:chgData name="Yalley, Albert" userId="c559e9b1-8000-4b87-8901-98b7b69d7e58" providerId="ADAL" clId="{EE4EA519-D3D1-4EB2-8EF0-E014EB287713}" dt="2024-12-16T19:07:31.489" v="784" actId="26606"/>
          <ac:spMkLst>
            <pc:docMk/>
            <pc:sldMk cId="0" sldId="262"/>
            <ac:spMk id="2" creationId="{00000000-0000-0000-0000-000000000000}"/>
          </ac:spMkLst>
        </pc:spChg>
        <pc:spChg chg="mod">
          <ac:chgData name="Yalley, Albert" userId="c559e9b1-8000-4b87-8901-98b7b69d7e58" providerId="ADAL" clId="{EE4EA519-D3D1-4EB2-8EF0-E014EB287713}" dt="2024-12-16T19:07:31.489" v="784" actId="26606"/>
          <ac:spMkLst>
            <pc:docMk/>
            <pc:sldMk cId="0" sldId="262"/>
            <ac:spMk id="3" creationId="{00000000-0000-0000-0000-000000000000}"/>
          </ac:spMkLst>
        </pc:spChg>
        <pc:spChg chg="add">
          <ac:chgData name="Yalley, Albert" userId="c559e9b1-8000-4b87-8901-98b7b69d7e58" providerId="ADAL" clId="{EE4EA519-D3D1-4EB2-8EF0-E014EB287713}" dt="2024-12-16T19:07:31.489" v="784" actId="26606"/>
          <ac:spMkLst>
            <pc:docMk/>
            <pc:sldMk cId="0" sldId="262"/>
            <ac:spMk id="7" creationId="{603AE127-802C-459A-A612-DB85B67F0DC0}"/>
          </ac:spMkLst>
        </pc:spChg>
        <pc:spChg chg="add del">
          <ac:chgData name="Yalley, Albert" userId="c559e9b1-8000-4b87-8901-98b7b69d7e58" providerId="ADAL" clId="{EE4EA519-D3D1-4EB2-8EF0-E014EB287713}" dt="2024-12-16T18:57:30.264" v="669"/>
          <ac:spMkLst>
            <pc:docMk/>
            <pc:sldMk cId="0" sldId="262"/>
            <ac:spMk id="8" creationId="{29C51009-A09A-4689-8E6C-F8FC99E6A840}"/>
          </ac:spMkLst>
        </pc:spChg>
        <pc:spChg chg="add">
          <ac:chgData name="Yalley, Albert" userId="c559e9b1-8000-4b87-8901-98b7b69d7e58" providerId="ADAL" clId="{EE4EA519-D3D1-4EB2-8EF0-E014EB287713}" dt="2024-12-16T19:07:31.489" v="784" actId="26606"/>
          <ac:spMkLst>
            <pc:docMk/>
            <pc:sldMk cId="0" sldId="262"/>
            <ac:spMk id="9" creationId="{9323D83D-50D6-4040-A58B-FCEA340F886A}"/>
          </ac:spMkLst>
        </pc:spChg>
        <pc:spChg chg="add">
          <ac:chgData name="Yalley, Albert" userId="c559e9b1-8000-4b87-8901-98b7b69d7e58" providerId="ADAL" clId="{EE4EA519-D3D1-4EB2-8EF0-E014EB287713}" dt="2024-12-16T19:07:31.489" v="784" actId="26606"/>
          <ac:spMkLst>
            <pc:docMk/>
            <pc:sldMk cId="0" sldId="262"/>
            <ac:spMk id="14" creationId="{F10FD715-4DCE-4779-B634-EC78315EA213}"/>
          </ac:spMkLst>
        </pc:spChg>
        <pc:cxnChg chg="add del">
          <ac:chgData name="Yalley, Albert" userId="c559e9b1-8000-4b87-8901-98b7b69d7e58" providerId="ADAL" clId="{EE4EA519-D3D1-4EB2-8EF0-E014EB287713}" dt="2024-12-16T19:07:31.483" v="783" actId="26606"/>
          <ac:cxnSpMkLst>
            <pc:docMk/>
            <pc:sldMk cId="0" sldId="262"/>
            <ac:cxnSpMk id="5" creationId="{0B5F7E3B-C5F1-40E0-A491-558BAFBC1127}"/>
          </ac:cxnSpMkLst>
        </pc:cxnChg>
        <pc:cxnChg chg="add del">
          <ac:chgData name="Yalley, Albert" userId="c559e9b1-8000-4b87-8901-98b7b69d7e58" providerId="ADAL" clId="{EE4EA519-D3D1-4EB2-8EF0-E014EB287713}" dt="2024-12-16T18:57:30.264" v="669"/>
          <ac:cxnSpMkLst>
            <pc:docMk/>
            <pc:sldMk cId="0" sldId="262"/>
            <ac:cxnSpMk id="10" creationId="{9EC65442-F244-409C-BF44-C5D6472E810A}"/>
          </ac:cxnSpMkLst>
        </pc:cxnChg>
        <pc:cxnChg chg="add">
          <ac:chgData name="Yalley, Albert" userId="c559e9b1-8000-4b87-8901-98b7b69d7e58" providerId="ADAL" clId="{EE4EA519-D3D1-4EB2-8EF0-E014EB287713}" dt="2024-12-16T19:07:31.489" v="784" actId="26606"/>
          <ac:cxnSpMkLst>
            <pc:docMk/>
            <pc:sldMk cId="0" sldId="262"/>
            <ac:cxnSpMk id="12" creationId="{1A1FE6BB-DFB2-4080-9B5E-076EF5DDE67B}"/>
          </ac:cxnSpMkLst>
        </pc:cxnChg>
      </pc:sldChg>
      <pc:sldChg chg="addSp delSp modSp mod setBg setClrOvrMap delDesignElem">
        <pc:chgData name="Yalley, Albert" userId="c559e9b1-8000-4b87-8901-98b7b69d7e58" providerId="ADAL" clId="{EE4EA519-D3D1-4EB2-8EF0-E014EB287713}" dt="2024-12-16T19:34:54.461" v="947" actId="20577"/>
        <pc:sldMkLst>
          <pc:docMk/>
          <pc:sldMk cId="0" sldId="263"/>
        </pc:sldMkLst>
        <pc:spChg chg="mod">
          <ac:chgData name="Yalley, Albert" userId="c559e9b1-8000-4b87-8901-98b7b69d7e58" providerId="ADAL" clId="{EE4EA519-D3D1-4EB2-8EF0-E014EB287713}" dt="2024-12-16T19:07:53.171" v="785" actId="26606"/>
          <ac:spMkLst>
            <pc:docMk/>
            <pc:sldMk cId="0" sldId="263"/>
            <ac:spMk id="2" creationId="{00000000-0000-0000-0000-000000000000}"/>
          </ac:spMkLst>
        </pc:spChg>
        <pc:spChg chg="mod">
          <ac:chgData name="Yalley, Albert" userId="c559e9b1-8000-4b87-8901-98b7b69d7e58" providerId="ADAL" clId="{EE4EA519-D3D1-4EB2-8EF0-E014EB287713}" dt="2024-12-16T19:34:54.461" v="947" actId="20577"/>
          <ac:spMkLst>
            <pc:docMk/>
            <pc:sldMk cId="0" sldId="263"/>
            <ac:spMk id="3" creationId="{00000000-0000-0000-0000-000000000000}"/>
          </ac:spMkLst>
        </pc:spChg>
        <pc:spChg chg="add del">
          <ac:chgData name="Yalley, Albert" userId="c559e9b1-8000-4b87-8901-98b7b69d7e58" providerId="ADAL" clId="{EE4EA519-D3D1-4EB2-8EF0-E014EB287713}" dt="2024-12-16T18:57:30.264" v="669"/>
          <ac:spMkLst>
            <pc:docMk/>
            <pc:sldMk cId="0" sldId="263"/>
            <ac:spMk id="10" creationId="{5BB14454-D00C-4958-BB39-F5F9F3ACD499}"/>
          </ac:spMkLst>
        </pc:spChg>
        <pc:spChg chg="add del">
          <ac:chgData name="Yalley, Albert" userId="c559e9b1-8000-4b87-8901-98b7b69d7e58" providerId="ADAL" clId="{EE4EA519-D3D1-4EB2-8EF0-E014EB287713}" dt="2024-12-16T18:57:30.264" v="669"/>
          <ac:spMkLst>
            <pc:docMk/>
            <pc:sldMk cId="0" sldId="263"/>
            <ac:spMk id="14" creationId="{A1084370-0E70-4003-9787-3490FCC20E13}"/>
          </ac:spMkLst>
        </pc:spChg>
        <pc:grpChg chg="add del">
          <ac:chgData name="Yalley, Albert" userId="c559e9b1-8000-4b87-8901-98b7b69d7e58" providerId="ADAL" clId="{EE4EA519-D3D1-4EB2-8EF0-E014EB287713}" dt="2024-12-16T18:57:30.264" v="669"/>
          <ac:grpSpMkLst>
            <pc:docMk/>
            <pc:sldMk cId="0" sldId="263"/>
            <ac:grpSpMk id="16" creationId="{2B7C66D2-22E8-4E8F-829B-050BFA7C86C5}"/>
          </ac:grpSpMkLst>
        </pc:grpChg>
        <pc:picChg chg="mod ord">
          <ac:chgData name="Yalley, Albert" userId="c559e9b1-8000-4b87-8901-98b7b69d7e58" providerId="ADAL" clId="{EE4EA519-D3D1-4EB2-8EF0-E014EB287713}" dt="2024-12-16T19:07:53.171" v="785" actId="26606"/>
          <ac:picMkLst>
            <pc:docMk/>
            <pc:sldMk cId="0" sldId="263"/>
            <ac:picMk id="5" creationId="{444680DD-E01F-A479-DB25-35E3BF88FE7A}"/>
          </ac:picMkLst>
        </pc:picChg>
        <pc:picChg chg="add del">
          <ac:chgData name="Yalley, Albert" userId="c559e9b1-8000-4b87-8901-98b7b69d7e58" providerId="ADAL" clId="{EE4EA519-D3D1-4EB2-8EF0-E014EB287713}" dt="2024-12-16T18:57:30.264" v="669"/>
          <ac:picMkLst>
            <pc:docMk/>
            <pc:sldMk cId="0" sldId="263"/>
            <ac:picMk id="20" creationId="{3635D2BC-4EDA-4A3E-83BF-035608099BD5}"/>
          </ac:picMkLst>
        </pc:picChg>
        <pc:cxnChg chg="add del">
          <ac:chgData name="Yalley, Albert" userId="c559e9b1-8000-4b87-8901-98b7b69d7e58" providerId="ADAL" clId="{EE4EA519-D3D1-4EB2-8EF0-E014EB287713}" dt="2024-12-16T18:57:30.264" v="669"/>
          <ac:cxnSpMkLst>
            <pc:docMk/>
            <pc:sldMk cId="0" sldId="263"/>
            <ac:cxnSpMk id="12" creationId="{28A657A7-C4E5-425B-98FA-BB817FF7BFB0}"/>
          </ac:cxnSpMkLst>
        </pc:cxnChg>
        <pc:cxnChg chg="add del">
          <ac:chgData name="Yalley, Albert" userId="c559e9b1-8000-4b87-8901-98b7b69d7e58" providerId="ADAL" clId="{EE4EA519-D3D1-4EB2-8EF0-E014EB287713}" dt="2024-12-16T18:57:30.264" v="669"/>
          <ac:cxnSpMkLst>
            <pc:docMk/>
            <pc:sldMk cId="0" sldId="263"/>
            <ac:cxnSpMk id="22" creationId="{A3C86EB9-7FA9-42F7-B348-A7FD17436A94}"/>
          </ac:cxnSpMkLst>
        </pc:cxnChg>
      </pc:sldChg>
      <pc:sldChg chg="addSp delSp modSp mod setBg setClrOvrMap">
        <pc:chgData name="Yalley, Albert" userId="c559e9b1-8000-4b87-8901-98b7b69d7e58" providerId="ADAL" clId="{EE4EA519-D3D1-4EB2-8EF0-E014EB287713}" dt="2024-12-17T02:04:37.829" v="1019" actId="20577"/>
        <pc:sldMkLst>
          <pc:docMk/>
          <pc:sldMk cId="0" sldId="264"/>
        </pc:sldMkLst>
        <pc:spChg chg="mod">
          <ac:chgData name="Yalley, Albert" userId="c559e9b1-8000-4b87-8901-98b7b69d7e58" providerId="ADAL" clId="{EE4EA519-D3D1-4EB2-8EF0-E014EB287713}" dt="2024-12-16T19:08:50.947" v="796" actId="26606"/>
          <ac:spMkLst>
            <pc:docMk/>
            <pc:sldMk cId="0" sldId="264"/>
            <ac:spMk id="2" creationId="{00000000-0000-0000-0000-000000000000}"/>
          </ac:spMkLst>
        </pc:spChg>
        <pc:spChg chg="mod ord">
          <ac:chgData name="Yalley, Albert" userId="c559e9b1-8000-4b87-8901-98b7b69d7e58" providerId="ADAL" clId="{EE4EA519-D3D1-4EB2-8EF0-E014EB287713}" dt="2024-12-17T02:04:37.829" v="1019" actId="20577"/>
          <ac:spMkLst>
            <pc:docMk/>
            <pc:sldMk cId="0" sldId="264"/>
            <ac:spMk id="3" creationId="{00000000-0000-0000-0000-000000000000}"/>
          </ac:spMkLst>
        </pc:spChg>
        <pc:spChg chg="add del">
          <ac:chgData name="Yalley, Albert" userId="c559e9b1-8000-4b87-8901-98b7b69d7e58" providerId="ADAL" clId="{EE4EA519-D3D1-4EB2-8EF0-E014EB287713}" dt="2024-12-16T18:22:14.783" v="197" actId="26606"/>
          <ac:spMkLst>
            <pc:docMk/>
            <pc:sldMk cId="0" sldId="264"/>
            <ac:spMk id="8" creationId="{29C51009-A09A-4689-8E6C-F8FC99E6A840}"/>
          </ac:spMkLst>
        </pc:spChg>
        <pc:spChg chg="add del">
          <ac:chgData name="Yalley, Albert" userId="c559e9b1-8000-4b87-8901-98b7b69d7e58" providerId="ADAL" clId="{EE4EA519-D3D1-4EB2-8EF0-E014EB287713}" dt="2024-12-16T19:08:50.939" v="795" actId="26606"/>
          <ac:spMkLst>
            <pc:docMk/>
            <pc:sldMk cId="0" sldId="264"/>
            <ac:spMk id="12" creationId="{A65AC7D1-EAA9-48F5-B509-60A7F50BF703}"/>
          </ac:spMkLst>
        </pc:spChg>
        <pc:spChg chg="add del">
          <ac:chgData name="Yalley, Albert" userId="c559e9b1-8000-4b87-8901-98b7b69d7e58" providerId="ADAL" clId="{EE4EA519-D3D1-4EB2-8EF0-E014EB287713}" dt="2024-12-16T19:08:50.939" v="795" actId="26606"/>
          <ac:spMkLst>
            <pc:docMk/>
            <pc:sldMk cId="0" sldId="264"/>
            <ac:spMk id="14" creationId="{D6320AF9-619A-4175-865B-5663E1AEF4C5}"/>
          </ac:spMkLst>
        </pc:spChg>
        <pc:spChg chg="add del">
          <ac:chgData name="Yalley, Albert" userId="c559e9b1-8000-4b87-8901-98b7b69d7e58" providerId="ADAL" clId="{EE4EA519-D3D1-4EB2-8EF0-E014EB287713}" dt="2024-12-16T19:08:50.939" v="795" actId="26606"/>
          <ac:spMkLst>
            <pc:docMk/>
            <pc:sldMk cId="0" sldId="264"/>
            <ac:spMk id="20" creationId="{7E018740-5C2B-4A41-AC1A-7E68D1EC1954}"/>
          </ac:spMkLst>
        </pc:spChg>
        <pc:spChg chg="add del">
          <ac:chgData name="Yalley, Albert" userId="c559e9b1-8000-4b87-8901-98b7b69d7e58" providerId="ADAL" clId="{EE4EA519-D3D1-4EB2-8EF0-E014EB287713}" dt="2024-12-16T19:08:50.939" v="795" actId="26606"/>
          <ac:spMkLst>
            <pc:docMk/>
            <pc:sldMk cId="0" sldId="264"/>
            <ac:spMk id="22" creationId="{166F75A4-C475-4941-8EE2-B80A06A2C1BB}"/>
          </ac:spMkLst>
        </pc:spChg>
        <pc:spChg chg="add del">
          <ac:chgData name="Yalley, Albert" userId="c559e9b1-8000-4b87-8901-98b7b69d7e58" providerId="ADAL" clId="{EE4EA519-D3D1-4EB2-8EF0-E014EB287713}" dt="2024-12-16T19:08:50.939" v="795" actId="26606"/>
          <ac:spMkLst>
            <pc:docMk/>
            <pc:sldMk cId="0" sldId="264"/>
            <ac:spMk id="24" creationId="{A032553A-72E8-4B0D-8405-FF9771C9AF05}"/>
          </ac:spMkLst>
        </pc:spChg>
        <pc:spChg chg="add del">
          <ac:chgData name="Yalley, Albert" userId="c559e9b1-8000-4b87-8901-98b7b69d7e58" providerId="ADAL" clId="{EE4EA519-D3D1-4EB2-8EF0-E014EB287713}" dt="2024-12-16T19:08:50.939" v="795" actId="26606"/>
          <ac:spMkLst>
            <pc:docMk/>
            <pc:sldMk cId="0" sldId="264"/>
            <ac:spMk id="26" creationId="{765800AC-C3B9-498E-87BC-29FAE4C76B21}"/>
          </ac:spMkLst>
        </pc:spChg>
        <pc:spChg chg="add del">
          <ac:chgData name="Yalley, Albert" userId="c559e9b1-8000-4b87-8901-98b7b69d7e58" providerId="ADAL" clId="{EE4EA519-D3D1-4EB2-8EF0-E014EB287713}" dt="2024-12-16T19:08:50.939" v="795" actId="26606"/>
          <ac:spMkLst>
            <pc:docMk/>
            <pc:sldMk cId="0" sldId="264"/>
            <ac:spMk id="28" creationId="{1F9D6ACB-2FF4-49F9-978A-E0D5327FC635}"/>
          </ac:spMkLst>
        </pc:spChg>
        <pc:spChg chg="add del">
          <ac:chgData name="Yalley, Albert" userId="c559e9b1-8000-4b87-8901-98b7b69d7e58" providerId="ADAL" clId="{EE4EA519-D3D1-4EB2-8EF0-E014EB287713}" dt="2024-12-16T19:08:50.939" v="795" actId="26606"/>
          <ac:spMkLst>
            <pc:docMk/>
            <pc:sldMk cId="0" sldId="264"/>
            <ac:spMk id="30" creationId="{A5EC319D-0FEA-4B95-A3EA-01E35672C95B}"/>
          </ac:spMkLst>
        </pc:spChg>
        <pc:picChg chg="add mod">
          <ac:chgData name="Yalley, Albert" userId="c559e9b1-8000-4b87-8901-98b7b69d7e58" providerId="ADAL" clId="{EE4EA519-D3D1-4EB2-8EF0-E014EB287713}" dt="2024-12-16T19:08:50.947" v="796" actId="26606"/>
          <ac:picMkLst>
            <pc:docMk/>
            <pc:sldMk cId="0" sldId="264"/>
            <ac:picMk id="7" creationId="{7764D85B-618A-4502-35A6-0729511E133E}"/>
          </ac:picMkLst>
        </pc:picChg>
        <pc:cxnChg chg="add del">
          <ac:chgData name="Yalley, Albert" userId="c559e9b1-8000-4b87-8901-98b7b69d7e58" providerId="ADAL" clId="{EE4EA519-D3D1-4EB2-8EF0-E014EB287713}" dt="2024-12-16T18:22:14.783" v="197" actId="26606"/>
          <ac:cxnSpMkLst>
            <pc:docMk/>
            <pc:sldMk cId="0" sldId="264"/>
            <ac:cxnSpMk id="10" creationId="{9EC65442-F244-409C-BF44-C5D6472E810A}"/>
          </ac:cxnSpMkLst>
        </pc:cxnChg>
        <pc:cxnChg chg="add del">
          <ac:chgData name="Yalley, Albert" userId="c559e9b1-8000-4b87-8901-98b7b69d7e58" providerId="ADAL" clId="{EE4EA519-D3D1-4EB2-8EF0-E014EB287713}" dt="2024-12-16T19:08:50.939" v="795" actId="26606"/>
          <ac:cxnSpMkLst>
            <pc:docMk/>
            <pc:sldMk cId="0" sldId="264"/>
            <ac:cxnSpMk id="16" creationId="{063B6EC6-D752-4EE7-908B-F8F19E8C7FEA}"/>
          </ac:cxnSpMkLst>
        </pc:cxnChg>
        <pc:cxnChg chg="add del">
          <ac:chgData name="Yalley, Albert" userId="c559e9b1-8000-4b87-8901-98b7b69d7e58" providerId="ADAL" clId="{EE4EA519-D3D1-4EB2-8EF0-E014EB287713}" dt="2024-12-16T19:08:50.939" v="795" actId="26606"/>
          <ac:cxnSpMkLst>
            <pc:docMk/>
            <pc:sldMk cId="0" sldId="264"/>
            <ac:cxnSpMk id="18" creationId="{EFECD4E8-AD3E-4228-82A2-9461958EA94D}"/>
          </ac:cxnSpMkLst>
        </pc:cxnChg>
      </pc:sldChg>
      <pc:sldChg chg="addSp delSp modSp mod setBg">
        <pc:chgData name="Yalley, Albert" userId="c559e9b1-8000-4b87-8901-98b7b69d7e58" providerId="ADAL" clId="{EE4EA519-D3D1-4EB2-8EF0-E014EB287713}" dt="2024-12-16T19:10:35.575" v="806" actId="26606"/>
        <pc:sldMkLst>
          <pc:docMk/>
          <pc:sldMk cId="0" sldId="265"/>
        </pc:sldMkLst>
        <pc:spChg chg="mod">
          <ac:chgData name="Yalley, Albert" userId="c559e9b1-8000-4b87-8901-98b7b69d7e58" providerId="ADAL" clId="{EE4EA519-D3D1-4EB2-8EF0-E014EB287713}" dt="2024-12-16T19:10:35.575" v="806" actId="26606"/>
          <ac:spMkLst>
            <pc:docMk/>
            <pc:sldMk cId="0" sldId="265"/>
            <ac:spMk id="2" creationId="{00000000-0000-0000-0000-000000000000}"/>
          </ac:spMkLst>
        </pc:spChg>
        <pc:graphicFrameChg chg="del">
          <ac:chgData name="Yalley, Albert" userId="c559e9b1-8000-4b87-8901-98b7b69d7e58" providerId="ADAL" clId="{EE4EA519-D3D1-4EB2-8EF0-E014EB287713}" dt="2024-12-16T19:10:35.575" v="806" actId="26606"/>
          <ac:graphicFrameMkLst>
            <pc:docMk/>
            <pc:sldMk cId="0" sldId="265"/>
            <ac:graphicFrameMk id="21" creationId="{0609FC06-AF5E-37EC-A531-74CFBC9F0CDF}"/>
          </ac:graphicFrameMkLst>
        </pc:graphicFrameChg>
        <pc:graphicFrameChg chg="add">
          <ac:chgData name="Yalley, Albert" userId="c559e9b1-8000-4b87-8901-98b7b69d7e58" providerId="ADAL" clId="{EE4EA519-D3D1-4EB2-8EF0-E014EB287713}" dt="2024-12-16T19:10:35.575" v="806" actId="26606"/>
          <ac:graphicFrameMkLst>
            <pc:docMk/>
            <pc:sldMk cId="0" sldId="265"/>
            <ac:graphicFrameMk id="23" creationId="{A24525D0-9063-19EC-DFDE-A62A3B77102E}"/>
          </ac:graphicFrameMkLst>
        </pc:graphicFrameChg>
      </pc:sldChg>
      <pc:sldChg chg="modSp mod setBg">
        <pc:chgData name="Yalley, Albert" userId="c559e9b1-8000-4b87-8901-98b7b69d7e58" providerId="ADAL" clId="{EE4EA519-D3D1-4EB2-8EF0-E014EB287713}" dt="2024-12-16T19:10:52.070" v="807" actId="26606"/>
        <pc:sldMkLst>
          <pc:docMk/>
          <pc:sldMk cId="0" sldId="266"/>
        </pc:sldMkLst>
        <pc:spChg chg="mod">
          <ac:chgData name="Yalley, Albert" userId="c559e9b1-8000-4b87-8901-98b7b69d7e58" providerId="ADAL" clId="{EE4EA519-D3D1-4EB2-8EF0-E014EB287713}" dt="2024-12-16T19:10:52.070" v="807" actId="26606"/>
          <ac:spMkLst>
            <pc:docMk/>
            <pc:sldMk cId="0" sldId="266"/>
            <ac:spMk id="2" creationId="{00000000-0000-0000-0000-000000000000}"/>
          </ac:spMkLst>
        </pc:spChg>
        <pc:graphicFrameChg chg="mod modGraphic">
          <ac:chgData name="Yalley, Albert" userId="c559e9b1-8000-4b87-8901-98b7b69d7e58" providerId="ADAL" clId="{EE4EA519-D3D1-4EB2-8EF0-E014EB287713}" dt="2024-12-16T19:10:52.070" v="807" actId="26606"/>
          <ac:graphicFrameMkLst>
            <pc:docMk/>
            <pc:sldMk cId="0" sldId="266"/>
            <ac:graphicFrameMk id="5" creationId="{5A2FBF5F-5E3E-0C76-ACC8-6D1BA37A05CD}"/>
          </ac:graphicFrameMkLst>
        </pc:graphicFrameChg>
      </pc:sldChg>
      <pc:sldChg chg="addSp delSp modSp mod setBg setClrOvrMap delDesignElem">
        <pc:chgData name="Yalley, Albert" userId="c559e9b1-8000-4b87-8901-98b7b69d7e58" providerId="ADAL" clId="{EE4EA519-D3D1-4EB2-8EF0-E014EB287713}" dt="2024-12-16T19:11:22.031" v="808" actId="26606"/>
        <pc:sldMkLst>
          <pc:docMk/>
          <pc:sldMk cId="0" sldId="267"/>
        </pc:sldMkLst>
        <pc:spChg chg="mod">
          <ac:chgData name="Yalley, Albert" userId="c559e9b1-8000-4b87-8901-98b7b69d7e58" providerId="ADAL" clId="{EE4EA519-D3D1-4EB2-8EF0-E014EB287713}" dt="2024-12-16T19:11:22.031" v="808" actId="26606"/>
          <ac:spMkLst>
            <pc:docMk/>
            <pc:sldMk cId="0" sldId="267"/>
            <ac:spMk id="2" creationId="{00000000-0000-0000-0000-000000000000}"/>
          </ac:spMkLst>
        </pc:spChg>
        <pc:spChg chg="mod">
          <ac:chgData name="Yalley, Albert" userId="c559e9b1-8000-4b87-8901-98b7b69d7e58" providerId="ADAL" clId="{EE4EA519-D3D1-4EB2-8EF0-E014EB287713}" dt="2024-12-16T19:11:22.031" v="808" actId="26606"/>
          <ac:spMkLst>
            <pc:docMk/>
            <pc:sldMk cId="0" sldId="267"/>
            <ac:spMk id="3" creationId="{00000000-0000-0000-0000-000000000000}"/>
          </ac:spMkLst>
        </pc:spChg>
        <pc:spChg chg="add">
          <ac:chgData name="Yalley, Albert" userId="c559e9b1-8000-4b87-8901-98b7b69d7e58" providerId="ADAL" clId="{EE4EA519-D3D1-4EB2-8EF0-E014EB287713}" dt="2024-12-16T19:11:22.031" v="808" actId="26606"/>
          <ac:spMkLst>
            <pc:docMk/>
            <pc:sldMk cId="0" sldId="267"/>
            <ac:spMk id="7" creationId="{BBFBD429-C7AA-4D85-BEBF-26ECE2DBAF84}"/>
          </ac:spMkLst>
        </pc:spChg>
        <pc:spChg chg="add">
          <ac:chgData name="Yalley, Albert" userId="c559e9b1-8000-4b87-8901-98b7b69d7e58" providerId="ADAL" clId="{EE4EA519-D3D1-4EB2-8EF0-E014EB287713}" dt="2024-12-16T19:11:22.031" v="808" actId="26606"/>
          <ac:spMkLst>
            <pc:docMk/>
            <pc:sldMk cId="0" sldId="267"/>
            <ac:spMk id="8" creationId="{7A9CEEF0-7547-4FA2-93BD-0B8C799DD226}"/>
          </ac:spMkLst>
        </pc:spChg>
        <pc:spChg chg="add del">
          <ac:chgData name="Yalley, Albert" userId="c559e9b1-8000-4b87-8901-98b7b69d7e58" providerId="ADAL" clId="{EE4EA519-D3D1-4EB2-8EF0-E014EB287713}" dt="2024-12-16T18:57:30.264" v="669"/>
          <ac:spMkLst>
            <pc:docMk/>
            <pc:sldMk cId="0" sldId="267"/>
            <ac:spMk id="10" creationId="{5BB14454-D00C-4958-BB39-F5F9F3ACD499}"/>
          </ac:spMkLst>
        </pc:spChg>
        <pc:spChg chg="add">
          <ac:chgData name="Yalley, Albert" userId="c559e9b1-8000-4b87-8901-98b7b69d7e58" providerId="ADAL" clId="{EE4EA519-D3D1-4EB2-8EF0-E014EB287713}" dt="2024-12-16T19:11:22.031" v="808" actId="26606"/>
          <ac:spMkLst>
            <pc:docMk/>
            <pc:sldMk cId="0" sldId="267"/>
            <ac:spMk id="13" creationId="{55D78701-1D8D-45A3-9B44-A94C334622CF}"/>
          </ac:spMkLst>
        </pc:spChg>
        <pc:spChg chg="add del">
          <ac:chgData name="Yalley, Albert" userId="c559e9b1-8000-4b87-8901-98b7b69d7e58" providerId="ADAL" clId="{EE4EA519-D3D1-4EB2-8EF0-E014EB287713}" dt="2024-12-16T18:57:30.264" v="669"/>
          <ac:spMkLst>
            <pc:docMk/>
            <pc:sldMk cId="0" sldId="267"/>
            <ac:spMk id="14" creationId="{A1084370-0E70-4003-9787-3490FCC20E13}"/>
          </ac:spMkLst>
        </pc:spChg>
        <pc:spChg chg="add">
          <ac:chgData name="Yalley, Albert" userId="c559e9b1-8000-4b87-8901-98b7b69d7e58" providerId="ADAL" clId="{EE4EA519-D3D1-4EB2-8EF0-E014EB287713}" dt="2024-12-16T19:11:22.031" v="808" actId="26606"/>
          <ac:spMkLst>
            <pc:docMk/>
            <pc:sldMk cId="0" sldId="267"/>
            <ac:spMk id="15" creationId="{B8C595DB-254F-4E8B-9C0D-648B3FF1B083}"/>
          </ac:spMkLst>
        </pc:spChg>
        <pc:spChg chg="add">
          <ac:chgData name="Yalley, Albert" userId="c559e9b1-8000-4b87-8901-98b7b69d7e58" providerId="ADAL" clId="{EE4EA519-D3D1-4EB2-8EF0-E014EB287713}" dt="2024-12-16T19:11:22.031" v="808" actId="26606"/>
          <ac:spMkLst>
            <pc:docMk/>
            <pc:sldMk cId="0" sldId="267"/>
            <ac:spMk id="18" creationId="{87ED294B-4D40-44B4-86E7-F23C04688200}"/>
          </ac:spMkLst>
        </pc:spChg>
        <pc:spChg chg="add">
          <ac:chgData name="Yalley, Albert" userId="c559e9b1-8000-4b87-8901-98b7b69d7e58" providerId="ADAL" clId="{EE4EA519-D3D1-4EB2-8EF0-E014EB287713}" dt="2024-12-16T19:11:22.031" v="808" actId="26606"/>
          <ac:spMkLst>
            <pc:docMk/>
            <pc:sldMk cId="0" sldId="267"/>
            <ac:spMk id="24" creationId="{2E000235-D5DF-4D2F-AECA-3814821B5C83}"/>
          </ac:spMkLst>
        </pc:spChg>
        <pc:spChg chg="add">
          <ac:chgData name="Yalley, Albert" userId="c559e9b1-8000-4b87-8901-98b7b69d7e58" providerId="ADAL" clId="{EE4EA519-D3D1-4EB2-8EF0-E014EB287713}" dt="2024-12-16T19:11:22.031" v="808" actId="26606"/>
          <ac:spMkLst>
            <pc:docMk/>
            <pc:sldMk cId="0" sldId="267"/>
            <ac:spMk id="26" creationId="{D7CE0E87-2C2C-4907-BBE3-D24D86C42AE9}"/>
          </ac:spMkLst>
        </pc:spChg>
        <pc:spChg chg="add">
          <ac:chgData name="Yalley, Albert" userId="c559e9b1-8000-4b87-8901-98b7b69d7e58" providerId="ADAL" clId="{EE4EA519-D3D1-4EB2-8EF0-E014EB287713}" dt="2024-12-16T19:11:22.031" v="808" actId="26606"/>
          <ac:spMkLst>
            <pc:docMk/>
            <pc:sldMk cId="0" sldId="267"/>
            <ac:spMk id="28" creationId="{8FF0BC47-4F6D-4430-8C11-E1566CBF6319}"/>
          </ac:spMkLst>
        </pc:spChg>
        <pc:spChg chg="add">
          <ac:chgData name="Yalley, Albert" userId="c559e9b1-8000-4b87-8901-98b7b69d7e58" providerId="ADAL" clId="{EE4EA519-D3D1-4EB2-8EF0-E014EB287713}" dt="2024-12-16T19:11:22.031" v="808" actId="26606"/>
          <ac:spMkLst>
            <pc:docMk/>
            <pc:sldMk cId="0" sldId="267"/>
            <ac:spMk id="30" creationId="{5B73C5C4-3778-4E76-9467-8B46C9F91FEE}"/>
          </ac:spMkLst>
        </pc:spChg>
        <pc:grpChg chg="add del">
          <ac:chgData name="Yalley, Albert" userId="c559e9b1-8000-4b87-8901-98b7b69d7e58" providerId="ADAL" clId="{EE4EA519-D3D1-4EB2-8EF0-E014EB287713}" dt="2024-12-16T18:57:30.264" v="669"/>
          <ac:grpSpMkLst>
            <pc:docMk/>
            <pc:sldMk cId="0" sldId="267"/>
            <ac:grpSpMk id="16" creationId="{2B7C66D2-22E8-4E8F-829B-050BFA7C86C5}"/>
          </ac:grpSpMkLst>
        </pc:grpChg>
        <pc:picChg chg="mod ord">
          <ac:chgData name="Yalley, Albert" userId="c559e9b1-8000-4b87-8901-98b7b69d7e58" providerId="ADAL" clId="{EE4EA519-D3D1-4EB2-8EF0-E014EB287713}" dt="2024-12-16T19:11:22.031" v="808" actId="26606"/>
          <ac:picMkLst>
            <pc:docMk/>
            <pc:sldMk cId="0" sldId="267"/>
            <ac:picMk id="5" creationId="{1C835506-487C-DACA-4491-9505C68769C3}"/>
          </ac:picMkLst>
        </pc:picChg>
        <pc:picChg chg="add del">
          <ac:chgData name="Yalley, Albert" userId="c559e9b1-8000-4b87-8901-98b7b69d7e58" providerId="ADAL" clId="{EE4EA519-D3D1-4EB2-8EF0-E014EB287713}" dt="2024-12-16T18:57:30.264" v="669"/>
          <ac:picMkLst>
            <pc:docMk/>
            <pc:sldMk cId="0" sldId="267"/>
            <ac:picMk id="20" creationId="{3635D2BC-4EDA-4A3E-83BF-035608099BD5}"/>
          </ac:picMkLst>
        </pc:picChg>
        <pc:cxnChg chg="add">
          <ac:chgData name="Yalley, Albert" userId="c559e9b1-8000-4b87-8901-98b7b69d7e58" providerId="ADAL" clId="{EE4EA519-D3D1-4EB2-8EF0-E014EB287713}" dt="2024-12-16T19:11:22.031" v="808" actId="26606"/>
          <ac:cxnSpMkLst>
            <pc:docMk/>
            <pc:sldMk cId="0" sldId="267"/>
            <ac:cxnSpMk id="9" creationId="{AA02E860-D290-48CF-9C38-BC8EB8854370}"/>
          </ac:cxnSpMkLst>
        </pc:cxnChg>
        <pc:cxnChg chg="add">
          <ac:chgData name="Yalley, Albert" userId="c559e9b1-8000-4b87-8901-98b7b69d7e58" providerId="ADAL" clId="{EE4EA519-D3D1-4EB2-8EF0-E014EB287713}" dt="2024-12-16T19:11:22.031" v="808" actId="26606"/>
          <ac:cxnSpMkLst>
            <pc:docMk/>
            <pc:sldMk cId="0" sldId="267"/>
            <ac:cxnSpMk id="11" creationId="{CBF60179-3A15-468E-86D0-1C2FFD504BA5}"/>
          </ac:cxnSpMkLst>
        </pc:cxnChg>
        <pc:cxnChg chg="add del">
          <ac:chgData name="Yalley, Albert" userId="c559e9b1-8000-4b87-8901-98b7b69d7e58" providerId="ADAL" clId="{EE4EA519-D3D1-4EB2-8EF0-E014EB287713}" dt="2024-12-16T18:57:30.264" v="669"/>
          <ac:cxnSpMkLst>
            <pc:docMk/>
            <pc:sldMk cId="0" sldId="267"/>
            <ac:cxnSpMk id="12" creationId="{28A657A7-C4E5-425B-98FA-BB817FF7BFB0}"/>
          </ac:cxnSpMkLst>
        </pc:cxnChg>
        <pc:cxnChg chg="add del">
          <ac:chgData name="Yalley, Albert" userId="c559e9b1-8000-4b87-8901-98b7b69d7e58" providerId="ADAL" clId="{EE4EA519-D3D1-4EB2-8EF0-E014EB287713}" dt="2024-12-16T18:57:30.264" v="669"/>
          <ac:cxnSpMkLst>
            <pc:docMk/>
            <pc:sldMk cId="0" sldId="267"/>
            <ac:cxnSpMk id="22" creationId="{A3C86EB9-7FA9-42F7-B348-A7FD17436A94}"/>
          </ac:cxnSpMkLst>
        </pc:cxnChg>
      </pc:sldChg>
      <pc:sldChg chg="modSp add del mod">
        <pc:chgData name="Yalley, Albert" userId="c559e9b1-8000-4b87-8901-98b7b69d7e58" providerId="ADAL" clId="{EE4EA519-D3D1-4EB2-8EF0-E014EB287713}" dt="2024-12-17T01:37:04.783" v="986" actId="20577"/>
        <pc:sldMkLst>
          <pc:docMk/>
          <pc:sldMk cId="0" sldId="268"/>
        </pc:sldMkLst>
        <pc:graphicFrameChg chg="mod">
          <ac:chgData name="Yalley, Albert" userId="c559e9b1-8000-4b87-8901-98b7b69d7e58" providerId="ADAL" clId="{EE4EA519-D3D1-4EB2-8EF0-E014EB287713}" dt="2024-12-17T01:37:04.783" v="986" actId="20577"/>
          <ac:graphicFrameMkLst>
            <pc:docMk/>
            <pc:sldMk cId="0" sldId="268"/>
            <ac:graphicFrameMk id="5" creationId="{F7C82220-693C-4A76-0AF4-7CD41C1523E2}"/>
          </ac:graphicFrameMkLst>
        </pc:graphicFrameChg>
      </pc:sldChg>
      <pc:sldChg chg="addSp delSp modSp del mod setBg delDesignElem chgLayout">
        <pc:chgData name="Yalley, Albert" userId="c559e9b1-8000-4b87-8901-98b7b69d7e58" providerId="ADAL" clId="{EE4EA519-D3D1-4EB2-8EF0-E014EB287713}" dt="2024-12-17T01:37:41.370" v="987" actId="47"/>
        <pc:sldMkLst>
          <pc:docMk/>
          <pc:sldMk cId="0" sldId="269"/>
        </pc:sldMkLst>
        <pc:spChg chg="mod ord">
          <ac:chgData name="Yalley, Albert" userId="c559e9b1-8000-4b87-8901-98b7b69d7e58" providerId="ADAL" clId="{EE4EA519-D3D1-4EB2-8EF0-E014EB287713}" dt="2024-12-16T19:36:32.018" v="951" actId="26606"/>
          <ac:spMkLst>
            <pc:docMk/>
            <pc:sldMk cId="0" sldId="269"/>
            <ac:spMk id="2" creationId="{00000000-0000-0000-0000-000000000000}"/>
          </ac:spMkLst>
        </pc:spChg>
        <pc:spChg chg="mod ord">
          <ac:chgData name="Yalley, Albert" userId="c559e9b1-8000-4b87-8901-98b7b69d7e58" providerId="ADAL" clId="{EE4EA519-D3D1-4EB2-8EF0-E014EB287713}" dt="2024-12-16T19:36:32.018" v="951" actId="26606"/>
          <ac:spMkLst>
            <pc:docMk/>
            <pc:sldMk cId="0" sldId="269"/>
            <ac:spMk id="3" creationId="{00000000-0000-0000-0000-000000000000}"/>
          </ac:spMkLst>
        </pc:spChg>
        <pc:spChg chg="add del mod">
          <ac:chgData name="Yalley, Albert" userId="c559e9b1-8000-4b87-8901-98b7b69d7e58" providerId="ADAL" clId="{EE4EA519-D3D1-4EB2-8EF0-E014EB287713}" dt="2024-12-16T19:36:13.801" v="950" actId="6264"/>
          <ac:spMkLst>
            <pc:docMk/>
            <pc:sldMk cId="0" sldId="269"/>
            <ac:spMk id="4" creationId="{0F4ACD22-4ED8-6E91-B2CF-C3FD964728DF}"/>
          </ac:spMkLst>
        </pc:spChg>
        <pc:spChg chg="add del mod">
          <ac:chgData name="Yalley, Albert" userId="c559e9b1-8000-4b87-8901-98b7b69d7e58" providerId="ADAL" clId="{EE4EA519-D3D1-4EB2-8EF0-E014EB287713}" dt="2024-12-16T19:36:13.801" v="950" actId="6264"/>
          <ac:spMkLst>
            <pc:docMk/>
            <pc:sldMk cId="0" sldId="269"/>
            <ac:spMk id="6" creationId="{10669A87-0A27-35B6-B847-360C6351AFD9}"/>
          </ac:spMkLst>
        </pc:spChg>
        <pc:spChg chg="add del">
          <ac:chgData name="Yalley, Albert" userId="c559e9b1-8000-4b87-8901-98b7b69d7e58" providerId="ADAL" clId="{EE4EA519-D3D1-4EB2-8EF0-E014EB287713}" dt="2024-12-16T19:36:13.801" v="950" actId="6264"/>
          <ac:spMkLst>
            <pc:docMk/>
            <pc:sldMk cId="0" sldId="269"/>
            <ac:spMk id="7" creationId="{D7CE0E87-2C2C-4907-BBE3-D24D86C42AE9}"/>
          </ac:spMkLst>
        </pc:spChg>
        <pc:spChg chg="add del">
          <ac:chgData name="Yalley, Albert" userId="c559e9b1-8000-4b87-8901-98b7b69d7e58" providerId="ADAL" clId="{EE4EA519-D3D1-4EB2-8EF0-E014EB287713}" dt="2024-12-16T19:36:13.801" v="950" actId="6264"/>
          <ac:spMkLst>
            <pc:docMk/>
            <pc:sldMk cId="0" sldId="269"/>
            <ac:spMk id="8" creationId="{8FF0BC47-4F6D-4430-8C11-E1566CBF6319}"/>
          </ac:spMkLst>
        </pc:spChg>
        <pc:spChg chg="add del">
          <ac:chgData name="Yalley, Albert" userId="c559e9b1-8000-4b87-8901-98b7b69d7e58" providerId="ADAL" clId="{EE4EA519-D3D1-4EB2-8EF0-E014EB287713}" dt="2024-12-16T19:36:13.801" v="950" actId="6264"/>
          <ac:spMkLst>
            <pc:docMk/>
            <pc:sldMk cId="0" sldId="269"/>
            <ac:spMk id="10" creationId="{BBFBD429-C7AA-4D85-BEBF-26ECE2DBAF84}"/>
          </ac:spMkLst>
        </pc:spChg>
        <pc:spChg chg="add del">
          <ac:chgData name="Yalley, Albert" userId="c559e9b1-8000-4b87-8901-98b7b69d7e58" providerId="ADAL" clId="{EE4EA519-D3D1-4EB2-8EF0-E014EB287713}" dt="2024-12-16T19:36:13.801" v="950" actId="6264"/>
          <ac:spMkLst>
            <pc:docMk/>
            <pc:sldMk cId="0" sldId="269"/>
            <ac:spMk id="12" creationId="{7A9CEEF0-7547-4FA2-93BD-0B8C799DD226}"/>
          </ac:spMkLst>
        </pc:spChg>
        <pc:spChg chg="add del">
          <ac:chgData name="Yalley, Albert" userId="c559e9b1-8000-4b87-8901-98b7b69d7e58" providerId="ADAL" clId="{EE4EA519-D3D1-4EB2-8EF0-E014EB287713}" dt="2024-12-16T19:36:13.801" v="950" actId="6264"/>
          <ac:spMkLst>
            <pc:docMk/>
            <pc:sldMk cId="0" sldId="269"/>
            <ac:spMk id="18" creationId="{87ED294B-4D40-44B4-86E7-F23C04688200}"/>
          </ac:spMkLst>
        </pc:spChg>
        <pc:spChg chg="add del">
          <ac:chgData name="Yalley, Albert" userId="c559e9b1-8000-4b87-8901-98b7b69d7e58" providerId="ADAL" clId="{EE4EA519-D3D1-4EB2-8EF0-E014EB287713}" dt="2024-12-16T19:36:13.801" v="950" actId="6264"/>
          <ac:spMkLst>
            <pc:docMk/>
            <pc:sldMk cId="0" sldId="269"/>
            <ac:spMk id="20" creationId="{55D78701-1D8D-45A3-9B44-A94C334622CF}"/>
          </ac:spMkLst>
        </pc:spChg>
        <pc:spChg chg="add del">
          <ac:chgData name="Yalley, Albert" userId="c559e9b1-8000-4b87-8901-98b7b69d7e58" providerId="ADAL" clId="{EE4EA519-D3D1-4EB2-8EF0-E014EB287713}" dt="2024-12-16T19:36:13.801" v="950" actId="6264"/>
          <ac:spMkLst>
            <pc:docMk/>
            <pc:sldMk cId="0" sldId="269"/>
            <ac:spMk id="22" creationId="{B8C595DB-254F-4E8B-9C0D-648B3FF1B083}"/>
          </ac:spMkLst>
        </pc:spChg>
        <pc:spChg chg="del">
          <ac:chgData name="Yalley, Albert" userId="c559e9b1-8000-4b87-8901-98b7b69d7e58" providerId="ADAL" clId="{EE4EA519-D3D1-4EB2-8EF0-E014EB287713}" dt="2024-12-16T18:28:11.139" v="200" actId="26606"/>
          <ac:spMkLst>
            <pc:docMk/>
            <pc:sldMk cId="0" sldId="269"/>
            <ac:spMk id="23" creationId="{7BEFDA1A-2A01-4C29-A5D0-AE6F050D07DF}"/>
          </ac:spMkLst>
        </pc:spChg>
        <pc:spChg chg="add del">
          <ac:chgData name="Yalley, Albert" userId="c559e9b1-8000-4b87-8901-98b7b69d7e58" providerId="ADAL" clId="{EE4EA519-D3D1-4EB2-8EF0-E014EB287713}" dt="2024-12-16T19:36:13.801" v="950" actId="6264"/>
          <ac:spMkLst>
            <pc:docMk/>
            <pc:sldMk cId="0" sldId="269"/>
            <ac:spMk id="24" creationId="{2E000235-D5DF-4D2F-AECA-3814821B5C83}"/>
          </ac:spMkLst>
        </pc:spChg>
        <pc:spChg chg="del">
          <ac:chgData name="Yalley, Albert" userId="c559e9b1-8000-4b87-8901-98b7b69d7e58" providerId="ADAL" clId="{EE4EA519-D3D1-4EB2-8EF0-E014EB287713}" dt="2024-12-16T18:28:11.139" v="200" actId="26606"/>
          <ac:spMkLst>
            <pc:docMk/>
            <pc:sldMk cId="0" sldId="269"/>
            <ac:spMk id="26" creationId="{279D3810-B86F-4009-84EC-DE0FEABD6FCE}"/>
          </ac:spMkLst>
        </pc:spChg>
        <pc:spChg chg="add del">
          <ac:chgData name="Yalley, Albert" userId="c559e9b1-8000-4b87-8901-98b7b69d7e58" providerId="ADAL" clId="{EE4EA519-D3D1-4EB2-8EF0-E014EB287713}" dt="2024-12-16T19:36:13.801" v="950" actId="6264"/>
          <ac:spMkLst>
            <pc:docMk/>
            <pc:sldMk cId="0" sldId="269"/>
            <ac:spMk id="30" creationId="{5B73C5C4-3778-4E76-9467-8B46C9F91FEE}"/>
          </ac:spMkLst>
        </pc:spChg>
        <pc:spChg chg="add del">
          <ac:chgData name="Yalley, Albert" userId="c559e9b1-8000-4b87-8901-98b7b69d7e58" providerId="ADAL" clId="{EE4EA519-D3D1-4EB2-8EF0-E014EB287713}" dt="2024-12-16T18:29:05.219" v="201" actId="26606"/>
          <ac:spMkLst>
            <pc:docMk/>
            <pc:sldMk cId="0" sldId="269"/>
            <ac:spMk id="33" creationId="{1669046F-5838-4C7A-BBE8-A77F40FD9C7F}"/>
          </ac:spMkLst>
        </pc:spChg>
        <pc:spChg chg="add del">
          <ac:chgData name="Yalley, Albert" userId="c559e9b1-8000-4b87-8901-98b7b69d7e58" providerId="ADAL" clId="{EE4EA519-D3D1-4EB2-8EF0-E014EB287713}" dt="2024-12-16T18:29:05.219" v="201" actId="26606"/>
          <ac:spMkLst>
            <pc:docMk/>
            <pc:sldMk cId="0" sldId="269"/>
            <ac:spMk id="35" creationId="{2D5E6CDB-92ED-43A1-9491-C46E2C8E9956}"/>
          </ac:spMkLst>
        </pc:spChg>
        <pc:spChg chg="add del">
          <ac:chgData name="Yalley, Albert" userId="c559e9b1-8000-4b87-8901-98b7b69d7e58" providerId="ADAL" clId="{EE4EA519-D3D1-4EB2-8EF0-E014EB287713}" dt="2024-12-16T18:29:05.219" v="201" actId="26606"/>
          <ac:spMkLst>
            <pc:docMk/>
            <pc:sldMk cId="0" sldId="269"/>
            <ac:spMk id="41" creationId="{23B9DAF8-7DB4-40CB-85F8-7E02F95C6CA7}"/>
          </ac:spMkLst>
        </pc:spChg>
        <pc:spChg chg="add del">
          <ac:chgData name="Yalley, Albert" userId="c559e9b1-8000-4b87-8901-98b7b69d7e58" providerId="ADAL" clId="{EE4EA519-D3D1-4EB2-8EF0-E014EB287713}" dt="2024-12-16T18:57:30.264" v="669"/>
          <ac:spMkLst>
            <pc:docMk/>
            <pc:sldMk cId="0" sldId="269"/>
            <ac:spMk id="52" creationId="{7C70BFDB-979D-4D01-8764-154458F98B93}"/>
          </ac:spMkLst>
        </pc:spChg>
        <pc:spChg chg="add del">
          <ac:chgData name="Yalley, Albert" userId="c559e9b1-8000-4b87-8901-98b7b69d7e58" providerId="ADAL" clId="{EE4EA519-D3D1-4EB2-8EF0-E014EB287713}" dt="2024-12-16T18:57:30.264" v="669"/>
          <ac:spMkLst>
            <pc:docMk/>
            <pc:sldMk cId="0" sldId="269"/>
            <ac:spMk id="54" creationId="{45FCB5B7-E85D-4C9D-AE9B-2B04C20D7C33}"/>
          </ac:spMkLst>
        </pc:spChg>
        <pc:spChg chg="add del">
          <ac:chgData name="Yalley, Albert" userId="c559e9b1-8000-4b87-8901-98b7b69d7e58" providerId="ADAL" clId="{EE4EA519-D3D1-4EB2-8EF0-E014EB287713}" dt="2024-12-16T18:57:30.264" v="669"/>
          <ac:spMkLst>
            <pc:docMk/>
            <pc:sldMk cId="0" sldId="269"/>
            <ac:spMk id="60" creationId="{66DEDBC9-7E02-4AC1-84C0-28900C560B7D}"/>
          </ac:spMkLst>
        </pc:spChg>
        <pc:grpChg chg="add del">
          <ac:chgData name="Yalley, Albert" userId="c559e9b1-8000-4b87-8901-98b7b69d7e58" providerId="ADAL" clId="{EE4EA519-D3D1-4EB2-8EF0-E014EB287713}" dt="2024-12-16T18:29:05.219" v="201" actId="26606"/>
          <ac:grpSpMkLst>
            <pc:docMk/>
            <pc:sldMk cId="0" sldId="269"/>
            <ac:grpSpMk id="37" creationId="{EBB966BC-DC49-4138-8DEF-B1CD13033926}"/>
          </ac:grpSpMkLst>
        </pc:grpChg>
        <pc:grpChg chg="add del">
          <ac:chgData name="Yalley, Albert" userId="c559e9b1-8000-4b87-8901-98b7b69d7e58" providerId="ADAL" clId="{EE4EA519-D3D1-4EB2-8EF0-E014EB287713}" dt="2024-12-16T18:57:30.264" v="669"/>
          <ac:grpSpMkLst>
            <pc:docMk/>
            <pc:sldMk cId="0" sldId="269"/>
            <ac:grpSpMk id="56" creationId="{4C48EA7D-6DFA-4BAB-B557-0D500356BE3D}"/>
          </ac:grpSpMkLst>
        </pc:grpChg>
        <pc:picChg chg="mod ord">
          <ac:chgData name="Yalley, Albert" userId="c559e9b1-8000-4b87-8901-98b7b69d7e58" providerId="ADAL" clId="{EE4EA519-D3D1-4EB2-8EF0-E014EB287713}" dt="2024-12-16T19:36:32.018" v="951" actId="26606"/>
          <ac:picMkLst>
            <pc:docMk/>
            <pc:sldMk cId="0" sldId="269"/>
            <ac:picMk id="5" creationId="{636CF27C-08A1-3541-CAF8-2A19A77DB45B}"/>
          </ac:picMkLst>
        </pc:picChg>
        <pc:picChg chg="del">
          <ac:chgData name="Yalley, Albert" userId="c559e9b1-8000-4b87-8901-98b7b69d7e58" providerId="ADAL" clId="{EE4EA519-D3D1-4EB2-8EF0-E014EB287713}" dt="2024-12-16T18:28:11.139" v="200" actId="26606"/>
          <ac:picMkLst>
            <pc:docMk/>
            <pc:sldMk cId="0" sldId="269"/>
            <ac:picMk id="27" creationId="{C33612A4-0B77-4479-B2AA-F178599550AA}"/>
          </ac:picMkLst>
        </pc:picChg>
        <pc:picChg chg="add del">
          <ac:chgData name="Yalley, Albert" userId="c559e9b1-8000-4b87-8901-98b7b69d7e58" providerId="ADAL" clId="{EE4EA519-D3D1-4EB2-8EF0-E014EB287713}" dt="2024-12-16T18:29:05.219" v="201" actId="26606"/>
          <ac:picMkLst>
            <pc:docMk/>
            <pc:sldMk cId="0" sldId="269"/>
            <ac:picMk id="45" creationId="{7EFCF05C-6070-460B-8E60-12BE3EFD19F0}"/>
          </ac:picMkLst>
        </pc:picChg>
        <pc:picChg chg="add del">
          <ac:chgData name="Yalley, Albert" userId="c559e9b1-8000-4b87-8901-98b7b69d7e58" providerId="ADAL" clId="{EE4EA519-D3D1-4EB2-8EF0-E014EB287713}" dt="2024-12-16T18:57:30.264" v="669"/>
          <ac:picMkLst>
            <pc:docMk/>
            <pc:sldMk cId="0" sldId="269"/>
            <ac:picMk id="64" creationId="{BAC44D98-B853-4420-8ED4-E3792706D41A}"/>
          </ac:picMkLst>
        </pc:picChg>
        <pc:cxnChg chg="add del">
          <ac:chgData name="Yalley, Albert" userId="c559e9b1-8000-4b87-8901-98b7b69d7e58" providerId="ADAL" clId="{EE4EA519-D3D1-4EB2-8EF0-E014EB287713}" dt="2024-12-16T19:36:13.801" v="950" actId="6264"/>
          <ac:cxnSpMkLst>
            <pc:docMk/>
            <pc:sldMk cId="0" sldId="269"/>
            <ac:cxnSpMk id="14" creationId="{AA02E860-D290-48CF-9C38-BC8EB8854370}"/>
          </ac:cxnSpMkLst>
        </pc:cxnChg>
        <pc:cxnChg chg="add del">
          <ac:chgData name="Yalley, Albert" userId="c559e9b1-8000-4b87-8901-98b7b69d7e58" providerId="ADAL" clId="{EE4EA519-D3D1-4EB2-8EF0-E014EB287713}" dt="2024-12-16T19:36:13.801" v="950" actId="6264"/>
          <ac:cxnSpMkLst>
            <pc:docMk/>
            <pc:sldMk cId="0" sldId="269"/>
            <ac:cxnSpMk id="16" creationId="{CBF60179-3A15-468E-86D0-1C2FFD504BA5}"/>
          </ac:cxnSpMkLst>
        </pc:cxnChg>
        <pc:cxnChg chg="del">
          <ac:chgData name="Yalley, Albert" userId="c559e9b1-8000-4b87-8901-98b7b69d7e58" providerId="ADAL" clId="{EE4EA519-D3D1-4EB2-8EF0-E014EB287713}" dt="2024-12-16T18:28:11.139" v="200" actId="26606"/>
          <ac:cxnSpMkLst>
            <pc:docMk/>
            <pc:sldMk cId="0" sldId="269"/>
            <ac:cxnSpMk id="25" creationId="{17FD20E5-30AF-47B9-9256-2E8E904CBBC1}"/>
          </ac:cxnSpMkLst>
        </pc:cxnChg>
        <pc:cxnChg chg="del">
          <ac:chgData name="Yalley, Albert" userId="c559e9b1-8000-4b87-8901-98b7b69d7e58" providerId="ADAL" clId="{EE4EA519-D3D1-4EB2-8EF0-E014EB287713}" dt="2024-12-16T18:28:11.139" v="200" actId="26606"/>
          <ac:cxnSpMkLst>
            <pc:docMk/>
            <pc:sldMk cId="0" sldId="269"/>
            <ac:cxnSpMk id="28" creationId="{078A367A-3E83-4B48-A0F7-43FBE33328F5}"/>
          </ac:cxnSpMkLst>
        </pc:cxnChg>
        <pc:cxnChg chg="add del">
          <ac:chgData name="Yalley, Albert" userId="c559e9b1-8000-4b87-8901-98b7b69d7e58" providerId="ADAL" clId="{EE4EA519-D3D1-4EB2-8EF0-E014EB287713}" dt="2024-12-16T18:29:05.219" v="201" actId="26606"/>
          <ac:cxnSpMkLst>
            <pc:docMk/>
            <pc:sldMk cId="0" sldId="269"/>
            <ac:cxnSpMk id="43" creationId="{606AED2C-61BA-485C-9DD4-B23B6280F9D8}"/>
          </ac:cxnSpMkLst>
        </pc:cxnChg>
        <pc:cxnChg chg="add del">
          <ac:chgData name="Yalley, Albert" userId="c559e9b1-8000-4b87-8901-98b7b69d7e58" providerId="ADAL" clId="{EE4EA519-D3D1-4EB2-8EF0-E014EB287713}" dt="2024-12-16T18:29:05.219" v="201" actId="26606"/>
          <ac:cxnSpMkLst>
            <pc:docMk/>
            <pc:sldMk cId="0" sldId="269"/>
            <ac:cxnSpMk id="47" creationId="{CFD731F1-726F-453E-9516-3058095DE995}"/>
          </ac:cxnSpMkLst>
        </pc:cxnChg>
        <pc:cxnChg chg="add del">
          <ac:chgData name="Yalley, Albert" userId="c559e9b1-8000-4b87-8901-98b7b69d7e58" providerId="ADAL" clId="{EE4EA519-D3D1-4EB2-8EF0-E014EB287713}" dt="2024-12-16T18:57:30.264" v="669"/>
          <ac:cxnSpMkLst>
            <pc:docMk/>
            <pc:sldMk cId="0" sldId="269"/>
            <ac:cxnSpMk id="62" creationId="{5D8167BA-4647-4588-9EF8-AFA0496DC82C}"/>
          </ac:cxnSpMkLst>
        </pc:cxnChg>
        <pc:cxnChg chg="add del">
          <ac:chgData name="Yalley, Albert" userId="c559e9b1-8000-4b87-8901-98b7b69d7e58" providerId="ADAL" clId="{EE4EA519-D3D1-4EB2-8EF0-E014EB287713}" dt="2024-12-16T18:57:30.264" v="669"/>
          <ac:cxnSpMkLst>
            <pc:docMk/>
            <pc:sldMk cId="0" sldId="269"/>
            <ac:cxnSpMk id="66" creationId="{46625410-A0A9-42B8-96F9-540C7C42CBED}"/>
          </ac:cxnSpMkLst>
        </pc:cxnChg>
      </pc:sldChg>
      <pc:sldChg chg="addSp delSp modSp mod setClrOvrMap">
        <pc:chgData name="Yalley, Albert" userId="c559e9b1-8000-4b87-8901-98b7b69d7e58" providerId="ADAL" clId="{EE4EA519-D3D1-4EB2-8EF0-E014EB287713}" dt="2024-12-16T19:15:34.298" v="863" actId="26606"/>
        <pc:sldMkLst>
          <pc:docMk/>
          <pc:sldMk cId="1691899564" sldId="271"/>
        </pc:sldMkLst>
        <pc:spChg chg="mod">
          <ac:chgData name="Yalley, Albert" userId="c559e9b1-8000-4b87-8901-98b7b69d7e58" providerId="ADAL" clId="{EE4EA519-D3D1-4EB2-8EF0-E014EB287713}" dt="2024-12-16T19:15:34.298" v="863" actId="26606"/>
          <ac:spMkLst>
            <pc:docMk/>
            <pc:sldMk cId="1691899564" sldId="271"/>
            <ac:spMk id="2" creationId="{B9779CD9-15A1-C6E3-A065-A14EA6F65F17}"/>
          </ac:spMkLst>
        </pc:spChg>
        <pc:spChg chg="mod">
          <ac:chgData name="Yalley, Albert" userId="c559e9b1-8000-4b87-8901-98b7b69d7e58" providerId="ADAL" clId="{EE4EA519-D3D1-4EB2-8EF0-E014EB287713}" dt="2024-12-16T19:15:34.298" v="863" actId="26606"/>
          <ac:spMkLst>
            <pc:docMk/>
            <pc:sldMk cId="1691899564" sldId="271"/>
            <ac:spMk id="3" creationId="{9161D296-F3AD-86FA-689D-EFABE9F3AC18}"/>
          </ac:spMkLst>
        </pc:spChg>
        <pc:spChg chg="add del">
          <ac:chgData name="Yalley, Albert" userId="c559e9b1-8000-4b87-8901-98b7b69d7e58" providerId="ADAL" clId="{EE4EA519-D3D1-4EB2-8EF0-E014EB287713}" dt="2024-12-16T19:15:20.214" v="858" actId="26606"/>
          <ac:spMkLst>
            <pc:docMk/>
            <pc:sldMk cId="1691899564" sldId="271"/>
            <ac:spMk id="10" creationId="{BDDE9CD4-0E0A-4129-8689-A89C4E9A666D}"/>
          </ac:spMkLst>
        </pc:spChg>
        <pc:spChg chg="add del">
          <ac:chgData name="Yalley, Albert" userId="c559e9b1-8000-4b87-8901-98b7b69d7e58" providerId="ADAL" clId="{EE4EA519-D3D1-4EB2-8EF0-E014EB287713}" dt="2024-12-16T19:15:23.651" v="860" actId="26606"/>
          <ac:spMkLst>
            <pc:docMk/>
            <pc:sldMk cId="1691899564" sldId="271"/>
            <ac:spMk id="14" creationId="{3F088236-D655-4F88-B238-E16762358025}"/>
          </ac:spMkLst>
        </pc:spChg>
        <pc:spChg chg="add del">
          <ac:chgData name="Yalley, Albert" userId="c559e9b1-8000-4b87-8901-98b7b69d7e58" providerId="ADAL" clId="{EE4EA519-D3D1-4EB2-8EF0-E014EB287713}" dt="2024-12-16T19:15:23.651" v="860" actId="26606"/>
          <ac:spMkLst>
            <pc:docMk/>
            <pc:sldMk cId="1691899564" sldId="271"/>
            <ac:spMk id="24" creationId="{DBB05BAE-BBD3-4289-899F-A6851503C6B0}"/>
          </ac:spMkLst>
        </pc:spChg>
        <pc:spChg chg="add del">
          <ac:chgData name="Yalley, Albert" userId="c559e9b1-8000-4b87-8901-98b7b69d7e58" providerId="ADAL" clId="{EE4EA519-D3D1-4EB2-8EF0-E014EB287713}" dt="2024-12-16T19:15:23.651" v="860" actId="26606"/>
          <ac:spMkLst>
            <pc:docMk/>
            <pc:sldMk cId="1691899564" sldId="271"/>
            <ac:spMk id="26" creationId="{9874D11C-36F5-4BBE-A490-019A54E953B0}"/>
          </ac:spMkLst>
        </pc:spChg>
        <pc:spChg chg="add del">
          <ac:chgData name="Yalley, Albert" userId="c559e9b1-8000-4b87-8901-98b7b69d7e58" providerId="ADAL" clId="{EE4EA519-D3D1-4EB2-8EF0-E014EB287713}" dt="2024-12-16T19:15:23.651" v="860" actId="26606"/>
          <ac:spMkLst>
            <pc:docMk/>
            <pc:sldMk cId="1691899564" sldId="271"/>
            <ac:spMk id="28" creationId="{3DAC0C92-199E-475C-9390-119A9B027276}"/>
          </ac:spMkLst>
        </pc:spChg>
        <pc:spChg chg="add del">
          <ac:chgData name="Yalley, Albert" userId="c559e9b1-8000-4b87-8901-98b7b69d7e58" providerId="ADAL" clId="{EE4EA519-D3D1-4EB2-8EF0-E014EB287713}" dt="2024-12-16T19:15:23.651" v="860" actId="26606"/>
          <ac:spMkLst>
            <pc:docMk/>
            <pc:sldMk cId="1691899564" sldId="271"/>
            <ac:spMk id="29" creationId="{C4CFB339-0ED8-4FE2-9EF1-6D1375B8499B}"/>
          </ac:spMkLst>
        </pc:spChg>
        <pc:spChg chg="add del">
          <ac:chgData name="Yalley, Albert" userId="c559e9b1-8000-4b87-8901-98b7b69d7e58" providerId="ADAL" clId="{EE4EA519-D3D1-4EB2-8EF0-E014EB287713}" dt="2024-12-16T19:15:23.651" v="860" actId="26606"/>
          <ac:spMkLst>
            <pc:docMk/>
            <pc:sldMk cId="1691899564" sldId="271"/>
            <ac:spMk id="30" creationId="{31896C80-2069-4431-9C19-83B913734490}"/>
          </ac:spMkLst>
        </pc:spChg>
        <pc:spChg chg="add del">
          <ac:chgData name="Yalley, Albert" userId="c559e9b1-8000-4b87-8901-98b7b69d7e58" providerId="ADAL" clId="{EE4EA519-D3D1-4EB2-8EF0-E014EB287713}" dt="2024-12-16T19:15:23.651" v="860" actId="26606"/>
          <ac:spMkLst>
            <pc:docMk/>
            <pc:sldMk cId="1691899564" sldId="271"/>
            <ac:spMk id="31" creationId="{BF120A21-0841-4823-B0C4-28AEBCEF9B78}"/>
          </ac:spMkLst>
        </pc:spChg>
        <pc:grpChg chg="add del">
          <ac:chgData name="Yalley, Albert" userId="c559e9b1-8000-4b87-8901-98b7b69d7e58" providerId="ADAL" clId="{EE4EA519-D3D1-4EB2-8EF0-E014EB287713}" dt="2024-12-16T19:15:20.214" v="858" actId="26606"/>
          <ac:grpSpMkLst>
            <pc:docMk/>
            <pc:sldMk cId="1691899564" sldId="271"/>
            <ac:grpSpMk id="12" creationId="{85DB3CA2-FA66-42B9-90EF-394894352D8C}"/>
          </ac:grpSpMkLst>
        </pc:grpChg>
        <pc:picChg chg="mod ord">
          <ac:chgData name="Yalley, Albert" userId="c559e9b1-8000-4b87-8901-98b7b69d7e58" providerId="ADAL" clId="{EE4EA519-D3D1-4EB2-8EF0-E014EB287713}" dt="2024-12-16T19:15:34.298" v="863" actId="26606"/>
          <ac:picMkLst>
            <pc:docMk/>
            <pc:sldMk cId="1691899564" sldId="271"/>
            <ac:picMk id="5" creationId="{98832296-70E5-5075-B32B-DCF24D1C9C0A}"/>
          </ac:picMkLst>
        </pc:picChg>
        <pc:cxnChg chg="add del">
          <ac:chgData name="Yalley, Albert" userId="c559e9b1-8000-4b87-8901-98b7b69d7e58" providerId="ADAL" clId="{EE4EA519-D3D1-4EB2-8EF0-E014EB287713}" dt="2024-12-16T19:15:23.651" v="860" actId="26606"/>
          <ac:cxnSpMkLst>
            <pc:docMk/>
            <pc:sldMk cId="1691899564" sldId="271"/>
            <ac:cxnSpMk id="25" creationId="{64FA5DFF-7FE6-4855-84E6-DFA78EE978BD}"/>
          </ac:cxnSpMkLst>
        </pc:cxnChg>
        <pc:cxnChg chg="add del">
          <ac:chgData name="Yalley, Albert" userId="c559e9b1-8000-4b87-8901-98b7b69d7e58" providerId="ADAL" clId="{EE4EA519-D3D1-4EB2-8EF0-E014EB287713}" dt="2024-12-16T19:15:23.651" v="860" actId="26606"/>
          <ac:cxnSpMkLst>
            <pc:docMk/>
            <pc:sldMk cId="1691899564" sldId="271"/>
            <ac:cxnSpMk id="27" creationId="{2AFD8CBA-54A3-4363-991B-B9C631BBFA74}"/>
          </ac:cxnSpMkLst>
        </pc:cxnChg>
      </pc:sldChg>
      <pc:sldChg chg="addSp modSp mod setBg">
        <pc:chgData name="Yalley, Albert" userId="c559e9b1-8000-4b87-8901-98b7b69d7e58" providerId="ADAL" clId="{EE4EA519-D3D1-4EB2-8EF0-E014EB287713}" dt="2024-12-16T19:14:17.899" v="810" actId="26606"/>
        <pc:sldMkLst>
          <pc:docMk/>
          <pc:sldMk cId="3307958485" sldId="272"/>
        </pc:sldMkLst>
        <pc:spChg chg="mod">
          <ac:chgData name="Yalley, Albert" userId="c559e9b1-8000-4b87-8901-98b7b69d7e58" providerId="ADAL" clId="{EE4EA519-D3D1-4EB2-8EF0-E014EB287713}" dt="2024-12-16T19:14:17.899" v="810" actId="26606"/>
          <ac:spMkLst>
            <pc:docMk/>
            <pc:sldMk cId="3307958485" sldId="272"/>
            <ac:spMk id="2" creationId="{27852BCA-96A5-D58B-92DF-340936FA5FA4}"/>
          </ac:spMkLst>
        </pc:spChg>
        <pc:spChg chg="mod">
          <ac:chgData name="Yalley, Albert" userId="c559e9b1-8000-4b87-8901-98b7b69d7e58" providerId="ADAL" clId="{EE4EA519-D3D1-4EB2-8EF0-E014EB287713}" dt="2024-12-16T19:14:17.899" v="810" actId="26606"/>
          <ac:spMkLst>
            <pc:docMk/>
            <pc:sldMk cId="3307958485" sldId="272"/>
            <ac:spMk id="3" creationId="{3319EFB0-AF3F-1C0F-32C1-E14B58922E4A}"/>
          </ac:spMkLst>
        </pc:spChg>
        <pc:spChg chg="add">
          <ac:chgData name="Yalley, Albert" userId="c559e9b1-8000-4b87-8901-98b7b69d7e58" providerId="ADAL" clId="{EE4EA519-D3D1-4EB2-8EF0-E014EB287713}" dt="2024-12-16T19:14:17.899" v="810" actId="26606"/>
          <ac:spMkLst>
            <pc:docMk/>
            <pc:sldMk cId="3307958485" sldId="272"/>
            <ac:spMk id="8" creationId="{E80B86A7-A1EC-475B-9166-88902B033A38}"/>
          </ac:spMkLst>
        </pc:spChg>
        <pc:spChg chg="add">
          <ac:chgData name="Yalley, Albert" userId="c559e9b1-8000-4b87-8901-98b7b69d7e58" providerId="ADAL" clId="{EE4EA519-D3D1-4EB2-8EF0-E014EB287713}" dt="2024-12-16T19:14:17.899" v="810" actId="26606"/>
          <ac:spMkLst>
            <pc:docMk/>
            <pc:sldMk cId="3307958485" sldId="272"/>
            <ac:spMk id="10" creationId="{C2C29CB1-9F74-4879-A6AF-AEA67B6F1F4D}"/>
          </ac:spMkLst>
        </pc:spChg>
        <pc:spChg chg="add">
          <ac:chgData name="Yalley, Albert" userId="c559e9b1-8000-4b87-8901-98b7b69d7e58" providerId="ADAL" clId="{EE4EA519-D3D1-4EB2-8EF0-E014EB287713}" dt="2024-12-16T19:14:17.899" v="810" actId="26606"/>
          <ac:spMkLst>
            <pc:docMk/>
            <pc:sldMk cId="3307958485" sldId="272"/>
            <ac:spMk id="12" creationId="{7E2C7115-5336-410C-AD71-0F0952A2E5A7}"/>
          </ac:spMkLst>
        </pc:spChg>
      </pc:sldChg>
      <pc:sldChg chg="addSp modSp mod setBg">
        <pc:chgData name="Yalley, Albert" userId="c559e9b1-8000-4b87-8901-98b7b69d7e58" providerId="ADAL" clId="{EE4EA519-D3D1-4EB2-8EF0-E014EB287713}" dt="2024-12-16T19:14:44.233" v="835" actId="5793"/>
        <pc:sldMkLst>
          <pc:docMk/>
          <pc:sldMk cId="2768215842" sldId="273"/>
        </pc:sldMkLst>
        <pc:spChg chg="mod">
          <ac:chgData name="Yalley, Albert" userId="c559e9b1-8000-4b87-8901-98b7b69d7e58" providerId="ADAL" clId="{EE4EA519-D3D1-4EB2-8EF0-E014EB287713}" dt="2024-12-16T19:14:44.233" v="835" actId="5793"/>
          <ac:spMkLst>
            <pc:docMk/>
            <pc:sldMk cId="2768215842" sldId="273"/>
            <ac:spMk id="2" creationId="{BAB8E117-8A8A-C6E6-A664-978630CA307A}"/>
          </ac:spMkLst>
        </pc:spChg>
        <pc:spChg chg="mod">
          <ac:chgData name="Yalley, Albert" userId="c559e9b1-8000-4b87-8901-98b7b69d7e58" providerId="ADAL" clId="{EE4EA519-D3D1-4EB2-8EF0-E014EB287713}" dt="2024-12-16T19:14:27.114" v="811" actId="26606"/>
          <ac:spMkLst>
            <pc:docMk/>
            <pc:sldMk cId="2768215842" sldId="273"/>
            <ac:spMk id="3" creationId="{EC9A86A0-CC94-E56A-14BE-BEA3FF9A1418}"/>
          </ac:spMkLst>
        </pc:spChg>
        <pc:spChg chg="add">
          <ac:chgData name="Yalley, Albert" userId="c559e9b1-8000-4b87-8901-98b7b69d7e58" providerId="ADAL" clId="{EE4EA519-D3D1-4EB2-8EF0-E014EB287713}" dt="2024-12-16T19:14:27.114" v="811" actId="26606"/>
          <ac:spMkLst>
            <pc:docMk/>
            <pc:sldMk cId="2768215842" sldId="273"/>
            <ac:spMk id="8" creationId="{E80B86A7-A1EC-475B-9166-88902B033A38}"/>
          </ac:spMkLst>
        </pc:spChg>
        <pc:spChg chg="add">
          <ac:chgData name="Yalley, Albert" userId="c559e9b1-8000-4b87-8901-98b7b69d7e58" providerId="ADAL" clId="{EE4EA519-D3D1-4EB2-8EF0-E014EB287713}" dt="2024-12-16T19:14:27.114" v="811" actId="26606"/>
          <ac:spMkLst>
            <pc:docMk/>
            <pc:sldMk cId="2768215842" sldId="273"/>
            <ac:spMk id="10" creationId="{C2C29CB1-9F74-4879-A6AF-AEA67B6F1F4D}"/>
          </ac:spMkLst>
        </pc:spChg>
        <pc:spChg chg="add">
          <ac:chgData name="Yalley, Albert" userId="c559e9b1-8000-4b87-8901-98b7b69d7e58" providerId="ADAL" clId="{EE4EA519-D3D1-4EB2-8EF0-E014EB287713}" dt="2024-12-16T19:14:27.114" v="811" actId="26606"/>
          <ac:spMkLst>
            <pc:docMk/>
            <pc:sldMk cId="2768215842" sldId="273"/>
            <ac:spMk id="12" creationId="{7E2C7115-5336-410C-AD71-0F0952A2E5A7}"/>
          </ac:spMkLst>
        </pc:spChg>
      </pc:sldChg>
      <pc:sldChg chg="addSp modSp mod setBg">
        <pc:chgData name="Yalley, Albert" userId="c559e9b1-8000-4b87-8901-98b7b69d7e58" providerId="ADAL" clId="{EE4EA519-D3D1-4EB2-8EF0-E014EB287713}" dt="2024-12-16T19:15:10.007" v="856" actId="20577"/>
        <pc:sldMkLst>
          <pc:docMk/>
          <pc:sldMk cId="3102277636" sldId="274"/>
        </pc:sldMkLst>
        <pc:spChg chg="mod">
          <ac:chgData name="Yalley, Albert" userId="c559e9b1-8000-4b87-8901-98b7b69d7e58" providerId="ADAL" clId="{EE4EA519-D3D1-4EB2-8EF0-E014EB287713}" dt="2024-12-16T19:15:10.007" v="856" actId="20577"/>
          <ac:spMkLst>
            <pc:docMk/>
            <pc:sldMk cId="3102277636" sldId="274"/>
            <ac:spMk id="2" creationId="{9827045B-140F-999A-401E-F57B2D018D8E}"/>
          </ac:spMkLst>
        </pc:spChg>
        <pc:spChg chg="mod">
          <ac:chgData name="Yalley, Albert" userId="c559e9b1-8000-4b87-8901-98b7b69d7e58" providerId="ADAL" clId="{EE4EA519-D3D1-4EB2-8EF0-E014EB287713}" dt="2024-12-16T19:14:56.304" v="836" actId="26606"/>
          <ac:spMkLst>
            <pc:docMk/>
            <pc:sldMk cId="3102277636" sldId="274"/>
            <ac:spMk id="3" creationId="{3171F8A3-B2FD-225D-62A4-ED1B9857DF35}"/>
          </ac:spMkLst>
        </pc:spChg>
        <pc:spChg chg="add">
          <ac:chgData name="Yalley, Albert" userId="c559e9b1-8000-4b87-8901-98b7b69d7e58" providerId="ADAL" clId="{EE4EA519-D3D1-4EB2-8EF0-E014EB287713}" dt="2024-12-16T19:14:56.304" v="836" actId="26606"/>
          <ac:spMkLst>
            <pc:docMk/>
            <pc:sldMk cId="3102277636" sldId="274"/>
            <ac:spMk id="8" creationId="{E80B86A7-A1EC-475B-9166-88902B033A38}"/>
          </ac:spMkLst>
        </pc:spChg>
        <pc:spChg chg="add">
          <ac:chgData name="Yalley, Albert" userId="c559e9b1-8000-4b87-8901-98b7b69d7e58" providerId="ADAL" clId="{EE4EA519-D3D1-4EB2-8EF0-E014EB287713}" dt="2024-12-16T19:14:56.304" v="836" actId="26606"/>
          <ac:spMkLst>
            <pc:docMk/>
            <pc:sldMk cId="3102277636" sldId="274"/>
            <ac:spMk id="10" creationId="{C2C29CB1-9F74-4879-A6AF-AEA67B6F1F4D}"/>
          </ac:spMkLst>
        </pc:spChg>
        <pc:spChg chg="add">
          <ac:chgData name="Yalley, Albert" userId="c559e9b1-8000-4b87-8901-98b7b69d7e58" providerId="ADAL" clId="{EE4EA519-D3D1-4EB2-8EF0-E014EB287713}" dt="2024-12-16T19:14:56.304" v="836" actId="26606"/>
          <ac:spMkLst>
            <pc:docMk/>
            <pc:sldMk cId="3102277636" sldId="274"/>
            <ac:spMk id="12" creationId="{7E2C7115-5336-410C-AD71-0F0952A2E5A7}"/>
          </ac:spMkLst>
        </pc:spChg>
      </pc:sldChg>
      <pc:sldChg chg="addSp delSp modSp new mod setBg">
        <pc:chgData name="Yalley, Albert" userId="c559e9b1-8000-4b87-8901-98b7b69d7e58" providerId="ADAL" clId="{EE4EA519-D3D1-4EB2-8EF0-E014EB287713}" dt="2024-12-16T19:09:48.877" v="805" actId="26606"/>
        <pc:sldMkLst>
          <pc:docMk/>
          <pc:sldMk cId="1156176857" sldId="275"/>
        </pc:sldMkLst>
        <pc:spChg chg="mod ord">
          <ac:chgData name="Yalley, Albert" userId="c559e9b1-8000-4b87-8901-98b7b69d7e58" providerId="ADAL" clId="{EE4EA519-D3D1-4EB2-8EF0-E014EB287713}" dt="2024-12-16T19:09:48.877" v="805" actId="26606"/>
          <ac:spMkLst>
            <pc:docMk/>
            <pc:sldMk cId="1156176857" sldId="275"/>
            <ac:spMk id="2" creationId="{61524F7C-D1DD-C457-CF51-6723C70C75C2}"/>
          </ac:spMkLst>
        </pc:spChg>
        <pc:spChg chg="mod">
          <ac:chgData name="Yalley, Albert" userId="c559e9b1-8000-4b87-8901-98b7b69d7e58" providerId="ADAL" clId="{EE4EA519-D3D1-4EB2-8EF0-E014EB287713}" dt="2024-12-16T19:09:48.877" v="805" actId="26606"/>
          <ac:spMkLst>
            <pc:docMk/>
            <pc:sldMk cId="1156176857" sldId="275"/>
            <ac:spMk id="3" creationId="{88F5B796-B2F8-AA81-9368-FB696A8218ED}"/>
          </ac:spMkLst>
        </pc:spChg>
        <pc:spChg chg="add del">
          <ac:chgData name="Yalley, Albert" userId="c559e9b1-8000-4b87-8901-98b7b69d7e58" providerId="ADAL" clId="{EE4EA519-D3D1-4EB2-8EF0-E014EB287713}" dt="2024-12-16T19:09:39.960" v="800" actId="26606"/>
          <ac:spMkLst>
            <pc:docMk/>
            <pc:sldMk cId="1156176857" sldId="275"/>
            <ac:spMk id="8" creationId="{C52ED567-06B3-4107-9773-BBB6BD78673C}"/>
          </ac:spMkLst>
        </pc:spChg>
        <pc:spChg chg="add del">
          <ac:chgData name="Yalley, Albert" userId="c559e9b1-8000-4b87-8901-98b7b69d7e58" providerId="ADAL" clId="{EE4EA519-D3D1-4EB2-8EF0-E014EB287713}" dt="2024-12-16T19:09:48.873" v="804" actId="26606"/>
          <ac:spMkLst>
            <pc:docMk/>
            <pc:sldMk cId="1156176857" sldId="275"/>
            <ac:spMk id="9" creationId="{EB6743CF-E74B-4A3C-A785-599069DB89DF}"/>
          </ac:spMkLst>
        </pc:spChg>
        <pc:spChg chg="add del">
          <ac:chgData name="Yalley, Albert" userId="c559e9b1-8000-4b87-8901-98b7b69d7e58" providerId="ADAL" clId="{EE4EA519-D3D1-4EB2-8EF0-E014EB287713}" dt="2024-12-16T19:09:39.960" v="800" actId="26606"/>
          <ac:spMkLst>
            <pc:docMk/>
            <pc:sldMk cId="1156176857" sldId="275"/>
            <ac:spMk id="10" creationId="{AF551D8B-3775-4477-88B7-7B7C350D34E4}"/>
          </ac:spMkLst>
        </pc:spChg>
        <pc:spChg chg="add">
          <ac:chgData name="Yalley, Albert" userId="c559e9b1-8000-4b87-8901-98b7b69d7e58" providerId="ADAL" clId="{EE4EA519-D3D1-4EB2-8EF0-E014EB287713}" dt="2024-12-16T19:09:48.877" v="805" actId="26606"/>
          <ac:spMkLst>
            <pc:docMk/>
            <pc:sldMk cId="1156176857" sldId="275"/>
            <ac:spMk id="11" creationId="{603AE127-802C-459A-A612-DB85B67F0DC0}"/>
          </ac:spMkLst>
        </pc:spChg>
        <pc:spChg chg="add">
          <ac:chgData name="Yalley, Albert" userId="c559e9b1-8000-4b87-8901-98b7b69d7e58" providerId="ADAL" clId="{EE4EA519-D3D1-4EB2-8EF0-E014EB287713}" dt="2024-12-16T19:09:48.877" v="805" actId="26606"/>
          <ac:spMkLst>
            <pc:docMk/>
            <pc:sldMk cId="1156176857" sldId="275"/>
            <ac:spMk id="13" creationId="{9323D83D-50D6-4040-A58B-FCEA340F886A}"/>
          </ac:spMkLst>
        </pc:spChg>
        <pc:spChg chg="add del">
          <ac:chgData name="Yalley, Albert" userId="c559e9b1-8000-4b87-8901-98b7b69d7e58" providerId="ADAL" clId="{EE4EA519-D3D1-4EB2-8EF0-E014EB287713}" dt="2024-12-16T19:09:39.960" v="800" actId="26606"/>
          <ac:spMkLst>
            <pc:docMk/>
            <pc:sldMk cId="1156176857" sldId="275"/>
            <ac:spMk id="16" creationId="{BB934D2B-85E2-4375-94EE-B66C16BF7999}"/>
          </ac:spMkLst>
        </pc:spChg>
        <pc:spChg chg="add">
          <ac:chgData name="Yalley, Albert" userId="c559e9b1-8000-4b87-8901-98b7b69d7e58" providerId="ADAL" clId="{EE4EA519-D3D1-4EB2-8EF0-E014EB287713}" dt="2024-12-16T19:09:48.877" v="805" actId="26606"/>
          <ac:spMkLst>
            <pc:docMk/>
            <pc:sldMk cId="1156176857" sldId="275"/>
            <ac:spMk id="17" creationId="{F10FD715-4DCE-4779-B634-EC78315EA213}"/>
          </ac:spMkLst>
        </pc:spChg>
        <pc:spChg chg="add del">
          <ac:chgData name="Yalley, Albert" userId="c559e9b1-8000-4b87-8901-98b7b69d7e58" providerId="ADAL" clId="{EE4EA519-D3D1-4EB2-8EF0-E014EB287713}" dt="2024-12-16T19:09:39.960" v="800" actId="26606"/>
          <ac:spMkLst>
            <pc:docMk/>
            <pc:sldMk cId="1156176857" sldId="275"/>
            <ac:spMk id="18" creationId="{9B445E02-D785-4565-B842-9567BBC09508}"/>
          </ac:spMkLst>
        </pc:spChg>
        <pc:spChg chg="add del">
          <ac:chgData name="Yalley, Albert" userId="c559e9b1-8000-4b87-8901-98b7b69d7e58" providerId="ADAL" clId="{EE4EA519-D3D1-4EB2-8EF0-E014EB287713}" dt="2024-12-16T19:09:39.960" v="800" actId="26606"/>
          <ac:spMkLst>
            <pc:docMk/>
            <pc:sldMk cId="1156176857" sldId="275"/>
            <ac:spMk id="20" creationId="{2C153736-D102-4F57-9DE7-615AFC02B0AC}"/>
          </ac:spMkLst>
        </pc:spChg>
        <pc:spChg chg="add del">
          <ac:chgData name="Yalley, Albert" userId="c559e9b1-8000-4b87-8901-98b7b69d7e58" providerId="ADAL" clId="{EE4EA519-D3D1-4EB2-8EF0-E014EB287713}" dt="2024-12-16T19:09:39.960" v="800" actId="26606"/>
          <ac:spMkLst>
            <pc:docMk/>
            <pc:sldMk cId="1156176857" sldId="275"/>
            <ac:spMk id="22" creationId="{BA407A52-66F4-4CDE-A726-FF79F3EC342D}"/>
          </ac:spMkLst>
        </pc:spChg>
        <pc:spChg chg="add del">
          <ac:chgData name="Yalley, Albert" userId="c559e9b1-8000-4b87-8901-98b7b69d7e58" providerId="ADAL" clId="{EE4EA519-D3D1-4EB2-8EF0-E014EB287713}" dt="2024-12-16T19:09:39.960" v="800" actId="26606"/>
          <ac:spMkLst>
            <pc:docMk/>
            <pc:sldMk cId="1156176857" sldId="275"/>
            <ac:spMk id="24" creationId="{D28FFB34-4FC3-46F5-B900-D3B774FD0BE6}"/>
          </ac:spMkLst>
        </pc:spChg>
        <pc:spChg chg="add del">
          <ac:chgData name="Yalley, Albert" userId="c559e9b1-8000-4b87-8901-98b7b69d7e58" providerId="ADAL" clId="{EE4EA519-D3D1-4EB2-8EF0-E014EB287713}" dt="2024-12-16T19:09:39.960" v="800" actId="26606"/>
          <ac:spMkLst>
            <pc:docMk/>
            <pc:sldMk cId="1156176857" sldId="275"/>
            <ac:spMk id="26" creationId="{205F7B13-ACB5-46BE-8070-0431266B183B}"/>
          </ac:spMkLst>
        </pc:spChg>
        <pc:spChg chg="add del">
          <ac:chgData name="Yalley, Albert" userId="c559e9b1-8000-4b87-8901-98b7b69d7e58" providerId="ADAL" clId="{EE4EA519-D3D1-4EB2-8EF0-E014EB287713}" dt="2024-12-16T19:09:39.960" v="800" actId="26606"/>
          <ac:spMkLst>
            <pc:docMk/>
            <pc:sldMk cId="1156176857" sldId="275"/>
            <ac:spMk id="28" creationId="{D52A0D23-45DD-4DF4-ADE6-A81F409BB9FB}"/>
          </ac:spMkLst>
        </pc:spChg>
        <pc:spChg chg="add del">
          <ac:chgData name="Yalley, Albert" userId="c559e9b1-8000-4b87-8901-98b7b69d7e58" providerId="ADAL" clId="{EE4EA519-D3D1-4EB2-8EF0-E014EB287713}" dt="2024-12-16T19:09:43.727" v="802" actId="26606"/>
          <ac:spMkLst>
            <pc:docMk/>
            <pc:sldMk cId="1156176857" sldId="275"/>
            <ac:spMk id="30" creationId="{603AE127-802C-459A-A612-DB85B67F0DC0}"/>
          </ac:spMkLst>
        </pc:spChg>
        <pc:spChg chg="add del">
          <ac:chgData name="Yalley, Albert" userId="c559e9b1-8000-4b87-8901-98b7b69d7e58" providerId="ADAL" clId="{EE4EA519-D3D1-4EB2-8EF0-E014EB287713}" dt="2024-12-16T19:09:43.727" v="802" actId="26606"/>
          <ac:spMkLst>
            <pc:docMk/>
            <pc:sldMk cId="1156176857" sldId="275"/>
            <ac:spMk id="31" creationId="{9323D83D-50D6-4040-A58B-FCEA340F886A}"/>
          </ac:spMkLst>
        </pc:spChg>
        <pc:spChg chg="add del">
          <ac:chgData name="Yalley, Albert" userId="c559e9b1-8000-4b87-8901-98b7b69d7e58" providerId="ADAL" clId="{EE4EA519-D3D1-4EB2-8EF0-E014EB287713}" dt="2024-12-16T19:09:43.727" v="802" actId="26606"/>
          <ac:spMkLst>
            <pc:docMk/>
            <pc:sldMk cId="1156176857" sldId="275"/>
            <ac:spMk id="33" creationId="{F10FD715-4DCE-4779-B634-EC78315EA213}"/>
          </ac:spMkLst>
        </pc:spChg>
        <pc:picChg chg="add del">
          <ac:chgData name="Yalley, Albert" userId="c559e9b1-8000-4b87-8901-98b7b69d7e58" providerId="ADAL" clId="{EE4EA519-D3D1-4EB2-8EF0-E014EB287713}" dt="2024-12-16T19:09:48.873" v="804" actId="26606"/>
          <ac:picMkLst>
            <pc:docMk/>
            <pc:sldMk cId="1156176857" sldId="275"/>
            <ac:picMk id="5" creationId="{E077FE9C-D4C2-0E9A-25AA-F28E665023B0}"/>
          </ac:picMkLst>
        </pc:picChg>
        <pc:cxnChg chg="add del">
          <ac:chgData name="Yalley, Albert" userId="c559e9b1-8000-4b87-8901-98b7b69d7e58" providerId="ADAL" clId="{EE4EA519-D3D1-4EB2-8EF0-E014EB287713}" dt="2024-12-16T19:09:39.960" v="800" actId="26606"/>
          <ac:cxnSpMkLst>
            <pc:docMk/>
            <pc:sldMk cId="1156176857" sldId="275"/>
            <ac:cxnSpMk id="12" creationId="{1A901C3D-CFAE-460D-BD0E-7D22164D7DFB}"/>
          </ac:cxnSpMkLst>
        </pc:cxnChg>
        <pc:cxnChg chg="add del">
          <ac:chgData name="Yalley, Albert" userId="c559e9b1-8000-4b87-8901-98b7b69d7e58" providerId="ADAL" clId="{EE4EA519-D3D1-4EB2-8EF0-E014EB287713}" dt="2024-12-16T19:09:39.960" v="800" actId="26606"/>
          <ac:cxnSpMkLst>
            <pc:docMk/>
            <pc:sldMk cId="1156176857" sldId="275"/>
            <ac:cxnSpMk id="14" creationId="{837C0EA9-1437-4437-9D20-2BBDA1AA9FF8}"/>
          </ac:cxnSpMkLst>
        </pc:cxnChg>
        <pc:cxnChg chg="add">
          <ac:chgData name="Yalley, Albert" userId="c559e9b1-8000-4b87-8901-98b7b69d7e58" providerId="ADAL" clId="{EE4EA519-D3D1-4EB2-8EF0-E014EB287713}" dt="2024-12-16T19:09:48.877" v="805" actId="26606"/>
          <ac:cxnSpMkLst>
            <pc:docMk/>
            <pc:sldMk cId="1156176857" sldId="275"/>
            <ac:cxnSpMk id="15" creationId="{1A1FE6BB-DFB2-4080-9B5E-076EF5DDE67B}"/>
          </ac:cxnSpMkLst>
        </pc:cxnChg>
        <pc:cxnChg chg="add del">
          <ac:chgData name="Yalley, Albert" userId="c559e9b1-8000-4b87-8901-98b7b69d7e58" providerId="ADAL" clId="{EE4EA519-D3D1-4EB2-8EF0-E014EB287713}" dt="2024-12-16T19:09:43.727" v="802" actId="26606"/>
          <ac:cxnSpMkLst>
            <pc:docMk/>
            <pc:sldMk cId="1156176857" sldId="275"/>
            <ac:cxnSpMk id="32" creationId="{1A1FE6BB-DFB2-4080-9B5E-076EF5DDE67B}"/>
          </ac:cxnSpMkLst>
        </pc:cxnChg>
      </pc:sldChg>
      <pc:sldChg chg="modSp new mod">
        <pc:chgData name="Yalley, Albert" userId="c559e9b1-8000-4b87-8901-98b7b69d7e58" providerId="ADAL" clId="{EE4EA519-D3D1-4EB2-8EF0-E014EB287713}" dt="2024-12-16T18:58:00.711" v="690"/>
        <pc:sldMkLst>
          <pc:docMk/>
          <pc:sldMk cId="1491904263" sldId="276"/>
        </pc:sldMkLst>
        <pc:spChg chg="mod">
          <ac:chgData name="Yalley, Albert" userId="c559e9b1-8000-4b87-8901-98b7b69d7e58" providerId="ADAL" clId="{EE4EA519-D3D1-4EB2-8EF0-E014EB287713}" dt="2024-12-16T18:58:00.711" v="690"/>
          <ac:spMkLst>
            <pc:docMk/>
            <pc:sldMk cId="1491904263" sldId="276"/>
            <ac:spMk id="2" creationId="{EE13AC05-CF70-635D-69A5-E4C908D7B8F5}"/>
          </ac:spMkLst>
        </pc:spChg>
        <pc:spChg chg="mod">
          <ac:chgData name="Yalley, Albert" userId="c559e9b1-8000-4b87-8901-98b7b69d7e58" providerId="ADAL" clId="{EE4EA519-D3D1-4EB2-8EF0-E014EB287713}" dt="2024-12-16T18:58:00.711" v="690"/>
          <ac:spMkLst>
            <pc:docMk/>
            <pc:sldMk cId="1491904263" sldId="276"/>
            <ac:spMk id="3" creationId="{481AC4C9-97FD-6B3C-56BB-4B4F74153131}"/>
          </ac:spMkLst>
        </pc:spChg>
      </pc:sldChg>
      <pc:sldChg chg="addSp delSp modSp new mod setBg setClrOvrMap">
        <pc:chgData name="Yalley, Albert" userId="c559e9b1-8000-4b87-8901-98b7b69d7e58" providerId="ADAL" clId="{EE4EA519-D3D1-4EB2-8EF0-E014EB287713}" dt="2024-12-16T19:02:18.840" v="769" actId="27636"/>
        <pc:sldMkLst>
          <pc:docMk/>
          <pc:sldMk cId="673561438" sldId="277"/>
        </pc:sldMkLst>
        <pc:spChg chg="mod ord">
          <ac:chgData name="Yalley, Albert" userId="c559e9b1-8000-4b87-8901-98b7b69d7e58" providerId="ADAL" clId="{EE4EA519-D3D1-4EB2-8EF0-E014EB287713}" dt="2024-12-16T19:02:18.835" v="768" actId="26606"/>
          <ac:spMkLst>
            <pc:docMk/>
            <pc:sldMk cId="673561438" sldId="277"/>
            <ac:spMk id="2" creationId="{5DD27CD7-EEE3-E62A-23FE-A74A4762D9E9}"/>
          </ac:spMkLst>
        </pc:spChg>
        <pc:spChg chg="del">
          <ac:chgData name="Yalley, Albert" userId="c559e9b1-8000-4b87-8901-98b7b69d7e58" providerId="ADAL" clId="{EE4EA519-D3D1-4EB2-8EF0-E014EB287713}" dt="2024-12-16T18:53:38.161" v="618"/>
          <ac:spMkLst>
            <pc:docMk/>
            <pc:sldMk cId="673561438" sldId="277"/>
            <ac:spMk id="3" creationId="{AE42884B-5A7E-A800-DC9E-E0D4AEC06AD7}"/>
          </ac:spMkLst>
        </pc:spChg>
        <pc:spChg chg="add mod">
          <ac:chgData name="Yalley, Albert" userId="c559e9b1-8000-4b87-8901-98b7b69d7e58" providerId="ADAL" clId="{EE4EA519-D3D1-4EB2-8EF0-E014EB287713}" dt="2024-12-16T19:02:18.840" v="769" actId="27636"/>
          <ac:spMkLst>
            <pc:docMk/>
            <pc:sldMk cId="673561438" sldId="277"/>
            <ac:spMk id="4" creationId="{533B753A-D8D3-4A11-0C50-E25B1255AA0A}"/>
          </ac:spMkLst>
        </pc:spChg>
        <pc:spChg chg="add del">
          <ac:chgData name="Yalley, Albert" userId="c559e9b1-8000-4b87-8901-98b7b69d7e58" providerId="ADAL" clId="{EE4EA519-D3D1-4EB2-8EF0-E014EB287713}" dt="2024-12-16T19:01:05.568" v="736" actId="26606"/>
          <ac:spMkLst>
            <pc:docMk/>
            <pc:sldMk cId="673561438" sldId="277"/>
            <ac:spMk id="9" creationId="{A65AC7D1-EAA9-48F5-B509-60A7F50BF703}"/>
          </ac:spMkLst>
        </pc:spChg>
        <pc:spChg chg="add del">
          <ac:chgData name="Yalley, Albert" userId="c559e9b1-8000-4b87-8901-98b7b69d7e58" providerId="ADAL" clId="{EE4EA519-D3D1-4EB2-8EF0-E014EB287713}" dt="2024-12-16T19:02:18.835" v="768" actId="26606"/>
          <ac:spMkLst>
            <pc:docMk/>
            <pc:sldMk cId="673561438" sldId="277"/>
            <ac:spMk id="10" creationId="{EB6743CF-E74B-4A3C-A785-599069DB89DF}"/>
          </ac:spMkLst>
        </pc:spChg>
        <pc:spChg chg="add del">
          <ac:chgData name="Yalley, Albert" userId="c559e9b1-8000-4b87-8901-98b7b69d7e58" providerId="ADAL" clId="{EE4EA519-D3D1-4EB2-8EF0-E014EB287713}" dt="2024-12-16T19:01:05.568" v="736" actId="26606"/>
          <ac:spMkLst>
            <pc:docMk/>
            <pc:sldMk cId="673561438" sldId="277"/>
            <ac:spMk id="11" creationId="{D6320AF9-619A-4175-865B-5663E1AEF4C5}"/>
          </ac:spMkLst>
        </pc:spChg>
        <pc:spChg chg="add del">
          <ac:chgData name="Yalley, Albert" userId="c559e9b1-8000-4b87-8901-98b7b69d7e58" providerId="ADAL" clId="{EE4EA519-D3D1-4EB2-8EF0-E014EB287713}" dt="2024-12-16T19:02:03.511" v="754" actId="26606"/>
          <ac:spMkLst>
            <pc:docMk/>
            <pc:sldMk cId="673561438" sldId="277"/>
            <ac:spMk id="16" creationId="{3F088236-D655-4F88-B238-E16762358025}"/>
          </ac:spMkLst>
        </pc:spChg>
        <pc:spChg chg="add del">
          <ac:chgData name="Yalley, Albert" userId="c559e9b1-8000-4b87-8901-98b7b69d7e58" providerId="ADAL" clId="{EE4EA519-D3D1-4EB2-8EF0-E014EB287713}" dt="2024-12-16T19:01:05.568" v="736" actId="26606"/>
          <ac:spMkLst>
            <pc:docMk/>
            <pc:sldMk cId="673561438" sldId="277"/>
            <ac:spMk id="17" creationId="{7E018740-5C2B-4A41-AC1A-7E68D1EC1954}"/>
          </ac:spMkLst>
        </pc:spChg>
        <pc:spChg chg="add del">
          <ac:chgData name="Yalley, Albert" userId="c559e9b1-8000-4b87-8901-98b7b69d7e58" providerId="ADAL" clId="{EE4EA519-D3D1-4EB2-8EF0-E014EB287713}" dt="2024-12-16T19:02:03.511" v="754" actId="26606"/>
          <ac:spMkLst>
            <pc:docMk/>
            <pc:sldMk cId="673561438" sldId="277"/>
            <ac:spMk id="18" creationId="{3DAC0C92-199E-475C-9390-119A9B027276}"/>
          </ac:spMkLst>
        </pc:spChg>
        <pc:spChg chg="add del">
          <ac:chgData name="Yalley, Albert" userId="c559e9b1-8000-4b87-8901-98b7b69d7e58" providerId="ADAL" clId="{EE4EA519-D3D1-4EB2-8EF0-E014EB287713}" dt="2024-12-16T19:01:05.568" v="736" actId="26606"/>
          <ac:spMkLst>
            <pc:docMk/>
            <pc:sldMk cId="673561438" sldId="277"/>
            <ac:spMk id="19" creationId="{166F75A4-C475-4941-8EE2-B80A06A2C1BB}"/>
          </ac:spMkLst>
        </pc:spChg>
        <pc:spChg chg="add del">
          <ac:chgData name="Yalley, Albert" userId="c559e9b1-8000-4b87-8901-98b7b69d7e58" providerId="ADAL" clId="{EE4EA519-D3D1-4EB2-8EF0-E014EB287713}" dt="2024-12-16T19:02:03.511" v="754" actId="26606"/>
          <ac:spMkLst>
            <pc:docMk/>
            <pc:sldMk cId="673561438" sldId="277"/>
            <ac:spMk id="20" creationId="{C4CFB339-0ED8-4FE2-9EF1-6D1375B8499B}"/>
          </ac:spMkLst>
        </pc:spChg>
        <pc:spChg chg="add del">
          <ac:chgData name="Yalley, Albert" userId="c559e9b1-8000-4b87-8901-98b7b69d7e58" providerId="ADAL" clId="{EE4EA519-D3D1-4EB2-8EF0-E014EB287713}" dt="2024-12-16T19:01:05.568" v="736" actId="26606"/>
          <ac:spMkLst>
            <pc:docMk/>
            <pc:sldMk cId="673561438" sldId="277"/>
            <ac:spMk id="21" creationId="{A032553A-72E8-4B0D-8405-FF9771C9AF05}"/>
          </ac:spMkLst>
        </pc:spChg>
        <pc:spChg chg="add del">
          <ac:chgData name="Yalley, Albert" userId="c559e9b1-8000-4b87-8901-98b7b69d7e58" providerId="ADAL" clId="{EE4EA519-D3D1-4EB2-8EF0-E014EB287713}" dt="2024-12-16T19:02:03.511" v="754" actId="26606"/>
          <ac:spMkLst>
            <pc:docMk/>
            <pc:sldMk cId="673561438" sldId="277"/>
            <ac:spMk id="22" creationId="{31896C80-2069-4431-9C19-83B913734490}"/>
          </ac:spMkLst>
        </pc:spChg>
        <pc:spChg chg="add del">
          <ac:chgData name="Yalley, Albert" userId="c559e9b1-8000-4b87-8901-98b7b69d7e58" providerId="ADAL" clId="{EE4EA519-D3D1-4EB2-8EF0-E014EB287713}" dt="2024-12-16T19:01:05.568" v="736" actId="26606"/>
          <ac:spMkLst>
            <pc:docMk/>
            <pc:sldMk cId="673561438" sldId="277"/>
            <ac:spMk id="23" creationId="{765800AC-C3B9-498E-87BC-29FAE4C76B21}"/>
          </ac:spMkLst>
        </pc:spChg>
        <pc:spChg chg="add del">
          <ac:chgData name="Yalley, Albert" userId="c559e9b1-8000-4b87-8901-98b7b69d7e58" providerId="ADAL" clId="{EE4EA519-D3D1-4EB2-8EF0-E014EB287713}" dt="2024-12-16T19:02:03.511" v="754" actId="26606"/>
          <ac:spMkLst>
            <pc:docMk/>
            <pc:sldMk cId="673561438" sldId="277"/>
            <ac:spMk id="24" creationId="{BF120A21-0841-4823-B0C4-28AEBCEF9B78}"/>
          </ac:spMkLst>
        </pc:spChg>
        <pc:spChg chg="add del">
          <ac:chgData name="Yalley, Albert" userId="c559e9b1-8000-4b87-8901-98b7b69d7e58" providerId="ADAL" clId="{EE4EA519-D3D1-4EB2-8EF0-E014EB287713}" dt="2024-12-16T19:01:05.568" v="736" actId="26606"/>
          <ac:spMkLst>
            <pc:docMk/>
            <pc:sldMk cId="673561438" sldId="277"/>
            <ac:spMk id="25" creationId="{1F9D6ACB-2FF4-49F9-978A-E0D5327FC635}"/>
          </ac:spMkLst>
        </pc:spChg>
        <pc:spChg chg="add del">
          <ac:chgData name="Yalley, Albert" userId="c559e9b1-8000-4b87-8901-98b7b69d7e58" providerId="ADAL" clId="{EE4EA519-D3D1-4EB2-8EF0-E014EB287713}" dt="2024-12-16T19:02:03.511" v="754" actId="26606"/>
          <ac:spMkLst>
            <pc:docMk/>
            <pc:sldMk cId="673561438" sldId="277"/>
            <ac:spMk id="26" creationId="{DBB05BAE-BBD3-4289-899F-A6851503C6B0}"/>
          </ac:spMkLst>
        </pc:spChg>
        <pc:spChg chg="add del">
          <ac:chgData name="Yalley, Albert" userId="c559e9b1-8000-4b87-8901-98b7b69d7e58" providerId="ADAL" clId="{EE4EA519-D3D1-4EB2-8EF0-E014EB287713}" dt="2024-12-16T19:01:05.568" v="736" actId="26606"/>
          <ac:spMkLst>
            <pc:docMk/>
            <pc:sldMk cId="673561438" sldId="277"/>
            <ac:spMk id="27" creationId="{142BFA2A-77A0-4F60-A32A-685681C84889}"/>
          </ac:spMkLst>
        </pc:spChg>
        <pc:spChg chg="add del">
          <ac:chgData name="Yalley, Albert" userId="c559e9b1-8000-4b87-8901-98b7b69d7e58" providerId="ADAL" clId="{EE4EA519-D3D1-4EB2-8EF0-E014EB287713}" dt="2024-12-16T19:02:03.511" v="754" actId="26606"/>
          <ac:spMkLst>
            <pc:docMk/>
            <pc:sldMk cId="673561438" sldId="277"/>
            <ac:spMk id="28" creationId="{9874D11C-36F5-4BBE-A490-019A54E953B0}"/>
          </ac:spMkLst>
        </pc:spChg>
        <pc:spChg chg="add del">
          <ac:chgData name="Yalley, Albert" userId="c559e9b1-8000-4b87-8901-98b7b69d7e58" providerId="ADAL" clId="{EE4EA519-D3D1-4EB2-8EF0-E014EB287713}" dt="2024-12-16T19:01:16.327" v="739" actId="26606"/>
          <ac:spMkLst>
            <pc:docMk/>
            <pc:sldMk cId="673561438" sldId="277"/>
            <ac:spMk id="29" creationId="{8DF4D7F6-81B5-452A-9CE6-76D81F91D41B}"/>
          </ac:spMkLst>
        </pc:spChg>
        <pc:spChg chg="add del">
          <ac:chgData name="Yalley, Albert" userId="c559e9b1-8000-4b87-8901-98b7b69d7e58" providerId="ADAL" clId="{EE4EA519-D3D1-4EB2-8EF0-E014EB287713}" dt="2024-12-16T19:01:16.327" v="739" actId="26606"/>
          <ac:spMkLst>
            <pc:docMk/>
            <pc:sldMk cId="673561438" sldId="277"/>
            <ac:spMk id="30" creationId="{4600514D-20FB-4559-97DC-D1DC39E6C3DE}"/>
          </ac:spMkLst>
        </pc:spChg>
        <pc:spChg chg="add del">
          <ac:chgData name="Yalley, Albert" userId="c559e9b1-8000-4b87-8901-98b7b69d7e58" providerId="ADAL" clId="{EE4EA519-D3D1-4EB2-8EF0-E014EB287713}" dt="2024-12-16T19:01:16.327" v="739" actId="26606"/>
          <ac:spMkLst>
            <pc:docMk/>
            <pc:sldMk cId="673561438" sldId="277"/>
            <ac:spMk id="31" creationId="{266F638A-E405-4AC0-B984-72E5813B0DD1}"/>
          </ac:spMkLst>
        </pc:spChg>
        <pc:spChg chg="add del">
          <ac:chgData name="Yalley, Albert" userId="c559e9b1-8000-4b87-8901-98b7b69d7e58" providerId="ADAL" clId="{EE4EA519-D3D1-4EB2-8EF0-E014EB287713}" dt="2024-12-16T19:01:16.327" v="739" actId="26606"/>
          <ac:spMkLst>
            <pc:docMk/>
            <pc:sldMk cId="673561438" sldId="277"/>
            <ac:spMk id="34" creationId="{27B538D5-95DB-47ED-9CB4-34AE5BF78E6B}"/>
          </ac:spMkLst>
        </pc:spChg>
        <pc:spChg chg="add del">
          <ac:chgData name="Yalley, Albert" userId="c559e9b1-8000-4b87-8901-98b7b69d7e58" providerId="ADAL" clId="{EE4EA519-D3D1-4EB2-8EF0-E014EB287713}" dt="2024-12-16T19:02:07.774" v="757" actId="26606"/>
          <ac:spMkLst>
            <pc:docMk/>
            <pc:sldMk cId="673561438" sldId="277"/>
            <ac:spMk id="35" creationId="{3BCB5F6A-9EB0-40B0-9D13-3023E9A20508}"/>
          </ac:spMkLst>
        </pc:spChg>
        <pc:spChg chg="add del">
          <ac:chgData name="Yalley, Albert" userId="c559e9b1-8000-4b87-8901-98b7b69d7e58" providerId="ADAL" clId="{EE4EA519-D3D1-4EB2-8EF0-E014EB287713}" dt="2024-12-16T19:02:14.823" v="762" actId="26606"/>
          <ac:spMkLst>
            <pc:docMk/>
            <pc:sldMk cId="673561438" sldId="277"/>
            <ac:spMk id="38" creationId="{3F088236-D655-4F88-B238-E16762358025}"/>
          </ac:spMkLst>
        </pc:spChg>
        <pc:spChg chg="add del">
          <ac:chgData name="Yalley, Albert" userId="c559e9b1-8000-4b87-8901-98b7b69d7e58" providerId="ADAL" clId="{EE4EA519-D3D1-4EB2-8EF0-E014EB287713}" dt="2024-12-16T19:02:14.823" v="762" actId="26606"/>
          <ac:spMkLst>
            <pc:docMk/>
            <pc:sldMk cId="673561438" sldId="277"/>
            <ac:spMk id="39" creationId="{3DAC0C92-199E-475C-9390-119A9B027276}"/>
          </ac:spMkLst>
        </pc:spChg>
        <pc:spChg chg="add del">
          <ac:chgData name="Yalley, Albert" userId="c559e9b1-8000-4b87-8901-98b7b69d7e58" providerId="ADAL" clId="{EE4EA519-D3D1-4EB2-8EF0-E014EB287713}" dt="2024-12-16T19:02:14.823" v="762" actId="26606"/>
          <ac:spMkLst>
            <pc:docMk/>
            <pc:sldMk cId="673561438" sldId="277"/>
            <ac:spMk id="40" creationId="{C4CFB339-0ED8-4FE2-9EF1-6D1375B8499B}"/>
          </ac:spMkLst>
        </pc:spChg>
        <pc:spChg chg="add del">
          <ac:chgData name="Yalley, Albert" userId="c559e9b1-8000-4b87-8901-98b7b69d7e58" providerId="ADAL" clId="{EE4EA519-D3D1-4EB2-8EF0-E014EB287713}" dt="2024-12-16T19:02:14.823" v="762" actId="26606"/>
          <ac:spMkLst>
            <pc:docMk/>
            <pc:sldMk cId="673561438" sldId="277"/>
            <ac:spMk id="41" creationId="{31896C80-2069-4431-9C19-83B913734490}"/>
          </ac:spMkLst>
        </pc:spChg>
        <pc:spChg chg="add del">
          <ac:chgData name="Yalley, Albert" userId="c559e9b1-8000-4b87-8901-98b7b69d7e58" providerId="ADAL" clId="{EE4EA519-D3D1-4EB2-8EF0-E014EB287713}" dt="2024-12-16T19:02:14.823" v="762" actId="26606"/>
          <ac:spMkLst>
            <pc:docMk/>
            <pc:sldMk cId="673561438" sldId="277"/>
            <ac:spMk id="42" creationId="{BF120A21-0841-4823-B0C4-28AEBCEF9B78}"/>
          </ac:spMkLst>
        </pc:spChg>
        <pc:spChg chg="add del">
          <ac:chgData name="Yalley, Albert" userId="c559e9b1-8000-4b87-8901-98b7b69d7e58" providerId="ADAL" clId="{EE4EA519-D3D1-4EB2-8EF0-E014EB287713}" dt="2024-12-16T19:02:14.823" v="762" actId="26606"/>
          <ac:spMkLst>
            <pc:docMk/>
            <pc:sldMk cId="673561438" sldId="277"/>
            <ac:spMk id="43" creationId="{DBB05BAE-BBD3-4289-899F-A6851503C6B0}"/>
          </ac:spMkLst>
        </pc:spChg>
        <pc:spChg chg="add del">
          <ac:chgData name="Yalley, Albert" userId="c559e9b1-8000-4b87-8901-98b7b69d7e58" providerId="ADAL" clId="{EE4EA519-D3D1-4EB2-8EF0-E014EB287713}" dt="2024-12-16T19:02:14.823" v="762" actId="26606"/>
          <ac:spMkLst>
            <pc:docMk/>
            <pc:sldMk cId="673561438" sldId="277"/>
            <ac:spMk id="44" creationId="{9874D11C-36F5-4BBE-A490-019A54E953B0}"/>
          </ac:spMkLst>
        </pc:spChg>
        <pc:spChg chg="add del">
          <ac:chgData name="Yalley, Albert" userId="c559e9b1-8000-4b87-8901-98b7b69d7e58" providerId="ADAL" clId="{EE4EA519-D3D1-4EB2-8EF0-E014EB287713}" dt="2024-12-16T19:02:17.239" v="765" actId="26606"/>
          <ac:spMkLst>
            <pc:docMk/>
            <pc:sldMk cId="673561438" sldId="277"/>
            <ac:spMk id="46" creationId="{3BCB5F6A-9EB0-40B0-9D13-3023E9A20508}"/>
          </ac:spMkLst>
        </pc:spChg>
        <pc:spChg chg="add del">
          <ac:chgData name="Yalley, Albert" userId="c559e9b1-8000-4b87-8901-98b7b69d7e58" providerId="ADAL" clId="{EE4EA519-D3D1-4EB2-8EF0-E014EB287713}" dt="2024-12-16T19:02:18.831" v="767" actId="26606"/>
          <ac:spMkLst>
            <pc:docMk/>
            <pc:sldMk cId="673561438" sldId="277"/>
            <ac:spMk id="48" creationId="{EB6743CF-E74B-4A3C-A785-599069DB89DF}"/>
          </ac:spMkLst>
        </pc:spChg>
        <pc:spChg chg="add">
          <ac:chgData name="Yalley, Albert" userId="c559e9b1-8000-4b87-8901-98b7b69d7e58" providerId="ADAL" clId="{EE4EA519-D3D1-4EB2-8EF0-E014EB287713}" dt="2024-12-16T19:02:18.835" v="768" actId="26606"/>
          <ac:spMkLst>
            <pc:docMk/>
            <pc:sldMk cId="673561438" sldId="277"/>
            <ac:spMk id="50" creationId="{3BCB5F6A-9EB0-40B0-9D13-3023E9A20508}"/>
          </ac:spMkLst>
        </pc:spChg>
        <pc:picChg chg="add mod ord">
          <ac:chgData name="Yalley, Albert" userId="c559e9b1-8000-4b87-8901-98b7b69d7e58" providerId="ADAL" clId="{EE4EA519-D3D1-4EB2-8EF0-E014EB287713}" dt="2024-12-16T19:02:18.835" v="768" actId="26606"/>
          <ac:picMkLst>
            <pc:docMk/>
            <pc:sldMk cId="673561438" sldId="277"/>
            <ac:picMk id="6" creationId="{AFCDBC71-72E1-8782-B25E-8BF8A8D68551}"/>
          </ac:picMkLst>
        </pc:picChg>
        <pc:cxnChg chg="add del">
          <ac:chgData name="Yalley, Albert" userId="c559e9b1-8000-4b87-8901-98b7b69d7e58" providerId="ADAL" clId="{EE4EA519-D3D1-4EB2-8EF0-E014EB287713}" dt="2024-12-16T19:02:03.511" v="754" actId="26606"/>
          <ac:cxnSpMkLst>
            <pc:docMk/>
            <pc:sldMk cId="673561438" sldId="277"/>
            <ac:cxnSpMk id="12" creationId="{64FA5DFF-7FE6-4855-84E6-DFA78EE978BD}"/>
          </ac:cxnSpMkLst>
        </pc:cxnChg>
        <pc:cxnChg chg="add del">
          <ac:chgData name="Yalley, Albert" userId="c559e9b1-8000-4b87-8901-98b7b69d7e58" providerId="ADAL" clId="{EE4EA519-D3D1-4EB2-8EF0-E014EB287713}" dt="2024-12-16T19:01:05.568" v="736" actId="26606"/>
          <ac:cxnSpMkLst>
            <pc:docMk/>
            <pc:sldMk cId="673561438" sldId="277"/>
            <ac:cxnSpMk id="13" creationId="{063B6EC6-D752-4EE7-908B-F8F19E8C7FEA}"/>
          </ac:cxnSpMkLst>
        </pc:cxnChg>
        <pc:cxnChg chg="add del">
          <ac:chgData name="Yalley, Albert" userId="c559e9b1-8000-4b87-8901-98b7b69d7e58" providerId="ADAL" clId="{EE4EA519-D3D1-4EB2-8EF0-E014EB287713}" dt="2024-12-16T19:02:03.511" v="754" actId="26606"/>
          <ac:cxnSpMkLst>
            <pc:docMk/>
            <pc:sldMk cId="673561438" sldId="277"/>
            <ac:cxnSpMk id="14" creationId="{2AFD8CBA-54A3-4363-991B-B9C631BBFA74}"/>
          </ac:cxnSpMkLst>
        </pc:cxnChg>
        <pc:cxnChg chg="add del">
          <ac:chgData name="Yalley, Albert" userId="c559e9b1-8000-4b87-8901-98b7b69d7e58" providerId="ADAL" clId="{EE4EA519-D3D1-4EB2-8EF0-E014EB287713}" dt="2024-12-16T19:01:05.568" v="736" actId="26606"/>
          <ac:cxnSpMkLst>
            <pc:docMk/>
            <pc:sldMk cId="673561438" sldId="277"/>
            <ac:cxnSpMk id="15" creationId="{EFECD4E8-AD3E-4228-82A2-9461958EA94D}"/>
          </ac:cxnSpMkLst>
        </pc:cxnChg>
        <pc:cxnChg chg="add del">
          <ac:chgData name="Yalley, Albert" userId="c559e9b1-8000-4b87-8901-98b7b69d7e58" providerId="ADAL" clId="{EE4EA519-D3D1-4EB2-8EF0-E014EB287713}" dt="2024-12-16T19:01:16.327" v="739" actId="26606"/>
          <ac:cxnSpMkLst>
            <pc:docMk/>
            <pc:sldMk cId="673561438" sldId="277"/>
            <ac:cxnSpMk id="32" creationId="{7D1CBE93-B17D-4509-843C-82287C38032A}"/>
          </ac:cxnSpMkLst>
        </pc:cxnChg>
        <pc:cxnChg chg="add del">
          <ac:chgData name="Yalley, Albert" userId="c559e9b1-8000-4b87-8901-98b7b69d7e58" providerId="ADAL" clId="{EE4EA519-D3D1-4EB2-8EF0-E014EB287713}" dt="2024-12-16T19:01:16.327" v="739" actId="26606"/>
          <ac:cxnSpMkLst>
            <pc:docMk/>
            <pc:sldMk cId="673561438" sldId="277"/>
            <ac:cxnSpMk id="33" creationId="{AE6277B4-6A43-48AB-89B2-3442221619CC}"/>
          </ac:cxnSpMkLst>
        </pc:cxnChg>
        <pc:cxnChg chg="add del">
          <ac:chgData name="Yalley, Albert" userId="c559e9b1-8000-4b87-8901-98b7b69d7e58" providerId="ADAL" clId="{EE4EA519-D3D1-4EB2-8EF0-E014EB287713}" dt="2024-12-16T19:02:14.823" v="762" actId="26606"/>
          <ac:cxnSpMkLst>
            <pc:docMk/>
            <pc:sldMk cId="673561438" sldId="277"/>
            <ac:cxnSpMk id="36" creationId="{64FA5DFF-7FE6-4855-84E6-DFA78EE978BD}"/>
          </ac:cxnSpMkLst>
        </pc:cxnChg>
        <pc:cxnChg chg="add del">
          <ac:chgData name="Yalley, Albert" userId="c559e9b1-8000-4b87-8901-98b7b69d7e58" providerId="ADAL" clId="{EE4EA519-D3D1-4EB2-8EF0-E014EB287713}" dt="2024-12-16T19:02:14.823" v="762" actId="26606"/>
          <ac:cxnSpMkLst>
            <pc:docMk/>
            <pc:sldMk cId="673561438" sldId="277"/>
            <ac:cxnSpMk id="37" creationId="{2AFD8CBA-54A3-4363-991B-B9C631BBFA74}"/>
          </ac:cxnSpMkLst>
        </pc:cxnChg>
      </pc:sldChg>
      <pc:sldChg chg="modSp new del mod">
        <pc:chgData name="Yalley, Albert" userId="c559e9b1-8000-4b87-8901-98b7b69d7e58" providerId="ADAL" clId="{EE4EA519-D3D1-4EB2-8EF0-E014EB287713}" dt="2024-12-17T01:36:57.200" v="985" actId="47"/>
        <pc:sldMkLst>
          <pc:docMk/>
          <pc:sldMk cId="170340782" sldId="278"/>
        </pc:sldMkLst>
        <pc:spChg chg="mod">
          <ac:chgData name="Yalley, Albert" userId="c559e9b1-8000-4b87-8901-98b7b69d7e58" providerId="ADAL" clId="{EE4EA519-D3D1-4EB2-8EF0-E014EB287713}" dt="2024-12-17T01:36:25.167" v="984" actId="20577"/>
          <ac:spMkLst>
            <pc:docMk/>
            <pc:sldMk cId="170340782" sldId="278"/>
            <ac:spMk id="2" creationId="{69E9D122-14D7-229F-C16F-9771845A66C0}"/>
          </ac:spMkLst>
        </pc:spChg>
        <pc:spChg chg="mod">
          <ac:chgData name="Yalley, Albert" userId="c559e9b1-8000-4b87-8901-98b7b69d7e58" providerId="ADAL" clId="{EE4EA519-D3D1-4EB2-8EF0-E014EB287713}" dt="2024-12-17T01:36:24.581" v="983" actId="14100"/>
          <ac:spMkLst>
            <pc:docMk/>
            <pc:sldMk cId="170340782" sldId="278"/>
            <ac:spMk id="3" creationId="{B443765D-3FC1-70E9-BC63-496CBA90E2CF}"/>
          </ac:spMkLst>
        </pc:sp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96751-4550-4227-AF60-57940203886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700E8B98-7FE6-4F78-BD82-CC8E613AB04D}">
      <dgm:prSet/>
      <dgm:spPr/>
      <dgm:t>
        <a:bodyPr/>
        <a:lstStyle/>
        <a:p>
          <a:r>
            <a:rPr lang="en-US"/>
            <a:t>The Undergraduate Honor Council promotes ethical Practices and academic integrity at William &amp; Mary.</a:t>
          </a:r>
        </a:p>
      </dgm:t>
    </dgm:pt>
    <dgm:pt modelId="{66ECD255-DA96-416E-B574-D10E2D2F7155}" type="parTrans" cxnId="{08A4C83F-7CBF-45AC-B6B3-6C90722C305C}">
      <dgm:prSet/>
      <dgm:spPr/>
      <dgm:t>
        <a:bodyPr/>
        <a:lstStyle/>
        <a:p>
          <a:endParaRPr lang="en-US"/>
        </a:p>
      </dgm:t>
    </dgm:pt>
    <dgm:pt modelId="{BA0B0289-6725-4D27-A07C-7E1914B43F28}" type="sibTrans" cxnId="{08A4C83F-7CBF-45AC-B6B3-6C90722C305C}">
      <dgm:prSet/>
      <dgm:spPr/>
      <dgm:t>
        <a:bodyPr/>
        <a:lstStyle/>
        <a:p>
          <a:endParaRPr lang="en-US"/>
        </a:p>
      </dgm:t>
    </dgm:pt>
    <dgm:pt modelId="{B9291FD2-5BF6-417A-AB91-1CE11C794FF8}">
      <dgm:prSet/>
      <dgm:spPr/>
      <dgm:t>
        <a:bodyPr/>
        <a:lstStyle/>
        <a:p>
          <a:r>
            <a:rPr lang="en-US"/>
            <a:t>Student-led; advised by office of SARP</a:t>
          </a:r>
        </a:p>
      </dgm:t>
    </dgm:pt>
    <dgm:pt modelId="{37C25C6B-B622-43C1-BD7C-D0C422052CE6}" type="parTrans" cxnId="{F54D6EF1-8657-4A54-BE1F-95CE15A45559}">
      <dgm:prSet/>
      <dgm:spPr/>
      <dgm:t>
        <a:bodyPr/>
        <a:lstStyle/>
        <a:p>
          <a:endParaRPr lang="en-US"/>
        </a:p>
      </dgm:t>
    </dgm:pt>
    <dgm:pt modelId="{5A3F0268-24C6-49EA-B0DE-665048EF408C}" type="sibTrans" cxnId="{F54D6EF1-8657-4A54-BE1F-95CE15A45559}">
      <dgm:prSet/>
      <dgm:spPr/>
      <dgm:t>
        <a:bodyPr/>
        <a:lstStyle/>
        <a:p>
          <a:endParaRPr lang="en-US"/>
        </a:p>
      </dgm:t>
    </dgm:pt>
    <dgm:pt modelId="{FB828794-3F06-4C55-8D6C-1E936DF36DF8}">
      <dgm:prSet/>
      <dgm:spPr/>
      <dgm:t>
        <a:bodyPr/>
        <a:lstStyle/>
        <a:p>
          <a:r>
            <a:rPr lang="en-US" dirty="0"/>
            <a:t>Handles honor code violation: Cheating</a:t>
          </a:r>
        </a:p>
        <a:p>
          <a:r>
            <a:rPr lang="en-US" dirty="0"/>
            <a:t> </a:t>
          </a:r>
        </a:p>
      </dgm:t>
    </dgm:pt>
    <dgm:pt modelId="{82A70B63-AE3A-4825-90C3-EDDA1A87E152}" type="parTrans" cxnId="{11AD9770-ED6B-4F11-A73D-CD9979968F5C}">
      <dgm:prSet/>
      <dgm:spPr/>
      <dgm:t>
        <a:bodyPr/>
        <a:lstStyle/>
        <a:p>
          <a:endParaRPr lang="en-US"/>
        </a:p>
      </dgm:t>
    </dgm:pt>
    <dgm:pt modelId="{BDF78C6C-F778-41C5-B219-7C41121C9D3D}" type="sibTrans" cxnId="{11AD9770-ED6B-4F11-A73D-CD9979968F5C}">
      <dgm:prSet/>
      <dgm:spPr/>
      <dgm:t>
        <a:bodyPr/>
        <a:lstStyle/>
        <a:p>
          <a:endParaRPr lang="en-US"/>
        </a:p>
      </dgm:t>
    </dgm:pt>
    <dgm:pt modelId="{7E68B373-7BBD-4CC7-BC81-B88A49FEA3C6}">
      <dgm:prSet/>
      <dgm:spPr/>
      <dgm:t>
        <a:bodyPr/>
        <a:lstStyle/>
        <a:p>
          <a:r>
            <a:rPr lang="en-US"/>
            <a:t>  Stealing </a:t>
          </a:r>
        </a:p>
      </dgm:t>
    </dgm:pt>
    <dgm:pt modelId="{2ED02333-13F6-4273-9D93-42FE7FB44B23}" type="parTrans" cxnId="{142B67E0-10AC-49B8-949E-6AB864D56887}">
      <dgm:prSet/>
      <dgm:spPr/>
      <dgm:t>
        <a:bodyPr/>
        <a:lstStyle/>
        <a:p>
          <a:endParaRPr lang="en-US"/>
        </a:p>
      </dgm:t>
    </dgm:pt>
    <dgm:pt modelId="{5191DB39-5EB4-4A23-B01D-670F21CDA86E}" type="sibTrans" cxnId="{142B67E0-10AC-49B8-949E-6AB864D56887}">
      <dgm:prSet/>
      <dgm:spPr/>
      <dgm:t>
        <a:bodyPr/>
        <a:lstStyle/>
        <a:p>
          <a:endParaRPr lang="en-US"/>
        </a:p>
      </dgm:t>
    </dgm:pt>
    <dgm:pt modelId="{5F20D415-534B-47FD-9501-ADA2CB3AA366}">
      <dgm:prSet/>
      <dgm:spPr/>
      <dgm:t>
        <a:bodyPr/>
        <a:lstStyle/>
        <a:p>
          <a:r>
            <a:rPr lang="en-US"/>
            <a:t>   lying</a:t>
          </a:r>
        </a:p>
      </dgm:t>
    </dgm:pt>
    <dgm:pt modelId="{486E930D-C9FF-4B3C-ABA6-5A4E38D41276}" type="parTrans" cxnId="{DD8F7C0D-302D-48A1-82E8-81456D67CCFE}">
      <dgm:prSet/>
      <dgm:spPr/>
      <dgm:t>
        <a:bodyPr/>
        <a:lstStyle/>
        <a:p>
          <a:endParaRPr lang="en-US"/>
        </a:p>
      </dgm:t>
    </dgm:pt>
    <dgm:pt modelId="{CBC724D4-AA85-4E01-A03A-E9BB1A91C6BC}" type="sibTrans" cxnId="{DD8F7C0D-302D-48A1-82E8-81456D67CCFE}">
      <dgm:prSet/>
      <dgm:spPr/>
      <dgm:t>
        <a:bodyPr/>
        <a:lstStyle/>
        <a:p>
          <a:endParaRPr lang="en-US"/>
        </a:p>
      </dgm:t>
    </dgm:pt>
    <dgm:pt modelId="{0EAB935F-76DC-471E-8E98-D78CB4B66D4F}" type="pres">
      <dgm:prSet presAssocID="{1A396751-4550-4227-AF60-57940203886D}" presName="vert0" presStyleCnt="0">
        <dgm:presLayoutVars>
          <dgm:dir/>
          <dgm:animOne val="branch"/>
          <dgm:animLvl val="lvl"/>
        </dgm:presLayoutVars>
      </dgm:prSet>
      <dgm:spPr/>
    </dgm:pt>
    <dgm:pt modelId="{54A872DC-2844-45E8-BC03-0A906A048F6E}" type="pres">
      <dgm:prSet presAssocID="{700E8B98-7FE6-4F78-BD82-CC8E613AB04D}" presName="thickLine" presStyleLbl="alignNode1" presStyleIdx="0" presStyleCnt="5"/>
      <dgm:spPr/>
    </dgm:pt>
    <dgm:pt modelId="{335844D5-DB5D-47B0-9FD9-D76042C9FC6D}" type="pres">
      <dgm:prSet presAssocID="{700E8B98-7FE6-4F78-BD82-CC8E613AB04D}" presName="horz1" presStyleCnt="0"/>
      <dgm:spPr/>
    </dgm:pt>
    <dgm:pt modelId="{54E3D5EA-E076-4D77-B41C-AB60FDD3F31A}" type="pres">
      <dgm:prSet presAssocID="{700E8B98-7FE6-4F78-BD82-CC8E613AB04D}" presName="tx1" presStyleLbl="revTx" presStyleIdx="0" presStyleCnt="5"/>
      <dgm:spPr/>
    </dgm:pt>
    <dgm:pt modelId="{8B8E6008-A270-4117-A5F2-E406428C6671}" type="pres">
      <dgm:prSet presAssocID="{700E8B98-7FE6-4F78-BD82-CC8E613AB04D}" presName="vert1" presStyleCnt="0"/>
      <dgm:spPr/>
    </dgm:pt>
    <dgm:pt modelId="{0144A6E0-775A-423F-990C-DF5E7083ABB6}" type="pres">
      <dgm:prSet presAssocID="{B9291FD2-5BF6-417A-AB91-1CE11C794FF8}" presName="thickLine" presStyleLbl="alignNode1" presStyleIdx="1" presStyleCnt="5"/>
      <dgm:spPr/>
    </dgm:pt>
    <dgm:pt modelId="{E91E50E5-E90A-4D94-A87E-2675A970A4D0}" type="pres">
      <dgm:prSet presAssocID="{B9291FD2-5BF6-417A-AB91-1CE11C794FF8}" presName="horz1" presStyleCnt="0"/>
      <dgm:spPr/>
    </dgm:pt>
    <dgm:pt modelId="{831B9F5A-D1BB-4B67-BCE5-DADDA36C7B03}" type="pres">
      <dgm:prSet presAssocID="{B9291FD2-5BF6-417A-AB91-1CE11C794FF8}" presName="tx1" presStyleLbl="revTx" presStyleIdx="1" presStyleCnt="5"/>
      <dgm:spPr/>
    </dgm:pt>
    <dgm:pt modelId="{F0FEC582-C64A-4D40-8CC2-9504D418C206}" type="pres">
      <dgm:prSet presAssocID="{B9291FD2-5BF6-417A-AB91-1CE11C794FF8}" presName="vert1" presStyleCnt="0"/>
      <dgm:spPr/>
    </dgm:pt>
    <dgm:pt modelId="{DB19682A-7812-4B56-9FE3-BF2843201040}" type="pres">
      <dgm:prSet presAssocID="{FB828794-3F06-4C55-8D6C-1E936DF36DF8}" presName="thickLine" presStyleLbl="alignNode1" presStyleIdx="2" presStyleCnt="5"/>
      <dgm:spPr/>
    </dgm:pt>
    <dgm:pt modelId="{14BDA269-7F9F-4B86-AD1E-990682600EF3}" type="pres">
      <dgm:prSet presAssocID="{FB828794-3F06-4C55-8D6C-1E936DF36DF8}" presName="horz1" presStyleCnt="0"/>
      <dgm:spPr/>
    </dgm:pt>
    <dgm:pt modelId="{D7D54BFA-54D0-429D-BCCF-D6E838BE6E1E}" type="pres">
      <dgm:prSet presAssocID="{FB828794-3F06-4C55-8D6C-1E936DF36DF8}" presName="tx1" presStyleLbl="revTx" presStyleIdx="2" presStyleCnt="5"/>
      <dgm:spPr/>
    </dgm:pt>
    <dgm:pt modelId="{3E69B571-95B0-402E-97C7-DFB7CB16707C}" type="pres">
      <dgm:prSet presAssocID="{FB828794-3F06-4C55-8D6C-1E936DF36DF8}" presName="vert1" presStyleCnt="0"/>
      <dgm:spPr/>
    </dgm:pt>
    <dgm:pt modelId="{08891CA4-F7D4-436F-9A68-7989AA59FF63}" type="pres">
      <dgm:prSet presAssocID="{7E68B373-7BBD-4CC7-BC81-B88A49FEA3C6}" presName="thickLine" presStyleLbl="alignNode1" presStyleIdx="3" presStyleCnt="5"/>
      <dgm:spPr/>
    </dgm:pt>
    <dgm:pt modelId="{317428AD-70D1-424C-AAB7-AEA4CCB41037}" type="pres">
      <dgm:prSet presAssocID="{7E68B373-7BBD-4CC7-BC81-B88A49FEA3C6}" presName="horz1" presStyleCnt="0"/>
      <dgm:spPr/>
    </dgm:pt>
    <dgm:pt modelId="{85269D94-CE2A-48BA-82CE-D2A7F2368F73}" type="pres">
      <dgm:prSet presAssocID="{7E68B373-7BBD-4CC7-BC81-B88A49FEA3C6}" presName="tx1" presStyleLbl="revTx" presStyleIdx="3" presStyleCnt="5"/>
      <dgm:spPr/>
    </dgm:pt>
    <dgm:pt modelId="{BC23282A-24F9-4BBD-A684-A75779A24FE9}" type="pres">
      <dgm:prSet presAssocID="{7E68B373-7BBD-4CC7-BC81-B88A49FEA3C6}" presName="vert1" presStyleCnt="0"/>
      <dgm:spPr/>
    </dgm:pt>
    <dgm:pt modelId="{6B810B5D-18BD-4EC3-96E7-9BC11A39BE8C}" type="pres">
      <dgm:prSet presAssocID="{5F20D415-534B-47FD-9501-ADA2CB3AA366}" presName="thickLine" presStyleLbl="alignNode1" presStyleIdx="4" presStyleCnt="5"/>
      <dgm:spPr/>
    </dgm:pt>
    <dgm:pt modelId="{5210482F-9298-4807-B421-B4F419734D65}" type="pres">
      <dgm:prSet presAssocID="{5F20D415-534B-47FD-9501-ADA2CB3AA366}" presName="horz1" presStyleCnt="0"/>
      <dgm:spPr/>
    </dgm:pt>
    <dgm:pt modelId="{9E8341D5-5896-4D1A-951A-ADD940CB8F38}" type="pres">
      <dgm:prSet presAssocID="{5F20D415-534B-47FD-9501-ADA2CB3AA366}" presName="tx1" presStyleLbl="revTx" presStyleIdx="4" presStyleCnt="5"/>
      <dgm:spPr/>
    </dgm:pt>
    <dgm:pt modelId="{44A410F8-3F38-448B-A68D-6AB9DEFAE440}" type="pres">
      <dgm:prSet presAssocID="{5F20D415-534B-47FD-9501-ADA2CB3AA366}" presName="vert1" presStyleCnt="0"/>
      <dgm:spPr/>
    </dgm:pt>
  </dgm:ptLst>
  <dgm:cxnLst>
    <dgm:cxn modelId="{DD8F7C0D-302D-48A1-82E8-81456D67CCFE}" srcId="{1A396751-4550-4227-AF60-57940203886D}" destId="{5F20D415-534B-47FD-9501-ADA2CB3AA366}" srcOrd="4" destOrd="0" parTransId="{486E930D-C9FF-4B3C-ABA6-5A4E38D41276}" sibTransId="{CBC724D4-AA85-4E01-A03A-E9BB1A91C6BC}"/>
    <dgm:cxn modelId="{27F4DD36-FE20-46E1-9486-458DDBC1B01A}" type="presOf" srcId="{1A396751-4550-4227-AF60-57940203886D}" destId="{0EAB935F-76DC-471E-8E98-D78CB4B66D4F}" srcOrd="0" destOrd="0" presId="urn:microsoft.com/office/officeart/2008/layout/LinedList"/>
    <dgm:cxn modelId="{08A4C83F-7CBF-45AC-B6B3-6C90722C305C}" srcId="{1A396751-4550-4227-AF60-57940203886D}" destId="{700E8B98-7FE6-4F78-BD82-CC8E613AB04D}" srcOrd="0" destOrd="0" parTransId="{66ECD255-DA96-416E-B574-D10E2D2F7155}" sibTransId="{BA0B0289-6725-4D27-A07C-7E1914B43F28}"/>
    <dgm:cxn modelId="{BE058D65-D29C-4F15-9126-A9571892A14F}" type="presOf" srcId="{700E8B98-7FE6-4F78-BD82-CC8E613AB04D}" destId="{54E3D5EA-E076-4D77-B41C-AB60FDD3F31A}" srcOrd="0" destOrd="0" presId="urn:microsoft.com/office/officeart/2008/layout/LinedList"/>
    <dgm:cxn modelId="{11AD9770-ED6B-4F11-A73D-CD9979968F5C}" srcId="{1A396751-4550-4227-AF60-57940203886D}" destId="{FB828794-3F06-4C55-8D6C-1E936DF36DF8}" srcOrd="2" destOrd="0" parTransId="{82A70B63-AE3A-4825-90C3-EDDA1A87E152}" sibTransId="{BDF78C6C-F778-41C5-B219-7C41121C9D3D}"/>
    <dgm:cxn modelId="{2EF5F175-42AB-45A9-9824-89C7A6220492}" type="presOf" srcId="{7E68B373-7BBD-4CC7-BC81-B88A49FEA3C6}" destId="{85269D94-CE2A-48BA-82CE-D2A7F2368F73}" srcOrd="0" destOrd="0" presId="urn:microsoft.com/office/officeart/2008/layout/LinedList"/>
    <dgm:cxn modelId="{05132FDA-909C-47C6-856D-3469CE3C0EC6}" type="presOf" srcId="{B9291FD2-5BF6-417A-AB91-1CE11C794FF8}" destId="{831B9F5A-D1BB-4B67-BCE5-DADDA36C7B03}" srcOrd="0" destOrd="0" presId="urn:microsoft.com/office/officeart/2008/layout/LinedList"/>
    <dgm:cxn modelId="{142B67E0-10AC-49B8-949E-6AB864D56887}" srcId="{1A396751-4550-4227-AF60-57940203886D}" destId="{7E68B373-7BBD-4CC7-BC81-B88A49FEA3C6}" srcOrd="3" destOrd="0" parTransId="{2ED02333-13F6-4273-9D93-42FE7FB44B23}" sibTransId="{5191DB39-5EB4-4A23-B01D-670F21CDA86E}"/>
    <dgm:cxn modelId="{296D68E7-8E93-4BBD-BA17-3CBDD0F32A04}" type="presOf" srcId="{5F20D415-534B-47FD-9501-ADA2CB3AA366}" destId="{9E8341D5-5896-4D1A-951A-ADD940CB8F38}" srcOrd="0" destOrd="0" presId="urn:microsoft.com/office/officeart/2008/layout/LinedList"/>
    <dgm:cxn modelId="{F54D6EF1-8657-4A54-BE1F-95CE15A45559}" srcId="{1A396751-4550-4227-AF60-57940203886D}" destId="{B9291FD2-5BF6-417A-AB91-1CE11C794FF8}" srcOrd="1" destOrd="0" parTransId="{37C25C6B-B622-43C1-BD7C-D0C422052CE6}" sibTransId="{5A3F0268-24C6-49EA-B0DE-665048EF408C}"/>
    <dgm:cxn modelId="{3C3CFDF8-A16B-43A6-A692-802EFBA984B8}" type="presOf" srcId="{FB828794-3F06-4C55-8D6C-1E936DF36DF8}" destId="{D7D54BFA-54D0-429D-BCCF-D6E838BE6E1E}" srcOrd="0" destOrd="0" presId="urn:microsoft.com/office/officeart/2008/layout/LinedList"/>
    <dgm:cxn modelId="{E4ED78D4-9163-4824-9817-0E1388E43412}" type="presParOf" srcId="{0EAB935F-76DC-471E-8E98-D78CB4B66D4F}" destId="{54A872DC-2844-45E8-BC03-0A906A048F6E}" srcOrd="0" destOrd="0" presId="urn:microsoft.com/office/officeart/2008/layout/LinedList"/>
    <dgm:cxn modelId="{887348C0-1EB4-48B5-B114-37622C934F3E}" type="presParOf" srcId="{0EAB935F-76DC-471E-8E98-D78CB4B66D4F}" destId="{335844D5-DB5D-47B0-9FD9-D76042C9FC6D}" srcOrd="1" destOrd="0" presId="urn:microsoft.com/office/officeart/2008/layout/LinedList"/>
    <dgm:cxn modelId="{EF8F01AD-45EC-41D0-B8E3-7E8FFCC5F110}" type="presParOf" srcId="{335844D5-DB5D-47B0-9FD9-D76042C9FC6D}" destId="{54E3D5EA-E076-4D77-B41C-AB60FDD3F31A}" srcOrd="0" destOrd="0" presId="urn:microsoft.com/office/officeart/2008/layout/LinedList"/>
    <dgm:cxn modelId="{084143F2-0E25-4FC4-8B87-193BA91286BF}" type="presParOf" srcId="{335844D5-DB5D-47B0-9FD9-D76042C9FC6D}" destId="{8B8E6008-A270-4117-A5F2-E406428C6671}" srcOrd="1" destOrd="0" presId="urn:microsoft.com/office/officeart/2008/layout/LinedList"/>
    <dgm:cxn modelId="{436E52B4-76F1-43EF-AAB7-F49A9D06E1D4}" type="presParOf" srcId="{0EAB935F-76DC-471E-8E98-D78CB4B66D4F}" destId="{0144A6E0-775A-423F-990C-DF5E7083ABB6}" srcOrd="2" destOrd="0" presId="urn:microsoft.com/office/officeart/2008/layout/LinedList"/>
    <dgm:cxn modelId="{2B27ECA3-2494-4871-8AF5-0D9E17F884FB}" type="presParOf" srcId="{0EAB935F-76DC-471E-8E98-D78CB4B66D4F}" destId="{E91E50E5-E90A-4D94-A87E-2675A970A4D0}" srcOrd="3" destOrd="0" presId="urn:microsoft.com/office/officeart/2008/layout/LinedList"/>
    <dgm:cxn modelId="{964E73B0-6EF7-4393-9536-1460D2118DCE}" type="presParOf" srcId="{E91E50E5-E90A-4D94-A87E-2675A970A4D0}" destId="{831B9F5A-D1BB-4B67-BCE5-DADDA36C7B03}" srcOrd="0" destOrd="0" presId="urn:microsoft.com/office/officeart/2008/layout/LinedList"/>
    <dgm:cxn modelId="{94BE6C1E-F9B3-4A23-8C99-C62AF7D8C213}" type="presParOf" srcId="{E91E50E5-E90A-4D94-A87E-2675A970A4D0}" destId="{F0FEC582-C64A-4D40-8CC2-9504D418C206}" srcOrd="1" destOrd="0" presId="urn:microsoft.com/office/officeart/2008/layout/LinedList"/>
    <dgm:cxn modelId="{E2D0BF15-DA98-4AA8-9C94-56458E3760FE}" type="presParOf" srcId="{0EAB935F-76DC-471E-8E98-D78CB4B66D4F}" destId="{DB19682A-7812-4B56-9FE3-BF2843201040}" srcOrd="4" destOrd="0" presId="urn:microsoft.com/office/officeart/2008/layout/LinedList"/>
    <dgm:cxn modelId="{6C716DEE-9686-4042-936E-5591E096E426}" type="presParOf" srcId="{0EAB935F-76DC-471E-8E98-D78CB4B66D4F}" destId="{14BDA269-7F9F-4B86-AD1E-990682600EF3}" srcOrd="5" destOrd="0" presId="urn:microsoft.com/office/officeart/2008/layout/LinedList"/>
    <dgm:cxn modelId="{9B02E814-54C0-4AE5-B1C3-A76E3F67D4C2}" type="presParOf" srcId="{14BDA269-7F9F-4B86-AD1E-990682600EF3}" destId="{D7D54BFA-54D0-429D-BCCF-D6E838BE6E1E}" srcOrd="0" destOrd="0" presId="urn:microsoft.com/office/officeart/2008/layout/LinedList"/>
    <dgm:cxn modelId="{32AF6034-4C8C-4871-A2F4-9E719780D3C9}" type="presParOf" srcId="{14BDA269-7F9F-4B86-AD1E-990682600EF3}" destId="{3E69B571-95B0-402E-97C7-DFB7CB16707C}" srcOrd="1" destOrd="0" presId="urn:microsoft.com/office/officeart/2008/layout/LinedList"/>
    <dgm:cxn modelId="{193A4C5E-318E-431C-B310-56498E8EF642}" type="presParOf" srcId="{0EAB935F-76DC-471E-8E98-D78CB4B66D4F}" destId="{08891CA4-F7D4-436F-9A68-7989AA59FF63}" srcOrd="6" destOrd="0" presId="urn:microsoft.com/office/officeart/2008/layout/LinedList"/>
    <dgm:cxn modelId="{7141EEF3-237B-41C3-A264-5305528BA100}" type="presParOf" srcId="{0EAB935F-76DC-471E-8E98-D78CB4B66D4F}" destId="{317428AD-70D1-424C-AAB7-AEA4CCB41037}" srcOrd="7" destOrd="0" presId="urn:microsoft.com/office/officeart/2008/layout/LinedList"/>
    <dgm:cxn modelId="{7B1AA893-4163-428B-BF22-A4005DA87072}" type="presParOf" srcId="{317428AD-70D1-424C-AAB7-AEA4CCB41037}" destId="{85269D94-CE2A-48BA-82CE-D2A7F2368F73}" srcOrd="0" destOrd="0" presId="urn:microsoft.com/office/officeart/2008/layout/LinedList"/>
    <dgm:cxn modelId="{6F2168CE-1C77-4C03-B9D2-4D215682B1DA}" type="presParOf" srcId="{317428AD-70D1-424C-AAB7-AEA4CCB41037}" destId="{BC23282A-24F9-4BBD-A684-A75779A24FE9}" srcOrd="1" destOrd="0" presId="urn:microsoft.com/office/officeart/2008/layout/LinedList"/>
    <dgm:cxn modelId="{B6B346A1-CF42-4A4F-8439-41352438FD28}" type="presParOf" srcId="{0EAB935F-76DC-471E-8E98-D78CB4B66D4F}" destId="{6B810B5D-18BD-4EC3-96E7-9BC11A39BE8C}" srcOrd="8" destOrd="0" presId="urn:microsoft.com/office/officeart/2008/layout/LinedList"/>
    <dgm:cxn modelId="{E9E94C37-1C8B-4A73-B74C-34A80E0B7F80}" type="presParOf" srcId="{0EAB935F-76DC-471E-8E98-D78CB4B66D4F}" destId="{5210482F-9298-4807-B421-B4F419734D65}" srcOrd="9" destOrd="0" presId="urn:microsoft.com/office/officeart/2008/layout/LinedList"/>
    <dgm:cxn modelId="{2D18B4BC-A04E-41D6-BE69-D6998D66D93D}" type="presParOf" srcId="{5210482F-9298-4807-B421-B4F419734D65}" destId="{9E8341D5-5896-4D1A-951A-ADD940CB8F38}" srcOrd="0" destOrd="0" presId="urn:microsoft.com/office/officeart/2008/layout/LinedList"/>
    <dgm:cxn modelId="{F2BD00AC-6BF7-4846-B263-058ED4E18651}" type="presParOf" srcId="{5210482F-9298-4807-B421-B4F419734D65}" destId="{44A410F8-3F38-448B-A68D-6AB9DEFAE4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FCBA2F-BCD5-4846-8E16-1FE79C4195A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5BC5D4F7-B7C7-47BA-B88A-2E5ACD4EBBEF}">
      <dgm:prSet/>
      <dgm:spPr/>
      <dgm:t>
        <a:bodyPr/>
        <a:lstStyle/>
        <a:p>
          <a:r>
            <a:rPr lang="en-US"/>
            <a:t>1. Enhance problem-solving by assessing context and intent.</a:t>
          </a:r>
        </a:p>
      </dgm:t>
    </dgm:pt>
    <dgm:pt modelId="{70FFE531-B844-4978-B0E9-B038095D21E1}" type="parTrans" cxnId="{A2759EFA-6711-439A-8753-C15595D29234}">
      <dgm:prSet/>
      <dgm:spPr/>
      <dgm:t>
        <a:bodyPr/>
        <a:lstStyle/>
        <a:p>
          <a:endParaRPr lang="en-US"/>
        </a:p>
      </dgm:t>
    </dgm:pt>
    <dgm:pt modelId="{27ACED12-D885-4077-BC37-B17B0F722A26}" type="sibTrans" cxnId="{A2759EFA-6711-439A-8753-C15595D29234}">
      <dgm:prSet phldrT="1" phldr="0"/>
      <dgm:spPr/>
      <dgm:t>
        <a:bodyPr/>
        <a:lstStyle/>
        <a:p>
          <a:r>
            <a:rPr lang="en-US"/>
            <a:t>1</a:t>
          </a:r>
        </a:p>
      </dgm:t>
    </dgm:pt>
    <dgm:pt modelId="{10AFAA4E-D43A-4A60-9FB8-DDDB9380D38E}">
      <dgm:prSet/>
      <dgm:spPr/>
      <dgm:t>
        <a:bodyPr/>
        <a:lstStyle/>
        <a:p>
          <a:r>
            <a:rPr lang="en-US"/>
            <a:t>2. Understand the honor code beyond prescriptive approaches.</a:t>
          </a:r>
        </a:p>
      </dgm:t>
    </dgm:pt>
    <dgm:pt modelId="{587CCFD4-21F0-485E-9EC8-A08820F3B3E4}" type="parTrans" cxnId="{54F3C894-2ECA-4F15-8A76-3063D0339111}">
      <dgm:prSet/>
      <dgm:spPr/>
      <dgm:t>
        <a:bodyPr/>
        <a:lstStyle/>
        <a:p>
          <a:endParaRPr lang="en-US"/>
        </a:p>
      </dgm:t>
    </dgm:pt>
    <dgm:pt modelId="{324586AD-6E8E-4E75-AD02-7C0B6275920A}" type="sibTrans" cxnId="{54F3C894-2ECA-4F15-8A76-3063D0339111}">
      <dgm:prSet phldrT="2" phldr="0"/>
      <dgm:spPr/>
      <dgm:t>
        <a:bodyPr/>
        <a:lstStyle/>
        <a:p>
          <a:r>
            <a:rPr lang="en-US"/>
            <a:t>2</a:t>
          </a:r>
        </a:p>
      </dgm:t>
    </dgm:pt>
    <dgm:pt modelId="{D8B9D0F5-956C-4FEB-BFB7-CA06D0A5CE42}">
      <dgm:prSet/>
      <dgm:spPr/>
      <dgm:t>
        <a:bodyPr/>
        <a:lstStyle/>
        <a:p>
          <a:r>
            <a:rPr lang="en-US"/>
            <a:t>3. Improve communication for empathy and trust.</a:t>
          </a:r>
        </a:p>
      </dgm:t>
    </dgm:pt>
    <dgm:pt modelId="{7F9DBE2B-6986-4C3F-987F-A3B05DEB5DAF}" type="parTrans" cxnId="{85A0B210-588F-4A13-BCEC-64FCC5113988}">
      <dgm:prSet/>
      <dgm:spPr/>
      <dgm:t>
        <a:bodyPr/>
        <a:lstStyle/>
        <a:p>
          <a:endParaRPr lang="en-US"/>
        </a:p>
      </dgm:t>
    </dgm:pt>
    <dgm:pt modelId="{E6642558-C424-4D3F-8C29-A5B687FFC5BD}" type="sibTrans" cxnId="{85A0B210-588F-4A13-BCEC-64FCC5113988}">
      <dgm:prSet phldrT="3" phldr="0"/>
      <dgm:spPr/>
      <dgm:t>
        <a:bodyPr/>
        <a:lstStyle/>
        <a:p>
          <a:r>
            <a:rPr lang="en-US"/>
            <a:t>3</a:t>
          </a:r>
        </a:p>
      </dgm:t>
    </dgm:pt>
    <dgm:pt modelId="{0B540BC4-F978-46B4-AEB1-10801DAA87EB}">
      <dgm:prSet/>
      <dgm:spPr/>
      <dgm:t>
        <a:bodyPr/>
        <a:lstStyle/>
        <a:p>
          <a:r>
            <a:rPr lang="en-US"/>
            <a:t>4. Foster equitable sanctioning using restorative justice.</a:t>
          </a:r>
        </a:p>
      </dgm:t>
    </dgm:pt>
    <dgm:pt modelId="{75DA3DC8-BC7A-479F-8198-55778CFD60D1}" type="parTrans" cxnId="{F688E469-A425-4AB9-973D-0096D1DCEDCF}">
      <dgm:prSet/>
      <dgm:spPr/>
      <dgm:t>
        <a:bodyPr/>
        <a:lstStyle/>
        <a:p>
          <a:endParaRPr lang="en-US"/>
        </a:p>
      </dgm:t>
    </dgm:pt>
    <dgm:pt modelId="{56387390-94C1-4A35-9B50-0079043ABCF1}" type="sibTrans" cxnId="{F688E469-A425-4AB9-973D-0096D1DCEDCF}">
      <dgm:prSet phldrT="4" phldr="0"/>
      <dgm:spPr/>
      <dgm:t>
        <a:bodyPr/>
        <a:lstStyle/>
        <a:p>
          <a:r>
            <a:rPr lang="en-US"/>
            <a:t>4</a:t>
          </a:r>
        </a:p>
      </dgm:t>
    </dgm:pt>
    <dgm:pt modelId="{3FEA6801-1EA8-48BC-9F8D-09B98E0DDC4D}">
      <dgm:prSet/>
      <dgm:spPr/>
      <dgm:t>
        <a:bodyPr/>
        <a:lstStyle/>
        <a:p>
          <a:r>
            <a:rPr lang="en-US"/>
            <a:t>5. Commit to lifelong learning and reflective practices.</a:t>
          </a:r>
        </a:p>
      </dgm:t>
    </dgm:pt>
    <dgm:pt modelId="{A1C7C524-FF24-4F47-8742-8C7072875711}" type="parTrans" cxnId="{6543B810-8C5F-4791-9404-EC877BD542C6}">
      <dgm:prSet/>
      <dgm:spPr/>
      <dgm:t>
        <a:bodyPr/>
        <a:lstStyle/>
        <a:p>
          <a:endParaRPr lang="en-US"/>
        </a:p>
      </dgm:t>
    </dgm:pt>
    <dgm:pt modelId="{3761C5B4-13AC-45A8-A6E8-8ADDB58C8E72}" type="sibTrans" cxnId="{6543B810-8C5F-4791-9404-EC877BD542C6}">
      <dgm:prSet phldrT="5" phldr="0"/>
      <dgm:spPr/>
      <dgm:t>
        <a:bodyPr/>
        <a:lstStyle/>
        <a:p>
          <a:r>
            <a:rPr lang="en-US"/>
            <a:t>5</a:t>
          </a:r>
        </a:p>
      </dgm:t>
    </dgm:pt>
    <dgm:pt modelId="{2F5A9DE8-8210-421C-B054-27DD87448BBC}" type="pres">
      <dgm:prSet presAssocID="{A0FCBA2F-BCD5-4846-8E16-1FE79C4195A2}" presName="Name0" presStyleCnt="0">
        <dgm:presLayoutVars>
          <dgm:animLvl val="lvl"/>
          <dgm:resizeHandles val="exact"/>
        </dgm:presLayoutVars>
      </dgm:prSet>
      <dgm:spPr/>
    </dgm:pt>
    <dgm:pt modelId="{90FAC7C6-2768-4BD4-B48D-BB1176A54552}" type="pres">
      <dgm:prSet presAssocID="{5BC5D4F7-B7C7-47BA-B88A-2E5ACD4EBBEF}" presName="compositeNode" presStyleCnt="0">
        <dgm:presLayoutVars>
          <dgm:bulletEnabled val="1"/>
        </dgm:presLayoutVars>
      </dgm:prSet>
      <dgm:spPr/>
    </dgm:pt>
    <dgm:pt modelId="{5ED3ED4A-A961-4D54-8C70-07ED9002CD59}" type="pres">
      <dgm:prSet presAssocID="{5BC5D4F7-B7C7-47BA-B88A-2E5ACD4EBBEF}" presName="bgRect" presStyleLbl="bgAccFollowNode1" presStyleIdx="0" presStyleCnt="5"/>
      <dgm:spPr/>
    </dgm:pt>
    <dgm:pt modelId="{FB05A38A-C6C3-4308-9E3D-F09BE4320F70}" type="pres">
      <dgm:prSet presAssocID="{27ACED12-D885-4077-BC37-B17B0F722A26}" presName="sibTransNodeCircle" presStyleLbl="alignNode1" presStyleIdx="0" presStyleCnt="10">
        <dgm:presLayoutVars>
          <dgm:chMax val="0"/>
          <dgm:bulletEnabled/>
        </dgm:presLayoutVars>
      </dgm:prSet>
      <dgm:spPr/>
    </dgm:pt>
    <dgm:pt modelId="{25DAEC46-08CE-4B8F-A75D-BC4CE0C601F0}" type="pres">
      <dgm:prSet presAssocID="{5BC5D4F7-B7C7-47BA-B88A-2E5ACD4EBBEF}" presName="bottomLine" presStyleLbl="alignNode1" presStyleIdx="1" presStyleCnt="10">
        <dgm:presLayoutVars/>
      </dgm:prSet>
      <dgm:spPr/>
    </dgm:pt>
    <dgm:pt modelId="{2EA90A7F-4BBB-4E3A-B4F9-991F0A1DD85F}" type="pres">
      <dgm:prSet presAssocID="{5BC5D4F7-B7C7-47BA-B88A-2E5ACD4EBBEF}" presName="nodeText" presStyleLbl="bgAccFollowNode1" presStyleIdx="0" presStyleCnt="5">
        <dgm:presLayoutVars>
          <dgm:bulletEnabled val="1"/>
        </dgm:presLayoutVars>
      </dgm:prSet>
      <dgm:spPr/>
    </dgm:pt>
    <dgm:pt modelId="{32CA9BA0-D085-4EC5-A6D8-E8487345A926}" type="pres">
      <dgm:prSet presAssocID="{27ACED12-D885-4077-BC37-B17B0F722A26}" presName="sibTrans" presStyleCnt="0"/>
      <dgm:spPr/>
    </dgm:pt>
    <dgm:pt modelId="{05A0E5AD-AD00-492E-B67E-908CA4A4D981}" type="pres">
      <dgm:prSet presAssocID="{10AFAA4E-D43A-4A60-9FB8-DDDB9380D38E}" presName="compositeNode" presStyleCnt="0">
        <dgm:presLayoutVars>
          <dgm:bulletEnabled val="1"/>
        </dgm:presLayoutVars>
      </dgm:prSet>
      <dgm:spPr/>
    </dgm:pt>
    <dgm:pt modelId="{259F2B6C-0EE5-4F51-862D-72F2324064FE}" type="pres">
      <dgm:prSet presAssocID="{10AFAA4E-D43A-4A60-9FB8-DDDB9380D38E}" presName="bgRect" presStyleLbl="bgAccFollowNode1" presStyleIdx="1" presStyleCnt="5"/>
      <dgm:spPr/>
    </dgm:pt>
    <dgm:pt modelId="{297CD0D5-AF41-46A1-BCFB-820EC8E3979D}" type="pres">
      <dgm:prSet presAssocID="{324586AD-6E8E-4E75-AD02-7C0B6275920A}" presName="sibTransNodeCircle" presStyleLbl="alignNode1" presStyleIdx="2" presStyleCnt="10">
        <dgm:presLayoutVars>
          <dgm:chMax val="0"/>
          <dgm:bulletEnabled/>
        </dgm:presLayoutVars>
      </dgm:prSet>
      <dgm:spPr/>
    </dgm:pt>
    <dgm:pt modelId="{24D4558E-CA69-463D-96F8-2740E0E0A7CF}" type="pres">
      <dgm:prSet presAssocID="{10AFAA4E-D43A-4A60-9FB8-DDDB9380D38E}" presName="bottomLine" presStyleLbl="alignNode1" presStyleIdx="3" presStyleCnt="10">
        <dgm:presLayoutVars/>
      </dgm:prSet>
      <dgm:spPr/>
    </dgm:pt>
    <dgm:pt modelId="{B587E163-BEEA-493B-A709-4CA2B85C49F2}" type="pres">
      <dgm:prSet presAssocID="{10AFAA4E-D43A-4A60-9FB8-DDDB9380D38E}" presName="nodeText" presStyleLbl="bgAccFollowNode1" presStyleIdx="1" presStyleCnt="5">
        <dgm:presLayoutVars>
          <dgm:bulletEnabled val="1"/>
        </dgm:presLayoutVars>
      </dgm:prSet>
      <dgm:spPr/>
    </dgm:pt>
    <dgm:pt modelId="{AE63F617-BA9A-49CF-87C4-95A671E7FBBA}" type="pres">
      <dgm:prSet presAssocID="{324586AD-6E8E-4E75-AD02-7C0B6275920A}" presName="sibTrans" presStyleCnt="0"/>
      <dgm:spPr/>
    </dgm:pt>
    <dgm:pt modelId="{8D4A2279-2091-4DD7-9738-374B3CB8FAB2}" type="pres">
      <dgm:prSet presAssocID="{D8B9D0F5-956C-4FEB-BFB7-CA06D0A5CE42}" presName="compositeNode" presStyleCnt="0">
        <dgm:presLayoutVars>
          <dgm:bulletEnabled val="1"/>
        </dgm:presLayoutVars>
      </dgm:prSet>
      <dgm:spPr/>
    </dgm:pt>
    <dgm:pt modelId="{C1318D18-6296-4690-9EB6-A70A78BE981D}" type="pres">
      <dgm:prSet presAssocID="{D8B9D0F5-956C-4FEB-BFB7-CA06D0A5CE42}" presName="bgRect" presStyleLbl="bgAccFollowNode1" presStyleIdx="2" presStyleCnt="5"/>
      <dgm:spPr/>
    </dgm:pt>
    <dgm:pt modelId="{7BF5B1B1-4E78-4E76-B2BF-9AB799E0580F}" type="pres">
      <dgm:prSet presAssocID="{E6642558-C424-4D3F-8C29-A5B687FFC5BD}" presName="sibTransNodeCircle" presStyleLbl="alignNode1" presStyleIdx="4" presStyleCnt="10">
        <dgm:presLayoutVars>
          <dgm:chMax val="0"/>
          <dgm:bulletEnabled/>
        </dgm:presLayoutVars>
      </dgm:prSet>
      <dgm:spPr/>
    </dgm:pt>
    <dgm:pt modelId="{3A061127-0AF1-44FE-84D9-D808245D5E6B}" type="pres">
      <dgm:prSet presAssocID="{D8B9D0F5-956C-4FEB-BFB7-CA06D0A5CE42}" presName="bottomLine" presStyleLbl="alignNode1" presStyleIdx="5" presStyleCnt="10">
        <dgm:presLayoutVars/>
      </dgm:prSet>
      <dgm:spPr/>
    </dgm:pt>
    <dgm:pt modelId="{6A919730-45A3-4245-A1B9-7BE70DD435CE}" type="pres">
      <dgm:prSet presAssocID="{D8B9D0F5-956C-4FEB-BFB7-CA06D0A5CE42}" presName="nodeText" presStyleLbl="bgAccFollowNode1" presStyleIdx="2" presStyleCnt="5">
        <dgm:presLayoutVars>
          <dgm:bulletEnabled val="1"/>
        </dgm:presLayoutVars>
      </dgm:prSet>
      <dgm:spPr/>
    </dgm:pt>
    <dgm:pt modelId="{27B65B72-8E82-4C1B-BB6C-6BAC9E678E16}" type="pres">
      <dgm:prSet presAssocID="{E6642558-C424-4D3F-8C29-A5B687FFC5BD}" presName="sibTrans" presStyleCnt="0"/>
      <dgm:spPr/>
    </dgm:pt>
    <dgm:pt modelId="{4D984DD1-7229-43ED-B454-68D4A704EEE8}" type="pres">
      <dgm:prSet presAssocID="{0B540BC4-F978-46B4-AEB1-10801DAA87EB}" presName="compositeNode" presStyleCnt="0">
        <dgm:presLayoutVars>
          <dgm:bulletEnabled val="1"/>
        </dgm:presLayoutVars>
      </dgm:prSet>
      <dgm:spPr/>
    </dgm:pt>
    <dgm:pt modelId="{80534B5E-6F10-4289-BF96-7C72A63B0996}" type="pres">
      <dgm:prSet presAssocID="{0B540BC4-F978-46B4-AEB1-10801DAA87EB}" presName="bgRect" presStyleLbl="bgAccFollowNode1" presStyleIdx="3" presStyleCnt="5"/>
      <dgm:spPr/>
    </dgm:pt>
    <dgm:pt modelId="{C5B88D19-51C9-494A-84FD-8FA583D08D45}" type="pres">
      <dgm:prSet presAssocID="{56387390-94C1-4A35-9B50-0079043ABCF1}" presName="sibTransNodeCircle" presStyleLbl="alignNode1" presStyleIdx="6" presStyleCnt="10">
        <dgm:presLayoutVars>
          <dgm:chMax val="0"/>
          <dgm:bulletEnabled/>
        </dgm:presLayoutVars>
      </dgm:prSet>
      <dgm:spPr/>
    </dgm:pt>
    <dgm:pt modelId="{9E0C3597-0C51-4B32-B872-F70F93848767}" type="pres">
      <dgm:prSet presAssocID="{0B540BC4-F978-46B4-AEB1-10801DAA87EB}" presName="bottomLine" presStyleLbl="alignNode1" presStyleIdx="7" presStyleCnt="10">
        <dgm:presLayoutVars/>
      </dgm:prSet>
      <dgm:spPr/>
    </dgm:pt>
    <dgm:pt modelId="{24BAD66D-5DEE-405C-840F-2DFD6C996782}" type="pres">
      <dgm:prSet presAssocID="{0B540BC4-F978-46B4-AEB1-10801DAA87EB}" presName="nodeText" presStyleLbl="bgAccFollowNode1" presStyleIdx="3" presStyleCnt="5">
        <dgm:presLayoutVars>
          <dgm:bulletEnabled val="1"/>
        </dgm:presLayoutVars>
      </dgm:prSet>
      <dgm:spPr/>
    </dgm:pt>
    <dgm:pt modelId="{96AB584F-6B32-4929-8D17-82B7EAD1338F}" type="pres">
      <dgm:prSet presAssocID="{56387390-94C1-4A35-9B50-0079043ABCF1}" presName="sibTrans" presStyleCnt="0"/>
      <dgm:spPr/>
    </dgm:pt>
    <dgm:pt modelId="{521DFC25-829E-4BD9-9C02-94ADC6A0EA87}" type="pres">
      <dgm:prSet presAssocID="{3FEA6801-1EA8-48BC-9F8D-09B98E0DDC4D}" presName="compositeNode" presStyleCnt="0">
        <dgm:presLayoutVars>
          <dgm:bulletEnabled val="1"/>
        </dgm:presLayoutVars>
      </dgm:prSet>
      <dgm:spPr/>
    </dgm:pt>
    <dgm:pt modelId="{E8DF6606-BFF5-45C2-BCBA-0DADB7C14FEC}" type="pres">
      <dgm:prSet presAssocID="{3FEA6801-1EA8-48BC-9F8D-09B98E0DDC4D}" presName="bgRect" presStyleLbl="bgAccFollowNode1" presStyleIdx="4" presStyleCnt="5"/>
      <dgm:spPr/>
    </dgm:pt>
    <dgm:pt modelId="{418FA921-3803-4E83-8D00-4A790FBC5B69}" type="pres">
      <dgm:prSet presAssocID="{3761C5B4-13AC-45A8-A6E8-8ADDB58C8E72}" presName="sibTransNodeCircle" presStyleLbl="alignNode1" presStyleIdx="8" presStyleCnt="10">
        <dgm:presLayoutVars>
          <dgm:chMax val="0"/>
          <dgm:bulletEnabled/>
        </dgm:presLayoutVars>
      </dgm:prSet>
      <dgm:spPr/>
    </dgm:pt>
    <dgm:pt modelId="{6163EE56-648C-411C-B32B-83C9FDFBC9B8}" type="pres">
      <dgm:prSet presAssocID="{3FEA6801-1EA8-48BC-9F8D-09B98E0DDC4D}" presName="bottomLine" presStyleLbl="alignNode1" presStyleIdx="9" presStyleCnt="10">
        <dgm:presLayoutVars/>
      </dgm:prSet>
      <dgm:spPr/>
    </dgm:pt>
    <dgm:pt modelId="{5C75A4CF-2EF7-4800-80E0-1397F87C5BD8}" type="pres">
      <dgm:prSet presAssocID="{3FEA6801-1EA8-48BC-9F8D-09B98E0DDC4D}" presName="nodeText" presStyleLbl="bgAccFollowNode1" presStyleIdx="4" presStyleCnt="5">
        <dgm:presLayoutVars>
          <dgm:bulletEnabled val="1"/>
        </dgm:presLayoutVars>
      </dgm:prSet>
      <dgm:spPr/>
    </dgm:pt>
  </dgm:ptLst>
  <dgm:cxnLst>
    <dgm:cxn modelId="{85A0B210-588F-4A13-BCEC-64FCC5113988}" srcId="{A0FCBA2F-BCD5-4846-8E16-1FE79C4195A2}" destId="{D8B9D0F5-956C-4FEB-BFB7-CA06D0A5CE42}" srcOrd="2" destOrd="0" parTransId="{7F9DBE2B-6986-4C3F-987F-A3B05DEB5DAF}" sibTransId="{E6642558-C424-4D3F-8C29-A5B687FFC5BD}"/>
    <dgm:cxn modelId="{6543B810-8C5F-4791-9404-EC877BD542C6}" srcId="{A0FCBA2F-BCD5-4846-8E16-1FE79C4195A2}" destId="{3FEA6801-1EA8-48BC-9F8D-09B98E0DDC4D}" srcOrd="4" destOrd="0" parTransId="{A1C7C524-FF24-4F47-8742-8C7072875711}" sibTransId="{3761C5B4-13AC-45A8-A6E8-8ADDB58C8E72}"/>
    <dgm:cxn modelId="{1722DC1A-790D-4199-ABB0-DD7B963A045E}" type="presOf" srcId="{10AFAA4E-D43A-4A60-9FB8-DDDB9380D38E}" destId="{259F2B6C-0EE5-4F51-862D-72F2324064FE}" srcOrd="0" destOrd="0" presId="urn:microsoft.com/office/officeart/2016/7/layout/BasicLinearProcessNumbered"/>
    <dgm:cxn modelId="{5D8A5F21-7686-46B3-A2ED-C958BFB0D909}" type="presOf" srcId="{56387390-94C1-4A35-9B50-0079043ABCF1}" destId="{C5B88D19-51C9-494A-84FD-8FA583D08D45}" srcOrd="0" destOrd="0" presId="urn:microsoft.com/office/officeart/2016/7/layout/BasicLinearProcessNumbered"/>
    <dgm:cxn modelId="{3DACA12C-02B9-47E0-AB5E-6605AEE4CB1E}" type="presOf" srcId="{3761C5B4-13AC-45A8-A6E8-8ADDB58C8E72}" destId="{418FA921-3803-4E83-8D00-4A790FBC5B69}" srcOrd="0" destOrd="0" presId="urn:microsoft.com/office/officeart/2016/7/layout/BasicLinearProcessNumbered"/>
    <dgm:cxn modelId="{B2D26A3A-F3CE-4A67-95F9-F923C9D26687}" type="presOf" srcId="{5BC5D4F7-B7C7-47BA-B88A-2E5ACD4EBBEF}" destId="{5ED3ED4A-A961-4D54-8C70-07ED9002CD59}" srcOrd="0" destOrd="0" presId="urn:microsoft.com/office/officeart/2016/7/layout/BasicLinearProcessNumbered"/>
    <dgm:cxn modelId="{1597663B-5C6E-49C4-A73D-F444C0280976}" type="presOf" srcId="{D8B9D0F5-956C-4FEB-BFB7-CA06D0A5CE42}" destId="{6A919730-45A3-4245-A1B9-7BE70DD435CE}" srcOrd="1" destOrd="0" presId="urn:microsoft.com/office/officeart/2016/7/layout/BasicLinearProcessNumbered"/>
    <dgm:cxn modelId="{10A96568-4572-4171-A9BA-C21B70E50720}" type="presOf" srcId="{0B540BC4-F978-46B4-AEB1-10801DAA87EB}" destId="{24BAD66D-5DEE-405C-840F-2DFD6C996782}" srcOrd="1" destOrd="0" presId="urn:microsoft.com/office/officeart/2016/7/layout/BasicLinearProcessNumbered"/>
    <dgm:cxn modelId="{F688E469-A425-4AB9-973D-0096D1DCEDCF}" srcId="{A0FCBA2F-BCD5-4846-8E16-1FE79C4195A2}" destId="{0B540BC4-F978-46B4-AEB1-10801DAA87EB}" srcOrd="3" destOrd="0" parTransId="{75DA3DC8-BC7A-479F-8198-55778CFD60D1}" sibTransId="{56387390-94C1-4A35-9B50-0079043ABCF1}"/>
    <dgm:cxn modelId="{5008134B-C43E-4CD4-A2D8-164EE0DDCFC6}" type="presOf" srcId="{E6642558-C424-4D3F-8C29-A5B687FFC5BD}" destId="{7BF5B1B1-4E78-4E76-B2BF-9AB799E0580F}" srcOrd="0" destOrd="0" presId="urn:microsoft.com/office/officeart/2016/7/layout/BasicLinearProcessNumbered"/>
    <dgm:cxn modelId="{78E8BD52-EB88-40DB-AE91-C46B1B6270C4}" type="presOf" srcId="{D8B9D0F5-956C-4FEB-BFB7-CA06D0A5CE42}" destId="{C1318D18-6296-4690-9EB6-A70A78BE981D}" srcOrd="0" destOrd="0" presId="urn:microsoft.com/office/officeart/2016/7/layout/BasicLinearProcessNumbered"/>
    <dgm:cxn modelId="{D5DCF779-7526-4E19-BC22-FF6408E95647}" type="presOf" srcId="{3FEA6801-1EA8-48BC-9F8D-09B98E0DDC4D}" destId="{E8DF6606-BFF5-45C2-BCBA-0DADB7C14FEC}" srcOrd="0" destOrd="0" presId="urn:microsoft.com/office/officeart/2016/7/layout/BasicLinearProcessNumbered"/>
    <dgm:cxn modelId="{948FD78F-3F0E-41FB-85AF-180848658F11}" type="presOf" srcId="{0B540BC4-F978-46B4-AEB1-10801DAA87EB}" destId="{80534B5E-6F10-4289-BF96-7C72A63B0996}" srcOrd="0" destOrd="0" presId="urn:microsoft.com/office/officeart/2016/7/layout/BasicLinearProcessNumbered"/>
    <dgm:cxn modelId="{54F3C894-2ECA-4F15-8A76-3063D0339111}" srcId="{A0FCBA2F-BCD5-4846-8E16-1FE79C4195A2}" destId="{10AFAA4E-D43A-4A60-9FB8-DDDB9380D38E}" srcOrd="1" destOrd="0" parTransId="{587CCFD4-21F0-485E-9EC8-A08820F3B3E4}" sibTransId="{324586AD-6E8E-4E75-AD02-7C0B6275920A}"/>
    <dgm:cxn modelId="{74C121A9-4930-4987-B753-598413FF1DFD}" type="presOf" srcId="{3FEA6801-1EA8-48BC-9F8D-09B98E0DDC4D}" destId="{5C75A4CF-2EF7-4800-80E0-1397F87C5BD8}" srcOrd="1" destOrd="0" presId="urn:microsoft.com/office/officeart/2016/7/layout/BasicLinearProcessNumbered"/>
    <dgm:cxn modelId="{9942F2AA-85CA-4420-BD3A-7B9EAFBA8FCC}" type="presOf" srcId="{324586AD-6E8E-4E75-AD02-7C0B6275920A}" destId="{297CD0D5-AF41-46A1-BCFB-820EC8E3979D}" srcOrd="0" destOrd="0" presId="urn:microsoft.com/office/officeart/2016/7/layout/BasicLinearProcessNumbered"/>
    <dgm:cxn modelId="{85725FB6-913D-4234-AA22-5D9B5406D1BD}" type="presOf" srcId="{5BC5D4F7-B7C7-47BA-B88A-2E5ACD4EBBEF}" destId="{2EA90A7F-4BBB-4E3A-B4F9-991F0A1DD85F}" srcOrd="1" destOrd="0" presId="urn:microsoft.com/office/officeart/2016/7/layout/BasicLinearProcessNumbered"/>
    <dgm:cxn modelId="{BCFEC4BC-862F-4931-95C6-326D6BCB9A5B}" type="presOf" srcId="{A0FCBA2F-BCD5-4846-8E16-1FE79C4195A2}" destId="{2F5A9DE8-8210-421C-B054-27DD87448BBC}" srcOrd="0" destOrd="0" presId="urn:microsoft.com/office/officeart/2016/7/layout/BasicLinearProcessNumbered"/>
    <dgm:cxn modelId="{160A74E5-A4C8-4757-A153-42A0DE44ABDE}" type="presOf" srcId="{10AFAA4E-D43A-4A60-9FB8-DDDB9380D38E}" destId="{B587E163-BEEA-493B-A709-4CA2B85C49F2}" srcOrd="1" destOrd="0" presId="urn:microsoft.com/office/officeart/2016/7/layout/BasicLinearProcessNumbered"/>
    <dgm:cxn modelId="{A775E8E6-D9E2-4C3B-84F2-00D20F451644}" type="presOf" srcId="{27ACED12-D885-4077-BC37-B17B0F722A26}" destId="{FB05A38A-C6C3-4308-9E3D-F09BE4320F70}" srcOrd="0" destOrd="0" presId="urn:microsoft.com/office/officeart/2016/7/layout/BasicLinearProcessNumbered"/>
    <dgm:cxn modelId="{A2759EFA-6711-439A-8753-C15595D29234}" srcId="{A0FCBA2F-BCD5-4846-8E16-1FE79C4195A2}" destId="{5BC5D4F7-B7C7-47BA-B88A-2E5ACD4EBBEF}" srcOrd="0" destOrd="0" parTransId="{70FFE531-B844-4978-B0E9-B038095D21E1}" sibTransId="{27ACED12-D885-4077-BC37-B17B0F722A26}"/>
    <dgm:cxn modelId="{AEEDB236-30E7-4C1E-B16E-E721604D18F7}" type="presParOf" srcId="{2F5A9DE8-8210-421C-B054-27DD87448BBC}" destId="{90FAC7C6-2768-4BD4-B48D-BB1176A54552}" srcOrd="0" destOrd="0" presId="urn:microsoft.com/office/officeart/2016/7/layout/BasicLinearProcessNumbered"/>
    <dgm:cxn modelId="{20AA8E59-D225-4866-A3D3-EF7280A7D859}" type="presParOf" srcId="{90FAC7C6-2768-4BD4-B48D-BB1176A54552}" destId="{5ED3ED4A-A961-4D54-8C70-07ED9002CD59}" srcOrd="0" destOrd="0" presId="urn:microsoft.com/office/officeart/2016/7/layout/BasicLinearProcessNumbered"/>
    <dgm:cxn modelId="{272743BF-504A-4784-A3E6-BAA2AAAD71EE}" type="presParOf" srcId="{90FAC7C6-2768-4BD4-B48D-BB1176A54552}" destId="{FB05A38A-C6C3-4308-9E3D-F09BE4320F70}" srcOrd="1" destOrd="0" presId="urn:microsoft.com/office/officeart/2016/7/layout/BasicLinearProcessNumbered"/>
    <dgm:cxn modelId="{DBBF4CA3-8A72-440E-AF47-7DF415418D2C}" type="presParOf" srcId="{90FAC7C6-2768-4BD4-B48D-BB1176A54552}" destId="{25DAEC46-08CE-4B8F-A75D-BC4CE0C601F0}" srcOrd="2" destOrd="0" presId="urn:microsoft.com/office/officeart/2016/7/layout/BasicLinearProcessNumbered"/>
    <dgm:cxn modelId="{B61ADCBF-FC7E-4AB1-B11E-390CDDDC1DD0}" type="presParOf" srcId="{90FAC7C6-2768-4BD4-B48D-BB1176A54552}" destId="{2EA90A7F-4BBB-4E3A-B4F9-991F0A1DD85F}" srcOrd="3" destOrd="0" presId="urn:microsoft.com/office/officeart/2016/7/layout/BasicLinearProcessNumbered"/>
    <dgm:cxn modelId="{3405674E-8F9B-42E3-AEE5-8A98C116F817}" type="presParOf" srcId="{2F5A9DE8-8210-421C-B054-27DD87448BBC}" destId="{32CA9BA0-D085-4EC5-A6D8-E8487345A926}" srcOrd="1" destOrd="0" presId="urn:microsoft.com/office/officeart/2016/7/layout/BasicLinearProcessNumbered"/>
    <dgm:cxn modelId="{0FEFCF6F-637F-49CD-8688-D20DC74B7B59}" type="presParOf" srcId="{2F5A9DE8-8210-421C-B054-27DD87448BBC}" destId="{05A0E5AD-AD00-492E-B67E-908CA4A4D981}" srcOrd="2" destOrd="0" presId="urn:microsoft.com/office/officeart/2016/7/layout/BasicLinearProcessNumbered"/>
    <dgm:cxn modelId="{2A535C5B-0DC0-461A-9169-54B89A3F6897}" type="presParOf" srcId="{05A0E5AD-AD00-492E-B67E-908CA4A4D981}" destId="{259F2B6C-0EE5-4F51-862D-72F2324064FE}" srcOrd="0" destOrd="0" presId="urn:microsoft.com/office/officeart/2016/7/layout/BasicLinearProcessNumbered"/>
    <dgm:cxn modelId="{0652CDFF-F5BF-479A-9171-C548B14D0B88}" type="presParOf" srcId="{05A0E5AD-AD00-492E-B67E-908CA4A4D981}" destId="{297CD0D5-AF41-46A1-BCFB-820EC8E3979D}" srcOrd="1" destOrd="0" presId="urn:microsoft.com/office/officeart/2016/7/layout/BasicLinearProcessNumbered"/>
    <dgm:cxn modelId="{DA5014E3-4DFD-433B-A597-199DA1597171}" type="presParOf" srcId="{05A0E5AD-AD00-492E-B67E-908CA4A4D981}" destId="{24D4558E-CA69-463D-96F8-2740E0E0A7CF}" srcOrd="2" destOrd="0" presId="urn:microsoft.com/office/officeart/2016/7/layout/BasicLinearProcessNumbered"/>
    <dgm:cxn modelId="{AB46C0EE-A2F9-4A32-8655-95772BEC3817}" type="presParOf" srcId="{05A0E5AD-AD00-492E-B67E-908CA4A4D981}" destId="{B587E163-BEEA-493B-A709-4CA2B85C49F2}" srcOrd="3" destOrd="0" presId="urn:microsoft.com/office/officeart/2016/7/layout/BasicLinearProcessNumbered"/>
    <dgm:cxn modelId="{EE25B139-7456-474E-B1F4-19E563C2EE06}" type="presParOf" srcId="{2F5A9DE8-8210-421C-B054-27DD87448BBC}" destId="{AE63F617-BA9A-49CF-87C4-95A671E7FBBA}" srcOrd="3" destOrd="0" presId="urn:microsoft.com/office/officeart/2016/7/layout/BasicLinearProcessNumbered"/>
    <dgm:cxn modelId="{E6003497-C698-4DDF-B9C4-7D46F3AF25FB}" type="presParOf" srcId="{2F5A9DE8-8210-421C-B054-27DD87448BBC}" destId="{8D4A2279-2091-4DD7-9738-374B3CB8FAB2}" srcOrd="4" destOrd="0" presId="urn:microsoft.com/office/officeart/2016/7/layout/BasicLinearProcessNumbered"/>
    <dgm:cxn modelId="{94114539-FE06-4680-9CED-12FD56D7CBA3}" type="presParOf" srcId="{8D4A2279-2091-4DD7-9738-374B3CB8FAB2}" destId="{C1318D18-6296-4690-9EB6-A70A78BE981D}" srcOrd="0" destOrd="0" presId="urn:microsoft.com/office/officeart/2016/7/layout/BasicLinearProcessNumbered"/>
    <dgm:cxn modelId="{8C4872A0-2D6F-4ED4-B90C-B69BA417EDAA}" type="presParOf" srcId="{8D4A2279-2091-4DD7-9738-374B3CB8FAB2}" destId="{7BF5B1B1-4E78-4E76-B2BF-9AB799E0580F}" srcOrd="1" destOrd="0" presId="urn:microsoft.com/office/officeart/2016/7/layout/BasicLinearProcessNumbered"/>
    <dgm:cxn modelId="{7961E4D9-FFFA-4F2E-B5C4-F0BAD45311D7}" type="presParOf" srcId="{8D4A2279-2091-4DD7-9738-374B3CB8FAB2}" destId="{3A061127-0AF1-44FE-84D9-D808245D5E6B}" srcOrd="2" destOrd="0" presId="urn:microsoft.com/office/officeart/2016/7/layout/BasicLinearProcessNumbered"/>
    <dgm:cxn modelId="{94DD3620-AB18-445D-8292-CA704FCA8451}" type="presParOf" srcId="{8D4A2279-2091-4DD7-9738-374B3CB8FAB2}" destId="{6A919730-45A3-4245-A1B9-7BE70DD435CE}" srcOrd="3" destOrd="0" presId="urn:microsoft.com/office/officeart/2016/7/layout/BasicLinearProcessNumbered"/>
    <dgm:cxn modelId="{626C8F36-59DC-4666-885C-64511BC837DA}" type="presParOf" srcId="{2F5A9DE8-8210-421C-B054-27DD87448BBC}" destId="{27B65B72-8E82-4C1B-BB6C-6BAC9E678E16}" srcOrd="5" destOrd="0" presId="urn:microsoft.com/office/officeart/2016/7/layout/BasicLinearProcessNumbered"/>
    <dgm:cxn modelId="{D0009713-E56D-47C1-AF07-2F043DF6A79F}" type="presParOf" srcId="{2F5A9DE8-8210-421C-B054-27DD87448BBC}" destId="{4D984DD1-7229-43ED-B454-68D4A704EEE8}" srcOrd="6" destOrd="0" presId="urn:microsoft.com/office/officeart/2016/7/layout/BasicLinearProcessNumbered"/>
    <dgm:cxn modelId="{4D50B7CD-0687-4DF2-BC43-79B883B6E9F7}" type="presParOf" srcId="{4D984DD1-7229-43ED-B454-68D4A704EEE8}" destId="{80534B5E-6F10-4289-BF96-7C72A63B0996}" srcOrd="0" destOrd="0" presId="urn:microsoft.com/office/officeart/2016/7/layout/BasicLinearProcessNumbered"/>
    <dgm:cxn modelId="{B5D77C3F-B993-463F-BF31-262A901C8C9D}" type="presParOf" srcId="{4D984DD1-7229-43ED-B454-68D4A704EEE8}" destId="{C5B88D19-51C9-494A-84FD-8FA583D08D45}" srcOrd="1" destOrd="0" presId="urn:microsoft.com/office/officeart/2016/7/layout/BasicLinearProcessNumbered"/>
    <dgm:cxn modelId="{EF6FFB27-8729-4A19-8805-695661633D00}" type="presParOf" srcId="{4D984DD1-7229-43ED-B454-68D4A704EEE8}" destId="{9E0C3597-0C51-4B32-B872-F70F93848767}" srcOrd="2" destOrd="0" presId="urn:microsoft.com/office/officeart/2016/7/layout/BasicLinearProcessNumbered"/>
    <dgm:cxn modelId="{8C2EABF6-482B-4A17-A0B2-3F773FB2D5A6}" type="presParOf" srcId="{4D984DD1-7229-43ED-B454-68D4A704EEE8}" destId="{24BAD66D-5DEE-405C-840F-2DFD6C996782}" srcOrd="3" destOrd="0" presId="urn:microsoft.com/office/officeart/2016/7/layout/BasicLinearProcessNumbered"/>
    <dgm:cxn modelId="{8869F971-D469-42FC-A775-AE040D566211}" type="presParOf" srcId="{2F5A9DE8-8210-421C-B054-27DD87448BBC}" destId="{96AB584F-6B32-4929-8D17-82B7EAD1338F}" srcOrd="7" destOrd="0" presId="urn:microsoft.com/office/officeart/2016/7/layout/BasicLinearProcessNumbered"/>
    <dgm:cxn modelId="{6221425D-CD01-4077-9C02-8FA6B268954D}" type="presParOf" srcId="{2F5A9DE8-8210-421C-B054-27DD87448BBC}" destId="{521DFC25-829E-4BD9-9C02-94ADC6A0EA87}" srcOrd="8" destOrd="0" presId="urn:microsoft.com/office/officeart/2016/7/layout/BasicLinearProcessNumbered"/>
    <dgm:cxn modelId="{04737E3E-D05C-4050-9129-6A6AD0E4A42E}" type="presParOf" srcId="{521DFC25-829E-4BD9-9C02-94ADC6A0EA87}" destId="{E8DF6606-BFF5-45C2-BCBA-0DADB7C14FEC}" srcOrd="0" destOrd="0" presId="urn:microsoft.com/office/officeart/2016/7/layout/BasicLinearProcessNumbered"/>
    <dgm:cxn modelId="{AFE5D24B-A1D9-4B6D-8E9E-54354C65F58B}" type="presParOf" srcId="{521DFC25-829E-4BD9-9C02-94ADC6A0EA87}" destId="{418FA921-3803-4E83-8D00-4A790FBC5B69}" srcOrd="1" destOrd="0" presId="urn:microsoft.com/office/officeart/2016/7/layout/BasicLinearProcessNumbered"/>
    <dgm:cxn modelId="{0AD1C78E-973C-4004-B674-A207004381AC}" type="presParOf" srcId="{521DFC25-829E-4BD9-9C02-94ADC6A0EA87}" destId="{6163EE56-648C-411C-B32B-83C9FDFBC9B8}" srcOrd="2" destOrd="0" presId="urn:microsoft.com/office/officeart/2016/7/layout/BasicLinearProcessNumbered"/>
    <dgm:cxn modelId="{F68D6C31-93F9-43F2-8923-71279EFBDB8E}" type="presParOf" srcId="{521DFC25-829E-4BD9-9C02-94ADC6A0EA87}" destId="{5C75A4CF-2EF7-4800-80E0-1397F87C5BD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85EC19-2C78-4C63-B79A-8224FD411F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A7AB10B-2E83-4429-B4E9-E769CD03484D}">
      <dgm:prSet/>
      <dgm:spPr/>
      <dgm:t>
        <a:bodyPr/>
        <a:lstStyle/>
        <a:p>
          <a:pPr>
            <a:defRPr cap="all"/>
          </a:pPr>
          <a:r>
            <a:rPr lang="en-US"/>
            <a:t>1. Workshops: Interactive sessions on leadership and ethics.</a:t>
          </a:r>
        </a:p>
      </dgm:t>
    </dgm:pt>
    <dgm:pt modelId="{50F84D0F-18FE-4AF4-A688-6F5BF263D9E4}" type="parTrans" cxnId="{EF6566E7-1E40-4240-9349-6272CB9E5765}">
      <dgm:prSet/>
      <dgm:spPr/>
      <dgm:t>
        <a:bodyPr/>
        <a:lstStyle/>
        <a:p>
          <a:endParaRPr lang="en-US"/>
        </a:p>
      </dgm:t>
    </dgm:pt>
    <dgm:pt modelId="{74E3A667-8CD1-42F7-9846-288943583480}" type="sibTrans" cxnId="{EF6566E7-1E40-4240-9349-6272CB9E5765}">
      <dgm:prSet/>
      <dgm:spPr/>
      <dgm:t>
        <a:bodyPr/>
        <a:lstStyle/>
        <a:p>
          <a:endParaRPr lang="en-US"/>
        </a:p>
      </dgm:t>
    </dgm:pt>
    <dgm:pt modelId="{389DA76C-D7FE-4563-9695-C6A5965EC9E4}">
      <dgm:prSet/>
      <dgm:spPr/>
      <dgm:t>
        <a:bodyPr/>
        <a:lstStyle/>
        <a:p>
          <a:pPr>
            <a:defRPr cap="all"/>
          </a:pPr>
          <a:r>
            <a:rPr lang="en-US"/>
            <a:t>2. Mentorship: Individualized guidance from advisors.</a:t>
          </a:r>
        </a:p>
      </dgm:t>
    </dgm:pt>
    <dgm:pt modelId="{40D0CFE4-E739-4BA0-A9EA-CB57AEB02B1D}" type="parTrans" cxnId="{C9C4410E-38A7-45DE-9DBB-11D8E33D0309}">
      <dgm:prSet/>
      <dgm:spPr/>
      <dgm:t>
        <a:bodyPr/>
        <a:lstStyle/>
        <a:p>
          <a:endParaRPr lang="en-US"/>
        </a:p>
      </dgm:t>
    </dgm:pt>
    <dgm:pt modelId="{EFAB3C7B-410C-4218-AFE4-6EA578AE269A}" type="sibTrans" cxnId="{C9C4410E-38A7-45DE-9DBB-11D8E33D0309}">
      <dgm:prSet/>
      <dgm:spPr/>
      <dgm:t>
        <a:bodyPr/>
        <a:lstStyle/>
        <a:p>
          <a:endParaRPr lang="en-US"/>
        </a:p>
      </dgm:t>
    </dgm:pt>
    <dgm:pt modelId="{2B478B4D-7E8D-4D3E-A4C7-259D9070ADFB}" type="pres">
      <dgm:prSet presAssocID="{0085EC19-2C78-4C63-B79A-8224FD411F85}" presName="hierChild1" presStyleCnt="0">
        <dgm:presLayoutVars>
          <dgm:chPref val="1"/>
          <dgm:dir/>
          <dgm:animOne val="branch"/>
          <dgm:animLvl val="lvl"/>
          <dgm:resizeHandles/>
        </dgm:presLayoutVars>
      </dgm:prSet>
      <dgm:spPr/>
    </dgm:pt>
    <dgm:pt modelId="{96368AAA-16E0-4592-8FF4-3CB324A2586C}" type="pres">
      <dgm:prSet presAssocID="{FA7AB10B-2E83-4429-B4E9-E769CD03484D}" presName="hierRoot1" presStyleCnt="0"/>
      <dgm:spPr/>
    </dgm:pt>
    <dgm:pt modelId="{953530BE-9594-46CA-B678-5180BD9BB97A}" type="pres">
      <dgm:prSet presAssocID="{FA7AB10B-2E83-4429-B4E9-E769CD03484D}" presName="composite" presStyleCnt="0"/>
      <dgm:spPr/>
    </dgm:pt>
    <dgm:pt modelId="{9B40DF7B-101E-46FF-8008-B79262EC5E7D}" type="pres">
      <dgm:prSet presAssocID="{FA7AB10B-2E83-4429-B4E9-E769CD03484D}" presName="background" presStyleLbl="node0" presStyleIdx="0" presStyleCnt="2"/>
      <dgm:spPr/>
    </dgm:pt>
    <dgm:pt modelId="{6CFED423-B305-4E93-8A6C-2E062FC1E441}" type="pres">
      <dgm:prSet presAssocID="{FA7AB10B-2E83-4429-B4E9-E769CD03484D}" presName="text" presStyleLbl="fgAcc0" presStyleIdx="0" presStyleCnt="2">
        <dgm:presLayoutVars>
          <dgm:chPref val="3"/>
        </dgm:presLayoutVars>
      </dgm:prSet>
      <dgm:spPr/>
    </dgm:pt>
    <dgm:pt modelId="{F5E32712-4F5B-4EB0-8801-21B846FCCF51}" type="pres">
      <dgm:prSet presAssocID="{FA7AB10B-2E83-4429-B4E9-E769CD03484D}" presName="hierChild2" presStyleCnt="0"/>
      <dgm:spPr/>
    </dgm:pt>
    <dgm:pt modelId="{28800D65-0215-49B1-A697-6B43A407B602}" type="pres">
      <dgm:prSet presAssocID="{389DA76C-D7FE-4563-9695-C6A5965EC9E4}" presName="hierRoot1" presStyleCnt="0"/>
      <dgm:spPr/>
    </dgm:pt>
    <dgm:pt modelId="{7EFCA1F8-77A9-4DC4-974C-4AB0613AD7F4}" type="pres">
      <dgm:prSet presAssocID="{389DA76C-D7FE-4563-9695-C6A5965EC9E4}" presName="composite" presStyleCnt="0"/>
      <dgm:spPr/>
    </dgm:pt>
    <dgm:pt modelId="{46701FF2-187F-4229-B20E-08B0B3154F93}" type="pres">
      <dgm:prSet presAssocID="{389DA76C-D7FE-4563-9695-C6A5965EC9E4}" presName="background" presStyleLbl="node0" presStyleIdx="1" presStyleCnt="2"/>
      <dgm:spPr/>
    </dgm:pt>
    <dgm:pt modelId="{FD026F46-A049-4B6B-BC14-CD8A2695C3EC}" type="pres">
      <dgm:prSet presAssocID="{389DA76C-D7FE-4563-9695-C6A5965EC9E4}" presName="text" presStyleLbl="fgAcc0" presStyleIdx="1" presStyleCnt="2">
        <dgm:presLayoutVars>
          <dgm:chPref val="3"/>
        </dgm:presLayoutVars>
      </dgm:prSet>
      <dgm:spPr/>
    </dgm:pt>
    <dgm:pt modelId="{6A8D6C79-C0C5-4F34-B67D-A183B57FD921}" type="pres">
      <dgm:prSet presAssocID="{389DA76C-D7FE-4563-9695-C6A5965EC9E4}" presName="hierChild2" presStyleCnt="0"/>
      <dgm:spPr/>
    </dgm:pt>
  </dgm:ptLst>
  <dgm:cxnLst>
    <dgm:cxn modelId="{C9C4410E-38A7-45DE-9DBB-11D8E33D0309}" srcId="{0085EC19-2C78-4C63-B79A-8224FD411F85}" destId="{389DA76C-D7FE-4563-9695-C6A5965EC9E4}" srcOrd="1" destOrd="0" parTransId="{40D0CFE4-E739-4BA0-A9EA-CB57AEB02B1D}" sibTransId="{EFAB3C7B-410C-4218-AFE4-6EA578AE269A}"/>
    <dgm:cxn modelId="{90752631-1F89-4A8F-803F-08D210CF2405}" type="presOf" srcId="{FA7AB10B-2E83-4429-B4E9-E769CD03484D}" destId="{6CFED423-B305-4E93-8A6C-2E062FC1E441}" srcOrd="0" destOrd="0" presId="urn:microsoft.com/office/officeart/2005/8/layout/hierarchy1"/>
    <dgm:cxn modelId="{EDDC425F-957F-4F5C-BA3B-715CE2D1BCC1}" type="presOf" srcId="{389DA76C-D7FE-4563-9695-C6A5965EC9E4}" destId="{FD026F46-A049-4B6B-BC14-CD8A2695C3EC}" srcOrd="0" destOrd="0" presId="urn:microsoft.com/office/officeart/2005/8/layout/hierarchy1"/>
    <dgm:cxn modelId="{EF6566E7-1E40-4240-9349-6272CB9E5765}" srcId="{0085EC19-2C78-4C63-B79A-8224FD411F85}" destId="{FA7AB10B-2E83-4429-B4E9-E769CD03484D}" srcOrd="0" destOrd="0" parTransId="{50F84D0F-18FE-4AF4-A688-6F5BF263D9E4}" sibTransId="{74E3A667-8CD1-42F7-9846-288943583480}"/>
    <dgm:cxn modelId="{2F5E6CE9-4636-4047-869B-9E82E0F65BF4}" type="presOf" srcId="{0085EC19-2C78-4C63-B79A-8224FD411F85}" destId="{2B478B4D-7E8D-4D3E-A4C7-259D9070ADFB}" srcOrd="0" destOrd="0" presId="urn:microsoft.com/office/officeart/2005/8/layout/hierarchy1"/>
    <dgm:cxn modelId="{F0C61DE7-6AEB-4F30-9AE8-F6C315A193EA}" type="presParOf" srcId="{2B478B4D-7E8D-4D3E-A4C7-259D9070ADFB}" destId="{96368AAA-16E0-4592-8FF4-3CB324A2586C}" srcOrd="0" destOrd="0" presId="urn:microsoft.com/office/officeart/2005/8/layout/hierarchy1"/>
    <dgm:cxn modelId="{D901BD8C-FA46-4571-8C70-1A5193AB0F92}" type="presParOf" srcId="{96368AAA-16E0-4592-8FF4-3CB324A2586C}" destId="{953530BE-9594-46CA-B678-5180BD9BB97A}" srcOrd="0" destOrd="0" presId="urn:microsoft.com/office/officeart/2005/8/layout/hierarchy1"/>
    <dgm:cxn modelId="{A79D73F2-61C2-4E58-B29B-D80E64BA43B6}" type="presParOf" srcId="{953530BE-9594-46CA-B678-5180BD9BB97A}" destId="{9B40DF7B-101E-46FF-8008-B79262EC5E7D}" srcOrd="0" destOrd="0" presId="urn:microsoft.com/office/officeart/2005/8/layout/hierarchy1"/>
    <dgm:cxn modelId="{D31972F6-6747-45C9-83D8-DAB494DC2191}" type="presParOf" srcId="{953530BE-9594-46CA-B678-5180BD9BB97A}" destId="{6CFED423-B305-4E93-8A6C-2E062FC1E441}" srcOrd="1" destOrd="0" presId="urn:microsoft.com/office/officeart/2005/8/layout/hierarchy1"/>
    <dgm:cxn modelId="{C22BC4AA-C4E2-4102-A93F-174C6279D281}" type="presParOf" srcId="{96368AAA-16E0-4592-8FF4-3CB324A2586C}" destId="{F5E32712-4F5B-4EB0-8801-21B846FCCF51}" srcOrd="1" destOrd="0" presId="urn:microsoft.com/office/officeart/2005/8/layout/hierarchy1"/>
    <dgm:cxn modelId="{C1B8AC46-EBD4-43EA-BEC6-4E59BAB912D7}" type="presParOf" srcId="{2B478B4D-7E8D-4D3E-A4C7-259D9070ADFB}" destId="{28800D65-0215-49B1-A697-6B43A407B602}" srcOrd="1" destOrd="0" presId="urn:microsoft.com/office/officeart/2005/8/layout/hierarchy1"/>
    <dgm:cxn modelId="{799E281F-21B5-4A22-B8CA-926E7C9CB03E}" type="presParOf" srcId="{28800D65-0215-49B1-A697-6B43A407B602}" destId="{7EFCA1F8-77A9-4DC4-974C-4AB0613AD7F4}" srcOrd="0" destOrd="0" presId="urn:microsoft.com/office/officeart/2005/8/layout/hierarchy1"/>
    <dgm:cxn modelId="{D986D786-7790-4356-8CBF-02EB1B18BC05}" type="presParOf" srcId="{7EFCA1F8-77A9-4DC4-974C-4AB0613AD7F4}" destId="{46701FF2-187F-4229-B20E-08B0B3154F93}" srcOrd="0" destOrd="0" presId="urn:microsoft.com/office/officeart/2005/8/layout/hierarchy1"/>
    <dgm:cxn modelId="{30D46C4C-5F2A-4DF1-A7AC-5C18192B3214}" type="presParOf" srcId="{7EFCA1F8-77A9-4DC4-974C-4AB0613AD7F4}" destId="{FD026F46-A049-4B6B-BC14-CD8A2695C3EC}" srcOrd="1" destOrd="0" presId="urn:microsoft.com/office/officeart/2005/8/layout/hierarchy1"/>
    <dgm:cxn modelId="{C388C33D-8948-4363-B23B-051E4E34FE8A}" type="presParOf" srcId="{28800D65-0215-49B1-A697-6B43A407B602}" destId="{6A8D6C79-C0C5-4F34-B67D-A183B57FD9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F0AEA2-002A-462F-9A9F-11821740F24A}"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26C0C312-FC50-4B48-80C8-274E18E913F5}">
      <dgm:prSet/>
      <dgm:spPr/>
      <dgm:t>
        <a:bodyPr/>
        <a:lstStyle/>
        <a:p>
          <a:pPr>
            <a:defRPr b="1"/>
          </a:pPr>
          <a:r>
            <a:rPr lang="en-US"/>
            <a:t>January</a:t>
          </a:r>
        </a:p>
      </dgm:t>
    </dgm:pt>
    <dgm:pt modelId="{5CB78312-03C3-497E-B02B-CEC16DC5E51D}" type="parTrans" cxnId="{2C387C72-DE11-4F8C-A0A4-10A8C289D267}">
      <dgm:prSet/>
      <dgm:spPr/>
      <dgm:t>
        <a:bodyPr/>
        <a:lstStyle/>
        <a:p>
          <a:endParaRPr lang="en-US"/>
        </a:p>
      </dgm:t>
    </dgm:pt>
    <dgm:pt modelId="{8F5617FE-9CDE-4FBB-84C1-17F4A5D1393D}" type="sibTrans" cxnId="{2C387C72-DE11-4F8C-A0A4-10A8C289D267}">
      <dgm:prSet/>
      <dgm:spPr/>
      <dgm:t>
        <a:bodyPr/>
        <a:lstStyle/>
        <a:p>
          <a:endParaRPr lang="en-US"/>
        </a:p>
      </dgm:t>
    </dgm:pt>
    <dgm:pt modelId="{B50D041E-B608-45CC-B638-8FA9B2C068F2}">
      <dgm:prSet/>
      <dgm:spPr/>
      <dgm:t>
        <a:bodyPr/>
        <a:lstStyle/>
        <a:p>
          <a:r>
            <a:rPr lang="en-US"/>
            <a:t>Ethical Leadership Workshop (3 hrs).</a:t>
          </a:r>
        </a:p>
      </dgm:t>
    </dgm:pt>
    <dgm:pt modelId="{8164313A-0744-4115-B3E5-D665DFFC3196}" type="parTrans" cxnId="{8CF97C82-217D-4455-AE95-AC02D148A53B}">
      <dgm:prSet/>
      <dgm:spPr/>
      <dgm:t>
        <a:bodyPr/>
        <a:lstStyle/>
        <a:p>
          <a:endParaRPr lang="en-US"/>
        </a:p>
      </dgm:t>
    </dgm:pt>
    <dgm:pt modelId="{DFF6E480-F808-4A99-8D44-142D710C7AE1}" type="sibTrans" cxnId="{8CF97C82-217D-4455-AE95-AC02D148A53B}">
      <dgm:prSet/>
      <dgm:spPr/>
      <dgm:t>
        <a:bodyPr/>
        <a:lstStyle/>
        <a:p>
          <a:endParaRPr lang="en-US"/>
        </a:p>
      </dgm:t>
    </dgm:pt>
    <dgm:pt modelId="{84AAC8B8-8D2D-4046-B3CC-C55D1FC71E5B}">
      <dgm:prSet/>
      <dgm:spPr/>
      <dgm:t>
        <a:bodyPr/>
        <a:lstStyle/>
        <a:p>
          <a:pPr>
            <a:defRPr b="1"/>
          </a:pPr>
          <a:r>
            <a:rPr lang="en-US"/>
            <a:t>February</a:t>
          </a:r>
        </a:p>
      </dgm:t>
    </dgm:pt>
    <dgm:pt modelId="{EFD3C177-5427-4CD9-BDF4-8EDAC5956581}" type="parTrans" cxnId="{96D67B23-58DC-46F9-B676-3658F2BA18CE}">
      <dgm:prSet/>
      <dgm:spPr/>
      <dgm:t>
        <a:bodyPr/>
        <a:lstStyle/>
        <a:p>
          <a:endParaRPr lang="en-US"/>
        </a:p>
      </dgm:t>
    </dgm:pt>
    <dgm:pt modelId="{9DF2E8B0-544B-4ABA-A204-5A430208C775}" type="sibTrans" cxnId="{96D67B23-58DC-46F9-B676-3658F2BA18CE}">
      <dgm:prSet/>
      <dgm:spPr/>
      <dgm:t>
        <a:bodyPr/>
        <a:lstStyle/>
        <a:p>
          <a:endParaRPr lang="en-US"/>
        </a:p>
      </dgm:t>
    </dgm:pt>
    <dgm:pt modelId="{52BE8B19-3F6F-4D5D-93D5-8D83728B445A}">
      <dgm:prSet/>
      <dgm:spPr/>
      <dgm:t>
        <a:bodyPr/>
        <a:lstStyle/>
        <a:p>
          <a:r>
            <a:rPr lang="en-US"/>
            <a:t>Contextual Decision-Making Workshop (2 hrs).</a:t>
          </a:r>
        </a:p>
      </dgm:t>
    </dgm:pt>
    <dgm:pt modelId="{E8BFB79F-823D-4535-92E5-8BA0D3EE97FC}" type="parTrans" cxnId="{98CF42FF-3454-4257-BD50-3B302D7D1018}">
      <dgm:prSet/>
      <dgm:spPr/>
      <dgm:t>
        <a:bodyPr/>
        <a:lstStyle/>
        <a:p>
          <a:endParaRPr lang="en-US"/>
        </a:p>
      </dgm:t>
    </dgm:pt>
    <dgm:pt modelId="{1C24CB4E-0159-4D1F-9750-2C133480FB59}" type="sibTrans" cxnId="{98CF42FF-3454-4257-BD50-3B302D7D1018}">
      <dgm:prSet/>
      <dgm:spPr/>
      <dgm:t>
        <a:bodyPr/>
        <a:lstStyle/>
        <a:p>
          <a:endParaRPr lang="en-US"/>
        </a:p>
      </dgm:t>
    </dgm:pt>
    <dgm:pt modelId="{AA739512-5B91-4776-B950-3B8617C7C4A7}">
      <dgm:prSet/>
      <dgm:spPr/>
      <dgm:t>
        <a:bodyPr/>
        <a:lstStyle/>
        <a:p>
          <a:pPr>
            <a:defRPr b="1"/>
          </a:pPr>
          <a:r>
            <a:rPr lang="en-US"/>
            <a:t>March</a:t>
          </a:r>
        </a:p>
      </dgm:t>
    </dgm:pt>
    <dgm:pt modelId="{CAF97CBF-B3A9-4F46-9DA0-A283CEBDA4E0}" type="parTrans" cxnId="{D943CDDA-E9A6-48A2-BDB6-1FAFF735F099}">
      <dgm:prSet/>
      <dgm:spPr/>
      <dgm:t>
        <a:bodyPr/>
        <a:lstStyle/>
        <a:p>
          <a:endParaRPr lang="en-US"/>
        </a:p>
      </dgm:t>
    </dgm:pt>
    <dgm:pt modelId="{F651C3BA-8C3A-4924-B6AA-ECF93833A96E}" type="sibTrans" cxnId="{D943CDDA-E9A6-48A2-BDB6-1FAFF735F099}">
      <dgm:prSet/>
      <dgm:spPr/>
      <dgm:t>
        <a:bodyPr/>
        <a:lstStyle/>
        <a:p>
          <a:endParaRPr lang="en-US"/>
        </a:p>
      </dgm:t>
    </dgm:pt>
    <dgm:pt modelId="{C9651715-B480-43A2-A5DD-49454266666B}">
      <dgm:prSet/>
      <dgm:spPr/>
      <dgm:t>
        <a:bodyPr/>
        <a:lstStyle/>
        <a:p>
          <a:r>
            <a:rPr lang="en-US"/>
            <a:t>Communication &amp; Collaboration Workshop (2 hrs).</a:t>
          </a:r>
        </a:p>
      </dgm:t>
    </dgm:pt>
    <dgm:pt modelId="{62FAF93F-D0C4-4610-9CD7-3E16D729F0D6}" type="parTrans" cxnId="{50C7667E-0E16-4C95-AC90-BC64D25BB874}">
      <dgm:prSet/>
      <dgm:spPr/>
      <dgm:t>
        <a:bodyPr/>
        <a:lstStyle/>
        <a:p>
          <a:endParaRPr lang="en-US"/>
        </a:p>
      </dgm:t>
    </dgm:pt>
    <dgm:pt modelId="{710020B5-89B2-4F58-B840-AC965090C825}" type="sibTrans" cxnId="{50C7667E-0E16-4C95-AC90-BC64D25BB874}">
      <dgm:prSet/>
      <dgm:spPr/>
      <dgm:t>
        <a:bodyPr/>
        <a:lstStyle/>
        <a:p>
          <a:endParaRPr lang="en-US"/>
        </a:p>
      </dgm:t>
    </dgm:pt>
    <dgm:pt modelId="{1070B979-BA3D-45AD-8515-36BCBA0C48CF}">
      <dgm:prSet/>
      <dgm:spPr/>
      <dgm:t>
        <a:bodyPr/>
        <a:lstStyle/>
        <a:p>
          <a:pPr>
            <a:defRPr b="1"/>
          </a:pPr>
          <a:r>
            <a:rPr lang="en-US"/>
            <a:t>April</a:t>
          </a:r>
        </a:p>
      </dgm:t>
    </dgm:pt>
    <dgm:pt modelId="{AFC5CB94-9A10-42C1-A81F-2CBC4A6DA638}" type="parTrans" cxnId="{C4DC5AC5-2F22-4D40-8972-C620051D286A}">
      <dgm:prSet/>
      <dgm:spPr/>
      <dgm:t>
        <a:bodyPr/>
        <a:lstStyle/>
        <a:p>
          <a:endParaRPr lang="en-US"/>
        </a:p>
      </dgm:t>
    </dgm:pt>
    <dgm:pt modelId="{FA4439F3-B29B-4315-BB8B-207FB83BAAEA}" type="sibTrans" cxnId="{C4DC5AC5-2F22-4D40-8972-C620051D286A}">
      <dgm:prSet/>
      <dgm:spPr/>
      <dgm:t>
        <a:bodyPr/>
        <a:lstStyle/>
        <a:p>
          <a:endParaRPr lang="en-US"/>
        </a:p>
      </dgm:t>
    </dgm:pt>
    <dgm:pt modelId="{98769480-265E-4518-9D14-73B748ACD345}">
      <dgm:prSet/>
      <dgm:spPr/>
      <dgm:t>
        <a:bodyPr/>
        <a:lstStyle/>
        <a:p>
          <a:r>
            <a:rPr lang="en-US"/>
            <a:t>Mock Hearing Simulation (4 hrs).</a:t>
          </a:r>
        </a:p>
      </dgm:t>
    </dgm:pt>
    <dgm:pt modelId="{11D963FF-F6DB-4C74-8A68-EEDD5174ED8C}" type="parTrans" cxnId="{BB7F6B06-CF36-49E8-BDAA-99E480A45B9E}">
      <dgm:prSet/>
      <dgm:spPr/>
      <dgm:t>
        <a:bodyPr/>
        <a:lstStyle/>
        <a:p>
          <a:endParaRPr lang="en-US"/>
        </a:p>
      </dgm:t>
    </dgm:pt>
    <dgm:pt modelId="{268A0A6E-8F29-42B5-A91C-4118CCBB1BC2}" type="sibTrans" cxnId="{BB7F6B06-CF36-49E8-BDAA-99E480A45B9E}">
      <dgm:prSet/>
      <dgm:spPr/>
      <dgm:t>
        <a:bodyPr/>
        <a:lstStyle/>
        <a:p>
          <a:endParaRPr lang="en-US"/>
        </a:p>
      </dgm:t>
    </dgm:pt>
    <dgm:pt modelId="{B99F7950-058A-47EC-93AB-8273C267D0DE}">
      <dgm:prSet/>
      <dgm:spPr/>
      <dgm:t>
        <a:bodyPr/>
        <a:lstStyle/>
        <a:p>
          <a:pPr>
            <a:defRPr b="1"/>
          </a:pPr>
          <a:r>
            <a:rPr lang="en-US"/>
            <a:t>May</a:t>
          </a:r>
        </a:p>
      </dgm:t>
    </dgm:pt>
    <dgm:pt modelId="{055A9388-F02E-43A2-8173-31103580476B}" type="parTrans" cxnId="{F73BB5BC-2AED-4C82-9449-964FB01E6EAE}">
      <dgm:prSet/>
      <dgm:spPr/>
      <dgm:t>
        <a:bodyPr/>
        <a:lstStyle/>
        <a:p>
          <a:endParaRPr lang="en-US"/>
        </a:p>
      </dgm:t>
    </dgm:pt>
    <dgm:pt modelId="{7F725969-E76B-4A92-B278-2D92B10E032A}" type="sibTrans" cxnId="{F73BB5BC-2AED-4C82-9449-964FB01E6EAE}">
      <dgm:prSet/>
      <dgm:spPr/>
      <dgm:t>
        <a:bodyPr/>
        <a:lstStyle/>
        <a:p>
          <a:endParaRPr lang="en-US"/>
        </a:p>
      </dgm:t>
    </dgm:pt>
    <dgm:pt modelId="{1EE67035-883A-4A35-897B-307E39AD93B4}">
      <dgm:prSet/>
      <dgm:spPr/>
      <dgm:t>
        <a:bodyPr/>
        <a:lstStyle/>
        <a:p>
          <a:r>
            <a:rPr lang="en-US"/>
            <a:t>Reflection &amp; Feedback Workshop (3 hrs).</a:t>
          </a:r>
        </a:p>
      </dgm:t>
    </dgm:pt>
    <dgm:pt modelId="{ACACB93A-5982-48FF-A633-D8A7037D93F0}" type="parTrans" cxnId="{BA0F80D1-B44D-43F4-BC22-553C77BC63C1}">
      <dgm:prSet/>
      <dgm:spPr/>
      <dgm:t>
        <a:bodyPr/>
        <a:lstStyle/>
        <a:p>
          <a:endParaRPr lang="en-US"/>
        </a:p>
      </dgm:t>
    </dgm:pt>
    <dgm:pt modelId="{235F36D6-ECD0-4882-B08B-B0EC86F418CB}" type="sibTrans" cxnId="{BA0F80D1-B44D-43F4-BC22-553C77BC63C1}">
      <dgm:prSet/>
      <dgm:spPr/>
      <dgm:t>
        <a:bodyPr/>
        <a:lstStyle/>
        <a:p>
          <a:endParaRPr lang="en-US"/>
        </a:p>
      </dgm:t>
    </dgm:pt>
    <dgm:pt modelId="{D8082261-6375-4969-BBAE-15F200DB93DB}" type="pres">
      <dgm:prSet presAssocID="{E8F0AEA2-002A-462F-9A9F-11821740F24A}" presName="root" presStyleCnt="0">
        <dgm:presLayoutVars>
          <dgm:chMax/>
          <dgm:chPref/>
          <dgm:animLvl val="lvl"/>
        </dgm:presLayoutVars>
      </dgm:prSet>
      <dgm:spPr/>
    </dgm:pt>
    <dgm:pt modelId="{A5C96ECD-39B1-4E4C-9EFB-E29B2917B4B1}" type="pres">
      <dgm:prSet presAssocID="{E8F0AEA2-002A-462F-9A9F-11821740F24A}" presName="divider" presStyleLbl="fgAccFollowNode1" presStyleIdx="0" presStyleCnt="1"/>
      <dgm:spPr>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tailEnd type="triangle" w="lg" len="lg"/>
        </a:ln>
        <a:effectLst/>
      </dgm:spPr>
    </dgm:pt>
    <dgm:pt modelId="{287264ED-4DB2-4127-9327-FE609F61453C}" type="pres">
      <dgm:prSet presAssocID="{E8F0AEA2-002A-462F-9A9F-11821740F24A}" presName="nodes" presStyleCnt="0">
        <dgm:presLayoutVars>
          <dgm:chMax/>
          <dgm:chPref/>
          <dgm:animLvl val="lvl"/>
        </dgm:presLayoutVars>
      </dgm:prSet>
      <dgm:spPr/>
    </dgm:pt>
    <dgm:pt modelId="{E15B870E-12D2-4277-B05D-C09733430CD2}" type="pres">
      <dgm:prSet presAssocID="{26C0C312-FC50-4B48-80C8-274E18E913F5}" presName="composite" presStyleCnt="0"/>
      <dgm:spPr/>
    </dgm:pt>
    <dgm:pt modelId="{C2BA9986-8A0F-4B79-B82C-2300DAF94A30}" type="pres">
      <dgm:prSet presAssocID="{26C0C312-FC50-4B48-80C8-274E18E913F5}" presName="L1TextContainer" presStyleLbl="revTx" presStyleIdx="0" presStyleCnt="5">
        <dgm:presLayoutVars>
          <dgm:chMax val="1"/>
          <dgm:chPref val="1"/>
          <dgm:bulletEnabled val="1"/>
        </dgm:presLayoutVars>
      </dgm:prSet>
      <dgm:spPr/>
    </dgm:pt>
    <dgm:pt modelId="{BBBA628A-5DAD-4678-9AC1-7FAEC53679AE}" type="pres">
      <dgm:prSet presAssocID="{26C0C312-FC50-4B48-80C8-274E18E913F5}" presName="L2TextContainerWrapper" presStyleCnt="0">
        <dgm:presLayoutVars>
          <dgm:chMax val="0"/>
          <dgm:chPref val="0"/>
          <dgm:bulletEnabled val="1"/>
        </dgm:presLayoutVars>
      </dgm:prSet>
      <dgm:spPr/>
    </dgm:pt>
    <dgm:pt modelId="{A74308BA-E94F-4D2C-BD75-9BB781B15892}" type="pres">
      <dgm:prSet presAssocID="{26C0C312-FC50-4B48-80C8-274E18E913F5}" presName="L2TextContainer" presStyleLbl="bgAcc1" presStyleIdx="0" presStyleCnt="5"/>
      <dgm:spPr/>
    </dgm:pt>
    <dgm:pt modelId="{A88F0192-7F82-4677-A0E3-279CA32E69C9}" type="pres">
      <dgm:prSet presAssocID="{26C0C312-FC50-4B48-80C8-274E18E913F5}" presName="FlexibleEmptyPlaceHolder" presStyleCnt="0"/>
      <dgm:spPr/>
    </dgm:pt>
    <dgm:pt modelId="{627164FC-65BB-432F-BBF1-129DABA3E5E6}" type="pres">
      <dgm:prSet presAssocID="{26C0C312-FC50-4B48-80C8-274E18E913F5}" presName="ConnectLine" presStyleLbl="sibTrans1D1" presStyleIdx="0" presStyleCnt="5"/>
      <dgm:spPr>
        <a:noFill/>
        <a:ln w="12700" cap="rnd" cmpd="sng" algn="ctr">
          <a:solidFill>
            <a:schemeClr val="accent2">
              <a:hueOff val="0"/>
              <a:satOff val="0"/>
              <a:lumOff val="0"/>
              <a:alphaOff val="0"/>
            </a:schemeClr>
          </a:solidFill>
          <a:prstDash val="dash"/>
        </a:ln>
        <a:effectLst/>
      </dgm:spPr>
    </dgm:pt>
    <dgm:pt modelId="{9CECBFF6-D10A-4668-9491-60AB1DD7086D}" type="pres">
      <dgm:prSet presAssocID="{26C0C312-FC50-4B48-80C8-274E18E913F5}" presName="ConnectorPoint" presStyleLbl="alignNode1" presStyleIdx="0" presStyleCnt="5"/>
      <dgm:spPr/>
    </dgm:pt>
    <dgm:pt modelId="{D1122180-B436-4E4A-B1C2-6E2EB97E7E35}" type="pres">
      <dgm:prSet presAssocID="{26C0C312-FC50-4B48-80C8-274E18E913F5}" presName="EmptyPlaceHolder" presStyleCnt="0"/>
      <dgm:spPr/>
    </dgm:pt>
    <dgm:pt modelId="{8CCE87AC-DDB2-4F9C-8A29-8491F3111E71}" type="pres">
      <dgm:prSet presAssocID="{8F5617FE-9CDE-4FBB-84C1-17F4A5D1393D}" presName="spaceBetweenRectangles" presStyleCnt="0"/>
      <dgm:spPr/>
    </dgm:pt>
    <dgm:pt modelId="{D1012667-8112-4FFD-B5F6-6CFF7F17D825}" type="pres">
      <dgm:prSet presAssocID="{84AAC8B8-8D2D-4046-B3CC-C55D1FC71E5B}" presName="composite" presStyleCnt="0"/>
      <dgm:spPr/>
    </dgm:pt>
    <dgm:pt modelId="{505C5C1A-5246-4525-B40D-4323A995AEFB}" type="pres">
      <dgm:prSet presAssocID="{84AAC8B8-8D2D-4046-B3CC-C55D1FC71E5B}" presName="L1TextContainer" presStyleLbl="revTx" presStyleIdx="1" presStyleCnt="5">
        <dgm:presLayoutVars>
          <dgm:chMax val="1"/>
          <dgm:chPref val="1"/>
          <dgm:bulletEnabled val="1"/>
        </dgm:presLayoutVars>
      </dgm:prSet>
      <dgm:spPr/>
    </dgm:pt>
    <dgm:pt modelId="{A2733C29-D0F3-4D06-80BC-84E9B8F9AD74}" type="pres">
      <dgm:prSet presAssocID="{84AAC8B8-8D2D-4046-B3CC-C55D1FC71E5B}" presName="L2TextContainerWrapper" presStyleCnt="0">
        <dgm:presLayoutVars>
          <dgm:chMax val="0"/>
          <dgm:chPref val="0"/>
          <dgm:bulletEnabled val="1"/>
        </dgm:presLayoutVars>
      </dgm:prSet>
      <dgm:spPr/>
    </dgm:pt>
    <dgm:pt modelId="{F8151882-0E25-4BDB-A8E1-DDA31F640ACC}" type="pres">
      <dgm:prSet presAssocID="{84AAC8B8-8D2D-4046-B3CC-C55D1FC71E5B}" presName="L2TextContainer" presStyleLbl="bgAcc1" presStyleIdx="1" presStyleCnt="5"/>
      <dgm:spPr/>
    </dgm:pt>
    <dgm:pt modelId="{F54CFE98-3011-49BA-9E5C-501E3828A5E0}" type="pres">
      <dgm:prSet presAssocID="{84AAC8B8-8D2D-4046-B3CC-C55D1FC71E5B}" presName="FlexibleEmptyPlaceHolder" presStyleCnt="0"/>
      <dgm:spPr/>
    </dgm:pt>
    <dgm:pt modelId="{A3039341-F21F-4D33-99CA-352C54EFE8BC}" type="pres">
      <dgm:prSet presAssocID="{84AAC8B8-8D2D-4046-B3CC-C55D1FC71E5B}" presName="ConnectLine" presStyleLbl="sibTrans1D1" presStyleIdx="1" presStyleCnt="5"/>
      <dgm:spPr>
        <a:noFill/>
        <a:ln w="12700" cap="rnd" cmpd="sng" algn="ctr">
          <a:solidFill>
            <a:schemeClr val="accent3">
              <a:hueOff val="0"/>
              <a:satOff val="0"/>
              <a:lumOff val="0"/>
              <a:alphaOff val="0"/>
            </a:schemeClr>
          </a:solidFill>
          <a:prstDash val="dash"/>
        </a:ln>
        <a:effectLst/>
      </dgm:spPr>
    </dgm:pt>
    <dgm:pt modelId="{EBEB7287-468E-4E3C-BE0A-1D2275E0FAAE}" type="pres">
      <dgm:prSet presAssocID="{84AAC8B8-8D2D-4046-B3CC-C55D1FC71E5B}" presName="ConnectorPoint" presStyleLbl="alignNode1" presStyleIdx="1" presStyleCnt="5"/>
      <dgm:spPr/>
    </dgm:pt>
    <dgm:pt modelId="{FD36AEDF-D7E4-43C0-9324-9EB04BDB6107}" type="pres">
      <dgm:prSet presAssocID="{84AAC8B8-8D2D-4046-B3CC-C55D1FC71E5B}" presName="EmptyPlaceHolder" presStyleCnt="0"/>
      <dgm:spPr/>
    </dgm:pt>
    <dgm:pt modelId="{D4F33FAD-5FD1-4A12-B99B-72528330AC95}" type="pres">
      <dgm:prSet presAssocID="{9DF2E8B0-544B-4ABA-A204-5A430208C775}" presName="spaceBetweenRectangles" presStyleCnt="0"/>
      <dgm:spPr/>
    </dgm:pt>
    <dgm:pt modelId="{7E77E06D-6847-42DC-AC88-4FB118E1E5C9}" type="pres">
      <dgm:prSet presAssocID="{AA739512-5B91-4776-B950-3B8617C7C4A7}" presName="composite" presStyleCnt="0"/>
      <dgm:spPr/>
    </dgm:pt>
    <dgm:pt modelId="{D3A98E38-61DE-4F39-8148-D07FB4BC9299}" type="pres">
      <dgm:prSet presAssocID="{AA739512-5B91-4776-B950-3B8617C7C4A7}" presName="L1TextContainer" presStyleLbl="revTx" presStyleIdx="2" presStyleCnt="5">
        <dgm:presLayoutVars>
          <dgm:chMax val="1"/>
          <dgm:chPref val="1"/>
          <dgm:bulletEnabled val="1"/>
        </dgm:presLayoutVars>
      </dgm:prSet>
      <dgm:spPr/>
    </dgm:pt>
    <dgm:pt modelId="{6EF518C6-EEB4-4BD0-ADA4-7B8D8DBA5662}" type="pres">
      <dgm:prSet presAssocID="{AA739512-5B91-4776-B950-3B8617C7C4A7}" presName="L2TextContainerWrapper" presStyleCnt="0">
        <dgm:presLayoutVars>
          <dgm:chMax val="0"/>
          <dgm:chPref val="0"/>
          <dgm:bulletEnabled val="1"/>
        </dgm:presLayoutVars>
      </dgm:prSet>
      <dgm:spPr/>
    </dgm:pt>
    <dgm:pt modelId="{23A0587B-83A1-49E2-985E-B96A89E8E7F3}" type="pres">
      <dgm:prSet presAssocID="{AA739512-5B91-4776-B950-3B8617C7C4A7}" presName="L2TextContainer" presStyleLbl="bgAcc1" presStyleIdx="2" presStyleCnt="5"/>
      <dgm:spPr/>
    </dgm:pt>
    <dgm:pt modelId="{95E5FF3A-301E-4E48-8976-3EABFC21ECB3}" type="pres">
      <dgm:prSet presAssocID="{AA739512-5B91-4776-B950-3B8617C7C4A7}" presName="FlexibleEmptyPlaceHolder" presStyleCnt="0"/>
      <dgm:spPr/>
    </dgm:pt>
    <dgm:pt modelId="{735EA6EB-0453-4D35-B335-EA6950EA6ADE}" type="pres">
      <dgm:prSet presAssocID="{AA739512-5B91-4776-B950-3B8617C7C4A7}" presName="ConnectLine" presStyleLbl="sibTrans1D1" presStyleIdx="2" presStyleCnt="5"/>
      <dgm:spPr>
        <a:noFill/>
        <a:ln w="12700" cap="rnd" cmpd="sng" algn="ctr">
          <a:solidFill>
            <a:schemeClr val="accent4">
              <a:hueOff val="0"/>
              <a:satOff val="0"/>
              <a:lumOff val="0"/>
              <a:alphaOff val="0"/>
            </a:schemeClr>
          </a:solidFill>
          <a:prstDash val="dash"/>
        </a:ln>
        <a:effectLst/>
      </dgm:spPr>
    </dgm:pt>
    <dgm:pt modelId="{882B124F-02E0-4622-AC8C-73CD688DB49F}" type="pres">
      <dgm:prSet presAssocID="{AA739512-5B91-4776-B950-3B8617C7C4A7}" presName="ConnectorPoint" presStyleLbl="alignNode1" presStyleIdx="2" presStyleCnt="5"/>
      <dgm:spPr/>
    </dgm:pt>
    <dgm:pt modelId="{C413822C-3214-4C98-AD0C-6502CD89A595}" type="pres">
      <dgm:prSet presAssocID="{AA739512-5B91-4776-B950-3B8617C7C4A7}" presName="EmptyPlaceHolder" presStyleCnt="0"/>
      <dgm:spPr/>
    </dgm:pt>
    <dgm:pt modelId="{D9EAF05B-3537-48D8-BD26-DD122373B61B}" type="pres">
      <dgm:prSet presAssocID="{F651C3BA-8C3A-4924-B6AA-ECF93833A96E}" presName="spaceBetweenRectangles" presStyleCnt="0"/>
      <dgm:spPr/>
    </dgm:pt>
    <dgm:pt modelId="{447C6C1D-161B-49F4-8CE2-598137DD8648}" type="pres">
      <dgm:prSet presAssocID="{1070B979-BA3D-45AD-8515-36BCBA0C48CF}" presName="composite" presStyleCnt="0"/>
      <dgm:spPr/>
    </dgm:pt>
    <dgm:pt modelId="{262B3ED4-C33E-48BC-9AF0-F4AE50A6C29B}" type="pres">
      <dgm:prSet presAssocID="{1070B979-BA3D-45AD-8515-36BCBA0C48CF}" presName="L1TextContainer" presStyleLbl="revTx" presStyleIdx="3" presStyleCnt="5">
        <dgm:presLayoutVars>
          <dgm:chMax val="1"/>
          <dgm:chPref val="1"/>
          <dgm:bulletEnabled val="1"/>
        </dgm:presLayoutVars>
      </dgm:prSet>
      <dgm:spPr/>
    </dgm:pt>
    <dgm:pt modelId="{FEBF8410-94D9-40F8-B60E-AD5D5BF50371}" type="pres">
      <dgm:prSet presAssocID="{1070B979-BA3D-45AD-8515-36BCBA0C48CF}" presName="L2TextContainerWrapper" presStyleCnt="0">
        <dgm:presLayoutVars>
          <dgm:chMax val="0"/>
          <dgm:chPref val="0"/>
          <dgm:bulletEnabled val="1"/>
        </dgm:presLayoutVars>
      </dgm:prSet>
      <dgm:spPr/>
    </dgm:pt>
    <dgm:pt modelId="{0E20E6FE-DBCB-45EA-BAB0-74C03C2E4B9F}" type="pres">
      <dgm:prSet presAssocID="{1070B979-BA3D-45AD-8515-36BCBA0C48CF}" presName="L2TextContainer" presStyleLbl="bgAcc1" presStyleIdx="3" presStyleCnt="5"/>
      <dgm:spPr/>
    </dgm:pt>
    <dgm:pt modelId="{62A12451-7987-4755-8084-D3393C349100}" type="pres">
      <dgm:prSet presAssocID="{1070B979-BA3D-45AD-8515-36BCBA0C48CF}" presName="FlexibleEmptyPlaceHolder" presStyleCnt="0"/>
      <dgm:spPr/>
    </dgm:pt>
    <dgm:pt modelId="{9987BDF9-A9A1-4BC6-A7AB-4F7B5FBCA8CF}" type="pres">
      <dgm:prSet presAssocID="{1070B979-BA3D-45AD-8515-36BCBA0C48CF}" presName="ConnectLine" presStyleLbl="sibTrans1D1" presStyleIdx="3" presStyleCnt="5"/>
      <dgm:spPr>
        <a:noFill/>
        <a:ln w="12700" cap="rnd" cmpd="sng" algn="ctr">
          <a:solidFill>
            <a:schemeClr val="accent5">
              <a:hueOff val="0"/>
              <a:satOff val="0"/>
              <a:lumOff val="0"/>
              <a:alphaOff val="0"/>
            </a:schemeClr>
          </a:solidFill>
          <a:prstDash val="dash"/>
        </a:ln>
        <a:effectLst/>
      </dgm:spPr>
    </dgm:pt>
    <dgm:pt modelId="{6BACF303-71AC-4914-B1C5-6997A96BF2FD}" type="pres">
      <dgm:prSet presAssocID="{1070B979-BA3D-45AD-8515-36BCBA0C48CF}" presName="ConnectorPoint" presStyleLbl="alignNode1" presStyleIdx="3" presStyleCnt="5"/>
      <dgm:spPr/>
    </dgm:pt>
    <dgm:pt modelId="{ADC0445F-ED1E-451A-85E0-646881E1CEA7}" type="pres">
      <dgm:prSet presAssocID="{1070B979-BA3D-45AD-8515-36BCBA0C48CF}" presName="EmptyPlaceHolder" presStyleCnt="0"/>
      <dgm:spPr/>
    </dgm:pt>
    <dgm:pt modelId="{8DA89D4E-C021-4705-B65E-E04870F4D08C}" type="pres">
      <dgm:prSet presAssocID="{FA4439F3-B29B-4315-BB8B-207FB83BAAEA}" presName="spaceBetweenRectangles" presStyleCnt="0"/>
      <dgm:spPr/>
    </dgm:pt>
    <dgm:pt modelId="{A391AA4F-520F-4E82-90BC-720F02619B6D}" type="pres">
      <dgm:prSet presAssocID="{B99F7950-058A-47EC-93AB-8273C267D0DE}" presName="composite" presStyleCnt="0"/>
      <dgm:spPr/>
    </dgm:pt>
    <dgm:pt modelId="{F352CC1D-3A31-48A7-8E6B-51A347804671}" type="pres">
      <dgm:prSet presAssocID="{B99F7950-058A-47EC-93AB-8273C267D0DE}" presName="L1TextContainer" presStyleLbl="revTx" presStyleIdx="4" presStyleCnt="5">
        <dgm:presLayoutVars>
          <dgm:chMax val="1"/>
          <dgm:chPref val="1"/>
          <dgm:bulletEnabled val="1"/>
        </dgm:presLayoutVars>
      </dgm:prSet>
      <dgm:spPr/>
    </dgm:pt>
    <dgm:pt modelId="{E2E388C1-D3DC-471D-AE80-E2D8BA9AC3D0}" type="pres">
      <dgm:prSet presAssocID="{B99F7950-058A-47EC-93AB-8273C267D0DE}" presName="L2TextContainerWrapper" presStyleCnt="0">
        <dgm:presLayoutVars>
          <dgm:chMax val="0"/>
          <dgm:chPref val="0"/>
          <dgm:bulletEnabled val="1"/>
        </dgm:presLayoutVars>
      </dgm:prSet>
      <dgm:spPr/>
    </dgm:pt>
    <dgm:pt modelId="{5763FD45-FD36-4724-BD2C-4EE8CC3A8F08}" type="pres">
      <dgm:prSet presAssocID="{B99F7950-058A-47EC-93AB-8273C267D0DE}" presName="L2TextContainer" presStyleLbl="bgAcc1" presStyleIdx="4" presStyleCnt="5"/>
      <dgm:spPr/>
    </dgm:pt>
    <dgm:pt modelId="{4F60A284-F5EA-49EA-AC78-3B0D0DCC9B77}" type="pres">
      <dgm:prSet presAssocID="{B99F7950-058A-47EC-93AB-8273C267D0DE}" presName="FlexibleEmptyPlaceHolder" presStyleCnt="0"/>
      <dgm:spPr/>
    </dgm:pt>
    <dgm:pt modelId="{327E498F-881D-44C7-92B3-5F5E8B0CB54C}" type="pres">
      <dgm:prSet presAssocID="{B99F7950-058A-47EC-93AB-8273C267D0DE}" presName="ConnectLine" presStyleLbl="sibTrans1D1" presStyleIdx="4" presStyleCnt="5"/>
      <dgm:spPr>
        <a:noFill/>
        <a:ln w="12700" cap="rnd" cmpd="sng" algn="ctr">
          <a:solidFill>
            <a:schemeClr val="accent6">
              <a:hueOff val="0"/>
              <a:satOff val="0"/>
              <a:lumOff val="0"/>
              <a:alphaOff val="0"/>
            </a:schemeClr>
          </a:solidFill>
          <a:prstDash val="dash"/>
        </a:ln>
        <a:effectLst/>
      </dgm:spPr>
    </dgm:pt>
    <dgm:pt modelId="{4E707AE8-EC66-499B-8A15-9E402F7B4F51}" type="pres">
      <dgm:prSet presAssocID="{B99F7950-058A-47EC-93AB-8273C267D0DE}" presName="ConnectorPoint" presStyleLbl="alignNode1" presStyleIdx="4" presStyleCnt="5"/>
      <dgm:spPr/>
    </dgm:pt>
    <dgm:pt modelId="{252DDCA3-CB45-4C1E-B3C5-FE1BD8CE6CC9}" type="pres">
      <dgm:prSet presAssocID="{B99F7950-058A-47EC-93AB-8273C267D0DE}" presName="EmptyPlaceHolder" presStyleCnt="0"/>
      <dgm:spPr/>
    </dgm:pt>
  </dgm:ptLst>
  <dgm:cxnLst>
    <dgm:cxn modelId="{643C9104-EE0A-4E31-827F-BAD9DBE895D1}" type="presOf" srcId="{B99F7950-058A-47EC-93AB-8273C267D0DE}" destId="{F352CC1D-3A31-48A7-8E6B-51A347804671}" srcOrd="0" destOrd="0" presId="urn:microsoft.com/office/officeart/2016/7/layout/BasicTimeline"/>
    <dgm:cxn modelId="{BB7F6B06-CF36-49E8-BDAA-99E480A45B9E}" srcId="{1070B979-BA3D-45AD-8515-36BCBA0C48CF}" destId="{98769480-265E-4518-9D14-73B748ACD345}" srcOrd="0" destOrd="0" parTransId="{11D963FF-F6DB-4C74-8A68-EEDD5174ED8C}" sibTransId="{268A0A6E-8F29-42B5-A91C-4118CCBB1BC2}"/>
    <dgm:cxn modelId="{96D67B23-58DC-46F9-B676-3658F2BA18CE}" srcId="{E8F0AEA2-002A-462F-9A9F-11821740F24A}" destId="{84AAC8B8-8D2D-4046-B3CC-C55D1FC71E5B}" srcOrd="1" destOrd="0" parTransId="{EFD3C177-5427-4CD9-BDF4-8EDAC5956581}" sibTransId="{9DF2E8B0-544B-4ABA-A204-5A430208C775}"/>
    <dgm:cxn modelId="{72148724-2446-42CF-B991-7D719B341AAC}" type="presOf" srcId="{98769480-265E-4518-9D14-73B748ACD345}" destId="{0E20E6FE-DBCB-45EA-BAB0-74C03C2E4B9F}" srcOrd="0" destOrd="0" presId="urn:microsoft.com/office/officeart/2016/7/layout/BasicTimeline"/>
    <dgm:cxn modelId="{FCD4C141-B243-4097-BCCB-CA8800F5AC9F}" type="presOf" srcId="{52BE8B19-3F6F-4D5D-93D5-8D83728B445A}" destId="{F8151882-0E25-4BDB-A8E1-DDA31F640ACC}" srcOrd="0" destOrd="0" presId="urn:microsoft.com/office/officeart/2016/7/layout/BasicTimeline"/>
    <dgm:cxn modelId="{598D2866-80B7-43E3-A45C-6DEA4ECA0895}" type="presOf" srcId="{1EE67035-883A-4A35-897B-307E39AD93B4}" destId="{5763FD45-FD36-4724-BD2C-4EE8CC3A8F08}" srcOrd="0" destOrd="0" presId="urn:microsoft.com/office/officeart/2016/7/layout/BasicTimeline"/>
    <dgm:cxn modelId="{2C387C72-DE11-4F8C-A0A4-10A8C289D267}" srcId="{E8F0AEA2-002A-462F-9A9F-11821740F24A}" destId="{26C0C312-FC50-4B48-80C8-274E18E913F5}" srcOrd="0" destOrd="0" parTransId="{5CB78312-03C3-497E-B02B-CEC16DC5E51D}" sibTransId="{8F5617FE-9CDE-4FBB-84C1-17F4A5D1393D}"/>
    <dgm:cxn modelId="{2BD96275-8CF0-4E13-8216-769B64137D6D}" type="presOf" srcId="{E8F0AEA2-002A-462F-9A9F-11821740F24A}" destId="{D8082261-6375-4969-BBAE-15F200DB93DB}" srcOrd="0" destOrd="0" presId="urn:microsoft.com/office/officeart/2016/7/layout/BasicTimeline"/>
    <dgm:cxn modelId="{50C7667E-0E16-4C95-AC90-BC64D25BB874}" srcId="{AA739512-5B91-4776-B950-3B8617C7C4A7}" destId="{C9651715-B480-43A2-A5DD-49454266666B}" srcOrd="0" destOrd="0" parTransId="{62FAF93F-D0C4-4610-9CD7-3E16D729F0D6}" sibTransId="{710020B5-89B2-4F58-B840-AC965090C825}"/>
    <dgm:cxn modelId="{3F72547F-4289-4E54-8499-25306E5D6FE9}" type="presOf" srcId="{1070B979-BA3D-45AD-8515-36BCBA0C48CF}" destId="{262B3ED4-C33E-48BC-9AF0-F4AE50A6C29B}" srcOrd="0" destOrd="0" presId="urn:microsoft.com/office/officeart/2016/7/layout/BasicTimeline"/>
    <dgm:cxn modelId="{8CF97C82-217D-4455-AE95-AC02D148A53B}" srcId="{26C0C312-FC50-4B48-80C8-274E18E913F5}" destId="{B50D041E-B608-45CC-B638-8FA9B2C068F2}" srcOrd="0" destOrd="0" parTransId="{8164313A-0744-4115-B3E5-D665DFFC3196}" sibTransId="{DFF6E480-F808-4A99-8D44-142D710C7AE1}"/>
    <dgm:cxn modelId="{5B134BB8-C29D-45E5-B8EB-0D1791F0CEA4}" type="presOf" srcId="{B50D041E-B608-45CC-B638-8FA9B2C068F2}" destId="{A74308BA-E94F-4D2C-BD75-9BB781B15892}" srcOrd="0" destOrd="0" presId="urn:microsoft.com/office/officeart/2016/7/layout/BasicTimeline"/>
    <dgm:cxn modelId="{F73BB5BC-2AED-4C82-9449-964FB01E6EAE}" srcId="{E8F0AEA2-002A-462F-9A9F-11821740F24A}" destId="{B99F7950-058A-47EC-93AB-8273C267D0DE}" srcOrd="4" destOrd="0" parTransId="{055A9388-F02E-43A2-8173-31103580476B}" sibTransId="{7F725969-E76B-4A92-B278-2D92B10E032A}"/>
    <dgm:cxn modelId="{C4DC5AC5-2F22-4D40-8972-C620051D286A}" srcId="{E8F0AEA2-002A-462F-9A9F-11821740F24A}" destId="{1070B979-BA3D-45AD-8515-36BCBA0C48CF}" srcOrd="3" destOrd="0" parTransId="{AFC5CB94-9A10-42C1-A81F-2CBC4A6DA638}" sibTransId="{FA4439F3-B29B-4315-BB8B-207FB83BAAEA}"/>
    <dgm:cxn modelId="{BA0F80D1-B44D-43F4-BC22-553C77BC63C1}" srcId="{B99F7950-058A-47EC-93AB-8273C267D0DE}" destId="{1EE67035-883A-4A35-897B-307E39AD93B4}" srcOrd="0" destOrd="0" parTransId="{ACACB93A-5982-48FF-A633-D8A7037D93F0}" sibTransId="{235F36D6-ECD0-4882-B08B-B0EC86F418CB}"/>
    <dgm:cxn modelId="{73FF1AD3-63BC-49B6-AEFD-4471DC1939A4}" type="presOf" srcId="{26C0C312-FC50-4B48-80C8-274E18E913F5}" destId="{C2BA9986-8A0F-4B79-B82C-2300DAF94A30}" srcOrd="0" destOrd="0" presId="urn:microsoft.com/office/officeart/2016/7/layout/BasicTimeline"/>
    <dgm:cxn modelId="{D943CDDA-E9A6-48A2-BDB6-1FAFF735F099}" srcId="{E8F0AEA2-002A-462F-9A9F-11821740F24A}" destId="{AA739512-5B91-4776-B950-3B8617C7C4A7}" srcOrd="2" destOrd="0" parTransId="{CAF97CBF-B3A9-4F46-9DA0-A283CEBDA4E0}" sibTransId="{F651C3BA-8C3A-4924-B6AA-ECF93833A96E}"/>
    <dgm:cxn modelId="{C6BD7EE6-AA88-4E6B-80CE-F4083F7725BB}" type="presOf" srcId="{AA739512-5B91-4776-B950-3B8617C7C4A7}" destId="{D3A98E38-61DE-4F39-8148-D07FB4BC9299}" srcOrd="0" destOrd="0" presId="urn:microsoft.com/office/officeart/2016/7/layout/BasicTimeline"/>
    <dgm:cxn modelId="{6D5D19E9-C8D0-4A9F-9467-D5278B09F333}" type="presOf" srcId="{84AAC8B8-8D2D-4046-B3CC-C55D1FC71E5B}" destId="{505C5C1A-5246-4525-B40D-4323A995AEFB}" srcOrd="0" destOrd="0" presId="urn:microsoft.com/office/officeart/2016/7/layout/BasicTimeline"/>
    <dgm:cxn modelId="{17CC9CFD-F9B8-49B5-8BB4-425CB76B2FB1}" type="presOf" srcId="{C9651715-B480-43A2-A5DD-49454266666B}" destId="{23A0587B-83A1-49E2-985E-B96A89E8E7F3}" srcOrd="0" destOrd="0" presId="urn:microsoft.com/office/officeart/2016/7/layout/BasicTimeline"/>
    <dgm:cxn modelId="{98CF42FF-3454-4257-BD50-3B302D7D1018}" srcId="{84AAC8B8-8D2D-4046-B3CC-C55D1FC71E5B}" destId="{52BE8B19-3F6F-4D5D-93D5-8D83728B445A}" srcOrd="0" destOrd="0" parTransId="{E8BFB79F-823D-4535-92E5-8BA0D3EE97FC}" sibTransId="{1C24CB4E-0159-4D1F-9750-2C133480FB59}"/>
    <dgm:cxn modelId="{4E406AAC-4185-44BA-8041-A333310C2BEB}" type="presParOf" srcId="{D8082261-6375-4969-BBAE-15F200DB93DB}" destId="{A5C96ECD-39B1-4E4C-9EFB-E29B2917B4B1}" srcOrd="0" destOrd="0" presId="urn:microsoft.com/office/officeart/2016/7/layout/BasicTimeline"/>
    <dgm:cxn modelId="{065320E8-0B20-4FC6-839B-DA5B71CE2EC2}" type="presParOf" srcId="{D8082261-6375-4969-BBAE-15F200DB93DB}" destId="{287264ED-4DB2-4127-9327-FE609F61453C}" srcOrd="1" destOrd="0" presId="urn:microsoft.com/office/officeart/2016/7/layout/BasicTimeline"/>
    <dgm:cxn modelId="{21229C47-06E0-4219-821E-4E5F92C3F29B}" type="presParOf" srcId="{287264ED-4DB2-4127-9327-FE609F61453C}" destId="{E15B870E-12D2-4277-B05D-C09733430CD2}" srcOrd="0" destOrd="0" presId="urn:microsoft.com/office/officeart/2016/7/layout/BasicTimeline"/>
    <dgm:cxn modelId="{0CF946FF-DB32-4981-B1E4-E90EAC105D06}" type="presParOf" srcId="{E15B870E-12D2-4277-B05D-C09733430CD2}" destId="{C2BA9986-8A0F-4B79-B82C-2300DAF94A30}" srcOrd="0" destOrd="0" presId="urn:microsoft.com/office/officeart/2016/7/layout/BasicTimeline"/>
    <dgm:cxn modelId="{3AD9E836-718F-4A05-8B0F-C25784FAA3A5}" type="presParOf" srcId="{E15B870E-12D2-4277-B05D-C09733430CD2}" destId="{BBBA628A-5DAD-4678-9AC1-7FAEC53679AE}" srcOrd="1" destOrd="0" presId="urn:microsoft.com/office/officeart/2016/7/layout/BasicTimeline"/>
    <dgm:cxn modelId="{45B334B3-CA57-4C56-AEC4-3DC1B17E890C}" type="presParOf" srcId="{BBBA628A-5DAD-4678-9AC1-7FAEC53679AE}" destId="{A74308BA-E94F-4D2C-BD75-9BB781B15892}" srcOrd="0" destOrd="0" presId="urn:microsoft.com/office/officeart/2016/7/layout/BasicTimeline"/>
    <dgm:cxn modelId="{5EDF0A55-22C7-4F19-B675-AF9B04C8E7FE}" type="presParOf" srcId="{BBBA628A-5DAD-4678-9AC1-7FAEC53679AE}" destId="{A88F0192-7F82-4677-A0E3-279CA32E69C9}" srcOrd="1" destOrd="0" presId="urn:microsoft.com/office/officeart/2016/7/layout/BasicTimeline"/>
    <dgm:cxn modelId="{4374E112-4B00-4949-BBEC-4A52EA56B2B5}" type="presParOf" srcId="{E15B870E-12D2-4277-B05D-C09733430CD2}" destId="{627164FC-65BB-432F-BBF1-129DABA3E5E6}" srcOrd="2" destOrd="0" presId="urn:microsoft.com/office/officeart/2016/7/layout/BasicTimeline"/>
    <dgm:cxn modelId="{0610680B-1DDF-4863-B598-0F4FE720BA0F}" type="presParOf" srcId="{E15B870E-12D2-4277-B05D-C09733430CD2}" destId="{9CECBFF6-D10A-4668-9491-60AB1DD7086D}" srcOrd="3" destOrd="0" presId="urn:microsoft.com/office/officeart/2016/7/layout/BasicTimeline"/>
    <dgm:cxn modelId="{8685045D-D26A-4D7A-84EE-AECBF53E32A5}" type="presParOf" srcId="{E15B870E-12D2-4277-B05D-C09733430CD2}" destId="{D1122180-B436-4E4A-B1C2-6E2EB97E7E35}" srcOrd="4" destOrd="0" presId="urn:microsoft.com/office/officeart/2016/7/layout/BasicTimeline"/>
    <dgm:cxn modelId="{5727E9B6-D527-4943-84DB-7C5E8DDDD6A1}" type="presParOf" srcId="{287264ED-4DB2-4127-9327-FE609F61453C}" destId="{8CCE87AC-DDB2-4F9C-8A29-8491F3111E71}" srcOrd="1" destOrd="0" presId="urn:microsoft.com/office/officeart/2016/7/layout/BasicTimeline"/>
    <dgm:cxn modelId="{B71D5E2B-EC56-411F-BB15-FBACAED351CB}" type="presParOf" srcId="{287264ED-4DB2-4127-9327-FE609F61453C}" destId="{D1012667-8112-4FFD-B5F6-6CFF7F17D825}" srcOrd="2" destOrd="0" presId="urn:microsoft.com/office/officeart/2016/7/layout/BasicTimeline"/>
    <dgm:cxn modelId="{63D24295-3EE0-4465-8EED-4D31ABFF3AE4}" type="presParOf" srcId="{D1012667-8112-4FFD-B5F6-6CFF7F17D825}" destId="{505C5C1A-5246-4525-B40D-4323A995AEFB}" srcOrd="0" destOrd="0" presId="urn:microsoft.com/office/officeart/2016/7/layout/BasicTimeline"/>
    <dgm:cxn modelId="{2AAEF6AC-1021-4F9A-82D6-CABD15467ED2}" type="presParOf" srcId="{D1012667-8112-4FFD-B5F6-6CFF7F17D825}" destId="{A2733C29-D0F3-4D06-80BC-84E9B8F9AD74}" srcOrd="1" destOrd="0" presId="urn:microsoft.com/office/officeart/2016/7/layout/BasicTimeline"/>
    <dgm:cxn modelId="{B74BED63-7DFC-4E93-9733-BF2304977EDA}" type="presParOf" srcId="{A2733C29-D0F3-4D06-80BC-84E9B8F9AD74}" destId="{F8151882-0E25-4BDB-A8E1-DDA31F640ACC}" srcOrd="0" destOrd="0" presId="urn:microsoft.com/office/officeart/2016/7/layout/BasicTimeline"/>
    <dgm:cxn modelId="{5DCB3D10-812E-4BE3-8F4B-F419ECA5ED0D}" type="presParOf" srcId="{A2733C29-D0F3-4D06-80BC-84E9B8F9AD74}" destId="{F54CFE98-3011-49BA-9E5C-501E3828A5E0}" srcOrd="1" destOrd="0" presId="urn:microsoft.com/office/officeart/2016/7/layout/BasicTimeline"/>
    <dgm:cxn modelId="{8B482831-5E00-46CA-8A8C-1DC43A80439D}" type="presParOf" srcId="{D1012667-8112-4FFD-B5F6-6CFF7F17D825}" destId="{A3039341-F21F-4D33-99CA-352C54EFE8BC}" srcOrd="2" destOrd="0" presId="urn:microsoft.com/office/officeart/2016/7/layout/BasicTimeline"/>
    <dgm:cxn modelId="{8B2E2537-7B6F-4CF9-A197-9D7465921530}" type="presParOf" srcId="{D1012667-8112-4FFD-B5F6-6CFF7F17D825}" destId="{EBEB7287-468E-4E3C-BE0A-1D2275E0FAAE}" srcOrd="3" destOrd="0" presId="urn:microsoft.com/office/officeart/2016/7/layout/BasicTimeline"/>
    <dgm:cxn modelId="{41A839C0-A275-4540-8824-62C71F53BD9C}" type="presParOf" srcId="{D1012667-8112-4FFD-B5F6-6CFF7F17D825}" destId="{FD36AEDF-D7E4-43C0-9324-9EB04BDB6107}" srcOrd="4" destOrd="0" presId="urn:microsoft.com/office/officeart/2016/7/layout/BasicTimeline"/>
    <dgm:cxn modelId="{07D164DB-507F-46DB-AFBE-0F2D68156953}" type="presParOf" srcId="{287264ED-4DB2-4127-9327-FE609F61453C}" destId="{D4F33FAD-5FD1-4A12-B99B-72528330AC95}" srcOrd="3" destOrd="0" presId="urn:microsoft.com/office/officeart/2016/7/layout/BasicTimeline"/>
    <dgm:cxn modelId="{9026FA02-3112-4A2E-AE96-C439D39735D7}" type="presParOf" srcId="{287264ED-4DB2-4127-9327-FE609F61453C}" destId="{7E77E06D-6847-42DC-AC88-4FB118E1E5C9}" srcOrd="4" destOrd="0" presId="urn:microsoft.com/office/officeart/2016/7/layout/BasicTimeline"/>
    <dgm:cxn modelId="{5761D70D-519A-4571-9745-2884F3F851CE}" type="presParOf" srcId="{7E77E06D-6847-42DC-AC88-4FB118E1E5C9}" destId="{D3A98E38-61DE-4F39-8148-D07FB4BC9299}" srcOrd="0" destOrd="0" presId="urn:microsoft.com/office/officeart/2016/7/layout/BasicTimeline"/>
    <dgm:cxn modelId="{C2E19CB5-893C-487C-A6BA-E513DE0E534F}" type="presParOf" srcId="{7E77E06D-6847-42DC-AC88-4FB118E1E5C9}" destId="{6EF518C6-EEB4-4BD0-ADA4-7B8D8DBA5662}" srcOrd="1" destOrd="0" presId="urn:microsoft.com/office/officeart/2016/7/layout/BasicTimeline"/>
    <dgm:cxn modelId="{641D380B-BC8B-4890-899D-875349CE246D}" type="presParOf" srcId="{6EF518C6-EEB4-4BD0-ADA4-7B8D8DBA5662}" destId="{23A0587B-83A1-49E2-985E-B96A89E8E7F3}" srcOrd="0" destOrd="0" presId="urn:microsoft.com/office/officeart/2016/7/layout/BasicTimeline"/>
    <dgm:cxn modelId="{56531A14-9E07-40C4-93FA-4AD02AB24588}" type="presParOf" srcId="{6EF518C6-EEB4-4BD0-ADA4-7B8D8DBA5662}" destId="{95E5FF3A-301E-4E48-8976-3EABFC21ECB3}" srcOrd="1" destOrd="0" presId="urn:microsoft.com/office/officeart/2016/7/layout/BasicTimeline"/>
    <dgm:cxn modelId="{B1CCFC5C-2739-429F-8E42-BAE29017B28C}" type="presParOf" srcId="{7E77E06D-6847-42DC-AC88-4FB118E1E5C9}" destId="{735EA6EB-0453-4D35-B335-EA6950EA6ADE}" srcOrd="2" destOrd="0" presId="urn:microsoft.com/office/officeart/2016/7/layout/BasicTimeline"/>
    <dgm:cxn modelId="{B0C7417B-3947-4E1F-A099-B4DE3A951557}" type="presParOf" srcId="{7E77E06D-6847-42DC-AC88-4FB118E1E5C9}" destId="{882B124F-02E0-4622-AC8C-73CD688DB49F}" srcOrd="3" destOrd="0" presId="urn:microsoft.com/office/officeart/2016/7/layout/BasicTimeline"/>
    <dgm:cxn modelId="{1A652838-7858-42E4-BD48-EA54404B0F8A}" type="presParOf" srcId="{7E77E06D-6847-42DC-AC88-4FB118E1E5C9}" destId="{C413822C-3214-4C98-AD0C-6502CD89A595}" srcOrd="4" destOrd="0" presId="urn:microsoft.com/office/officeart/2016/7/layout/BasicTimeline"/>
    <dgm:cxn modelId="{9BEBE574-CF4C-47CC-BB4B-8D97DD375FAA}" type="presParOf" srcId="{287264ED-4DB2-4127-9327-FE609F61453C}" destId="{D9EAF05B-3537-48D8-BD26-DD122373B61B}" srcOrd="5" destOrd="0" presId="urn:microsoft.com/office/officeart/2016/7/layout/BasicTimeline"/>
    <dgm:cxn modelId="{F5C5C3AA-F4BB-4281-A3B7-A629C310A917}" type="presParOf" srcId="{287264ED-4DB2-4127-9327-FE609F61453C}" destId="{447C6C1D-161B-49F4-8CE2-598137DD8648}" srcOrd="6" destOrd="0" presId="urn:microsoft.com/office/officeart/2016/7/layout/BasicTimeline"/>
    <dgm:cxn modelId="{B37CF802-EE38-4DD8-A2B0-EBC3B38D81DD}" type="presParOf" srcId="{447C6C1D-161B-49F4-8CE2-598137DD8648}" destId="{262B3ED4-C33E-48BC-9AF0-F4AE50A6C29B}" srcOrd="0" destOrd="0" presId="urn:microsoft.com/office/officeart/2016/7/layout/BasicTimeline"/>
    <dgm:cxn modelId="{125F8183-A7FD-4287-8615-3A8946654862}" type="presParOf" srcId="{447C6C1D-161B-49F4-8CE2-598137DD8648}" destId="{FEBF8410-94D9-40F8-B60E-AD5D5BF50371}" srcOrd="1" destOrd="0" presId="urn:microsoft.com/office/officeart/2016/7/layout/BasicTimeline"/>
    <dgm:cxn modelId="{D9309A94-C853-4FC1-B936-43C1E0DE1437}" type="presParOf" srcId="{FEBF8410-94D9-40F8-B60E-AD5D5BF50371}" destId="{0E20E6FE-DBCB-45EA-BAB0-74C03C2E4B9F}" srcOrd="0" destOrd="0" presId="urn:microsoft.com/office/officeart/2016/7/layout/BasicTimeline"/>
    <dgm:cxn modelId="{3C79330C-3BD3-4951-B893-235998133B20}" type="presParOf" srcId="{FEBF8410-94D9-40F8-B60E-AD5D5BF50371}" destId="{62A12451-7987-4755-8084-D3393C349100}" srcOrd="1" destOrd="0" presId="urn:microsoft.com/office/officeart/2016/7/layout/BasicTimeline"/>
    <dgm:cxn modelId="{93969C33-2312-481A-AB5A-052FC276E782}" type="presParOf" srcId="{447C6C1D-161B-49F4-8CE2-598137DD8648}" destId="{9987BDF9-A9A1-4BC6-A7AB-4F7B5FBCA8CF}" srcOrd="2" destOrd="0" presId="urn:microsoft.com/office/officeart/2016/7/layout/BasicTimeline"/>
    <dgm:cxn modelId="{8DACEB55-BD07-4027-BF0C-BDAE16079440}" type="presParOf" srcId="{447C6C1D-161B-49F4-8CE2-598137DD8648}" destId="{6BACF303-71AC-4914-B1C5-6997A96BF2FD}" srcOrd="3" destOrd="0" presId="urn:microsoft.com/office/officeart/2016/7/layout/BasicTimeline"/>
    <dgm:cxn modelId="{1F69F8C9-25F3-499C-AF9D-313A1302B056}" type="presParOf" srcId="{447C6C1D-161B-49F4-8CE2-598137DD8648}" destId="{ADC0445F-ED1E-451A-85E0-646881E1CEA7}" srcOrd="4" destOrd="0" presId="urn:microsoft.com/office/officeart/2016/7/layout/BasicTimeline"/>
    <dgm:cxn modelId="{E6C25331-6AD8-4C0A-8DB3-37CCFAC041E1}" type="presParOf" srcId="{287264ED-4DB2-4127-9327-FE609F61453C}" destId="{8DA89D4E-C021-4705-B65E-E04870F4D08C}" srcOrd="7" destOrd="0" presId="urn:microsoft.com/office/officeart/2016/7/layout/BasicTimeline"/>
    <dgm:cxn modelId="{43BF58FC-9EDA-4F91-B52E-DB5AD1031D53}" type="presParOf" srcId="{287264ED-4DB2-4127-9327-FE609F61453C}" destId="{A391AA4F-520F-4E82-90BC-720F02619B6D}" srcOrd="8" destOrd="0" presId="urn:microsoft.com/office/officeart/2016/7/layout/BasicTimeline"/>
    <dgm:cxn modelId="{2A4BB418-3303-446C-9FB0-7C382C6FD564}" type="presParOf" srcId="{A391AA4F-520F-4E82-90BC-720F02619B6D}" destId="{F352CC1D-3A31-48A7-8E6B-51A347804671}" srcOrd="0" destOrd="0" presId="urn:microsoft.com/office/officeart/2016/7/layout/BasicTimeline"/>
    <dgm:cxn modelId="{9A45CBBC-91A5-4677-9347-4569D16BF3DF}" type="presParOf" srcId="{A391AA4F-520F-4E82-90BC-720F02619B6D}" destId="{E2E388C1-D3DC-471D-AE80-E2D8BA9AC3D0}" srcOrd="1" destOrd="0" presId="urn:microsoft.com/office/officeart/2016/7/layout/BasicTimeline"/>
    <dgm:cxn modelId="{1123181C-E7D0-4004-B98D-7171A96E2F20}" type="presParOf" srcId="{E2E388C1-D3DC-471D-AE80-E2D8BA9AC3D0}" destId="{5763FD45-FD36-4724-BD2C-4EE8CC3A8F08}" srcOrd="0" destOrd="0" presId="urn:microsoft.com/office/officeart/2016/7/layout/BasicTimeline"/>
    <dgm:cxn modelId="{A2203F38-154C-4DAD-BB9A-565EE94673C5}" type="presParOf" srcId="{E2E388C1-D3DC-471D-AE80-E2D8BA9AC3D0}" destId="{4F60A284-F5EA-49EA-AC78-3B0D0DCC9B77}" srcOrd="1" destOrd="0" presId="urn:microsoft.com/office/officeart/2016/7/layout/BasicTimeline"/>
    <dgm:cxn modelId="{CAFE5900-C2DA-4EC5-B02B-8663D8C680FF}" type="presParOf" srcId="{A391AA4F-520F-4E82-90BC-720F02619B6D}" destId="{327E498F-881D-44C7-92B3-5F5E8B0CB54C}" srcOrd="2" destOrd="0" presId="urn:microsoft.com/office/officeart/2016/7/layout/BasicTimeline"/>
    <dgm:cxn modelId="{692D7ACB-F556-4519-9531-0D7D5E5E02B0}" type="presParOf" srcId="{A391AA4F-520F-4E82-90BC-720F02619B6D}" destId="{4E707AE8-EC66-499B-8A15-9E402F7B4F51}" srcOrd="3" destOrd="0" presId="urn:microsoft.com/office/officeart/2016/7/layout/BasicTimeline"/>
    <dgm:cxn modelId="{DEECA7C7-F8E4-4AE1-884B-D772025856E4}" type="presParOf" srcId="{A391AA4F-520F-4E82-90BC-720F02619B6D}" destId="{252DDCA3-CB45-4C1E-B3C5-FE1BD8CE6CC9}"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507E12-EC1C-43D2-803E-471F0C31AEEC}" type="doc">
      <dgm:prSet loTypeId="urn:microsoft.com/office/officeart/2018/5/layout/IconCircleLabelList" loCatId="icon" qsTypeId="urn:microsoft.com/office/officeart/2005/8/quickstyle/simple1" qsCatId="simple" csTypeId="urn:microsoft.com/office/officeart/2018/5/colors/Iconchunking_neutralbg_accent3_2" csCatId="accent3" phldr="1"/>
      <dgm:spPr/>
      <dgm:t>
        <a:bodyPr/>
        <a:lstStyle/>
        <a:p>
          <a:endParaRPr lang="en-US"/>
        </a:p>
      </dgm:t>
    </dgm:pt>
    <dgm:pt modelId="{842CD7CF-646E-49B7-9A8C-2E6D5567E3E7}">
      <dgm:prSet/>
      <dgm:spPr/>
      <dgm:t>
        <a:bodyPr/>
        <a:lstStyle/>
        <a:p>
          <a:pPr>
            <a:lnSpc>
              <a:spcPct val="100000"/>
            </a:lnSpc>
            <a:defRPr cap="all"/>
          </a:pPr>
          <a:r>
            <a:rPr lang="en-US"/>
            <a:t>Case Studies: Analyze real-life scenarios.</a:t>
          </a:r>
        </a:p>
      </dgm:t>
    </dgm:pt>
    <dgm:pt modelId="{5868B1A9-33C1-48AD-8343-FA4F3E3D48F1}" type="parTrans" cxnId="{944B0959-C05B-48C1-B1B6-588AA1570F68}">
      <dgm:prSet/>
      <dgm:spPr/>
      <dgm:t>
        <a:bodyPr/>
        <a:lstStyle/>
        <a:p>
          <a:endParaRPr lang="en-US"/>
        </a:p>
      </dgm:t>
    </dgm:pt>
    <dgm:pt modelId="{B7D7D988-1597-4EE7-A0A0-1E577EC5D7A3}" type="sibTrans" cxnId="{944B0959-C05B-48C1-B1B6-588AA1570F68}">
      <dgm:prSet/>
      <dgm:spPr/>
      <dgm:t>
        <a:bodyPr/>
        <a:lstStyle/>
        <a:p>
          <a:endParaRPr lang="en-US"/>
        </a:p>
      </dgm:t>
    </dgm:pt>
    <dgm:pt modelId="{08CA2CFD-EB9A-4FDE-B9D5-724B2D18D394}">
      <dgm:prSet/>
      <dgm:spPr/>
      <dgm:t>
        <a:bodyPr/>
        <a:lstStyle/>
        <a:p>
          <a:pPr>
            <a:lnSpc>
              <a:spcPct val="100000"/>
            </a:lnSpc>
            <a:defRPr cap="all"/>
          </a:pPr>
          <a:r>
            <a:rPr lang="en-US"/>
            <a:t>Role Plays: Practice leadership and decision-making.</a:t>
          </a:r>
        </a:p>
      </dgm:t>
    </dgm:pt>
    <dgm:pt modelId="{EC15044A-B485-4B61-9D1B-0F38B5AEA96C}" type="parTrans" cxnId="{0A3DDF82-944F-4459-9324-AC90B3DDA1C2}">
      <dgm:prSet/>
      <dgm:spPr/>
      <dgm:t>
        <a:bodyPr/>
        <a:lstStyle/>
        <a:p>
          <a:endParaRPr lang="en-US"/>
        </a:p>
      </dgm:t>
    </dgm:pt>
    <dgm:pt modelId="{758641FC-C41D-4EC8-B205-F0B34E96BDB8}" type="sibTrans" cxnId="{0A3DDF82-944F-4459-9324-AC90B3DDA1C2}">
      <dgm:prSet/>
      <dgm:spPr/>
      <dgm:t>
        <a:bodyPr/>
        <a:lstStyle/>
        <a:p>
          <a:endParaRPr lang="en-US"/>
        </a:p>
      </dgm:t>
    </dgm:pt>
    <dgm:pt modelId="{6D3CAC07-1EAF-416C-B57F-29843A5B1E91}">
      <dgm:prSet/>
      <dgm:spPr/>
      <dgm:t>
        <a:bodyPr/>
        <a:lstStyle/>
        <a:p>
          <a:pPr>
            <a:lnSpc>
              <a:spcPct val="100000"/>
            </a:lnSpc>
            <a:defRPr cap="all"/>
          </a:pPr>
          <a:r>
            <a:rPr lang="en-US"/>
            <a:t>Team Learning: Foster collaboration.</a:t>
          </a:r>
        </a:p>
      </dgm:t>
    </dgm:pt>
    <dgm:pt modelId="{2C32CB61-8527-4D5A-8132-57A77C74B39C}" type="parTrans" cxnId="{4B817659-BD02-468C-BB2C-39C1150AC9BC}">
      <dgm:prSet/>
      <dgm:spPr/>
      <dgm:t>
        <a:bodyPr/>
        <a:lstStyle/>
        <a:p>
          <a:endParaRPr lang="en-US"/>
        </a:p>
      </dgm:t>
    </dgm:pt>
    <dgm:pt modelId="{E8BCFAA4-B26B-4A14-BF2C-6E3496DAAF07}" type="sibTrans" cxnId="{4B817659-BD02-468C-BB2C-39C1150AC9BC}">
      <dgm:prSet/>
      <dgm:spPr/>
      <dgm:t>
        <a:bodyPr/>
        <a:lstStyle/>
        <a:p>
          <a:endParaRPr lang="en-US"/>
        </a:p>
      </dgm:t>
    </dgm:pt>
    <dgm:pt modelId="{582FE1F8-3511-46D4-A726-2212C018EFD1}">
      <dgm:prSet/>
      <dgm:spPr/>
      <dgm:t>
        <a:bodyPr/>
        <a:lstStyle/>
        <a:p>
          <a:pPr>
            <a:lnSpc>
              <a:spcPct val="100000"/>
            </a:lnSpc>
            <a:defRPr cap="all"/>
          </a:pPr>
          <a:r>
            <a:rPr lang="en-US"/>
            <a:t>Guided Discussions: Promote critical thinking.</a:t>
          </a:r>
        </a:p>
      </dgm:t>
    </dgm:pt>
    <dgm:pt modelId="{68345041-58A5-4A12-B1CE-CF5DC6F846B7}" type="parTrans" cxnId="{282A8BB5-D38D-45D4-A969-C7B87910F43D}">
      <dgm:prSet/>
      <dgm:spPr/>
      <dgm:t>
        <a:bodyPr/>
        <a:lstStyle/>
        <a:p>
          <a:endParaRPr lang="en-US"/>
        </a:p>
      </dgm:t>
    </dgm:pt>
    <dgm:pt modelId="{55DC1D3F-C55E-4502-9919-89C58B239C72}" type="sibTrans" cxnId="{282A8BB5-D38D-45D4-A969-C7B87910F43D}">
      <dgm:prSet/>
      <dgm:spPr/>
      <dgm:t>
        <a:bodyPr/>
        <a:lstStyle/>
        <a:p>
          <a:endParaRPr lang="en-US"/>
        </a:p>
      </dgm:t>
    </dgm:pt>
    <dgm:pt modelId="{A9F9262E-364D-4C85-9B83-74591E93FE8D}">
      <dgm:prSet/>
      <dgm:spPr/>
      <dgm:t>
        <a:bodyPr/>
        <a:lstStyle/>
        <a:p>
          <a:pPr>
            <a:lnSpc>
              <a:spcPct val="100000"/>
            </a:lnSpc>
            <a:defRPr cap="all"/>
          </a:pPr>
          <a:r>
            <a:rPr lang="en-US"/>
            <a:t>Reflection: Continuous self-assessment and feedback.</a:t>
          </a:r>
        </a:p>
      </dgm:t>
    </dgm:pt>
    <dgm:pt modelId="{5B999D70-CA22-42D3-A71A-F6F1FEAD208C}" type="parTrans" cxnId="{90041A86-6CB0-4DC2-B3A4-D2B22520F0CD}">
      <dgm:prSet/>
      <dgm:spPr/>
      <dgm:t>
        <a:bodyPr/>
        <a:lstStyle/>
        <a:p>
          <a:endParaRPr lang="en-US"/>
        </a:p>
      </dgm:t>
    </dgm:pt>
    <dgm:pt modelId="{1DCA83D8-A11B-4118-8343-BE49EE3D6111}" type="sibTrans" cxnId="{90041A86-6CB0-4DC2-B3A4-D2B22520F0CD}">
      <dgm:prSet/>
      <dgm:spPr/>
      <dgm:t>
        <a:bodyPr/>
        <a:lstStyle/>
        <a:p>
          <a:endParaRPr lang="en-US"/>
        </a:p>
      </dgm:t>
    </dgm:pt>
    <dgm:pt modelId="{88D189AC-3852-4215-92BC-914355448119}" type="pres">
      <dgm:prSet presAssocID="{D7507E12-EC1C-43D2-803E-471F0C31AEEC}" presName="root" presStyleCnt="0">
        <dgm:presLayoutVars>
          <dgm:dir/>
          <dgm:resizeHandles val="exact"/>
        </dgm:presLayoutVars>
      </dgm:prSet>
      <dgm:spPr/>
    </dgm:pt>
    <dgm:pt modelId="{C28B34A4-616E-445B-BA2E-523358D0E82D}" type="pres">
      <dgm:prSet presAssocID="{842CD7CF-646E-49B7-9A8C-2E6D5567E3E7}" presName="compNode" presStyleCnt="0"/>
      <dgm:spPr/>
    </dgm:pt>
    <dgm:pt modelId="{439DC005-BEA3-49A7-BA46-69B823085E85}" type="pres">
      <dgm:prSet presAssocID="{842CD7CF-646E-49B7-9A8C-2E6D5567E3E7}" presName="iconBgRect" presStyleLbl="bgShp" presStyleIdx="0" presStyleCnt="5"/>
      <dgm:spPr/>
    </dgm:pt>
    <dgm:pt modelId="{1303F278-349A-4484-9F77-17F65E2D1A22}" type="pres">
      <dgm:prSet presAssocID="{842CD7CF-646E-49B7-9A8C-2E6D5567E3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tective"/>
        </a:ext>
      </dgm:extLst>
    </dgm:pt>
    <dgm:pt modelId="{256E4224-2DE1-43E4-8852-CCD42B637529}" type="pres">
      <dgm:prSet presAssocID="{842CD7CF-646E-49B7-9A8C-2E6D5567E3E7}" presName="spaceRect" presStyleCnt="0"/>
      <dgm:spPr/>
    </dgm:pt>
    <dgm:pt modelId="{192B7EAD-37B1-4911-9632-536A474C73AD}" type="pres">
      <dgm:prSet presAssocID="{842CD7CF-646E-49B7-9A8C-2E6D5567E3E7}" presName="textRect" presStyleLbl="revTx" presStyleIdx="0" presStyleCnt="5">
        <dgm:presLayoutVars>
          <dgm:chMax val="1"/>
          <dgm:chPref val="1"/>
        </dgm:presLayoutVars>
      </dgm:prSet>
      <dgm:spPr/>
    </dgm:pt>
    <dgm:pt modelId="{535028D5-2373-43F3-B96A-7692F1B76889}" type="pres">
      <dgm:prSet presAssocID="{B7D7D988-1597-4EE7-A0A0-1E577EC5D7A3}" presName="sibTrans" presStyleCnt="0"/>
      <dgm:spPr/>
    </dgm:pt>
    <dgm:pt modelId="{D97114C6-3F7D-4B7D-894F-67A0F9E4F6F0}" type="pres">
      <dgm:prSet presAssocID="{08CA2CFD-EB9A-4FDE-B9D5-724B2D18D394}" presName="compNode" presStyleCnt="0"/>
      <dgm:spPr/>
    </dgm:pt>
    <dgm:pt modelId="{EA568BBB-AEC0-4B4D-B522-5C05F4F49794}" type="pres">
      <dgm:prSet presAssocID="{08CA2CFD-EB9A-4FDE-B9D5-724B2D18D394}" presName="iconBgRect" presStyleLbl="bgShp" presStyleIdx="1" presStyleCnt="5"/>
      <dgm:spPr/>
    </dgm:pt>
    <dgm:pt modelId="{16580FAC-0348-4A97-9FCE-ABFDF1338C0C}" type="pres">
      <dgm:prSet presAssocID="{08CA2CFD-EB9A-4FDE-B9D5-724B2D18D3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049638F0-9FA0-4853-BA5F-EC7F41953EFF}" type="pres">
      <dgm:prSet presAssocID="{08CA2CFD-EB9A-4FDE-B9D5-724B2D18D394}" presName="spaceRect" presStyleCnt="0"/>
      <dgm:spPr/>
    </dgm:pt>
    <dgm:pt modelId="{B40B2ED4-FBE7-4CCA-817B-C68D54A9346B}" type="pres">
      <dgm:prSet presAssocID="{08CA2CFD-EB9A-4FDE-B9D5-724B2D18D394}" presName="textRect" presStyleLbl="revTx" presStyleIdx="1" presStyleCnt="5">
        <dgm:presLayoutVars>
          <dgm:chMax val="1"/>
          <dgm:chPref val="1"/>
        </dgm:presLayoutVars>
      </dgm:prSet>
      <dgm:spPr/>
    </dgm:pt>
    <dgm:pt modelId="{F6A61BD3-D44D-4C28-B97A-5C815DC089AD}" type="pres">
      <dgm:prSet presAssocID="{758641FC-C41D-4EC8-B205-F0B34E96BDB8}" presName="sibTrans" presStyleCnt="0"/>
      <dgm:spPr/>
    </dgm:pt>
    <dgm:pt modelId="{8AD7B93B-CD84-48E7-BC57-E9DAD10F46B2}" type="pres">
      <dgm:prSet presAssocID="{6D3CAC07-1EAF-416C-B57F-29843A5B1E91}" presName="compNode" presStyleCnt="0"/>
      <dgm:spPr/>
    </dgm:pt>
    <dgm:pt modelId="{5A9AC638-E7F8-47CB-8C78-04ADD91802FE}" type="pres">
      <dgm:prSet presAssocID="{6D3CAC07-1EAF-416C-B57F-29843A5B1E91}" presName="iconBgRect" presStyleLbl="bgShp" presStyleIdx="2" presStyleCnt="5"/>
      <dgm:spPr/>
    </dgm:pt>
    <dgm:pt modelId="{CDBF3E4F-77CE-49BA-848D-894145D8F770}" type="pres">
      <dgm:prSet presAssocID="{6D3CAC07-1EAF-416C-B57F-29843A5B1E9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C4F04276-E09D-4C99-8942-D25A9F9FEEF6}" type="pres">
      <dgm:prSet presAssocID="{6D3CAC07-1EAF-416C-B57F-29843A5B1E91}" presName="spaceRect" presStyleCnt="0"/>
      <dgm:spPr/>
    </dgm:pt>
    <dgm:pt modelId="{995D9B2B-A102-4CCA-845F-F3937C92692E}" type="pres">
      <dgm:prSet presAssocID="{6D3CAC07-1EAF-416C-B57F-29843A5B1E91}" presName="textRect" presStyleLbl="revTx" presStyleIdx="2" presStyleCnt="5">
        <dgm:presLayoutVars>
          <dgm:chMax val="1"/>
          <dgm:chPref val="1"/>
        </dgm:presLayoutVars>
      </dgm:prSet>
      <dgm:spPr/>
    </dgm:pt>
    <dgm:pt modelId="{BA39AF18-68DC-4E18-BA27-339617F5EB82}" type="pres">
      <dgm:prSet presAssocID="{E8BCFAA4-B26B-4A14-BF2C-6E3496DAAF07}" presName="sibTrans" presStyleCnt="0"/>
      <dgm:spPr/>
    </dgm:pt>
    <dgm:pt modelId="{87A83663-C5BF-4E6F-8792-5364F47ED104}" type="pres">
      <dgm:prSet presAssocID="{582FE1F8-3511-46D4-A726-2212C018EFD1}" presName="compNode" presStyleCnt="0"/>
      <dgm:spPr/>
    </dgm:pt>
    <dgm:pt modelId="{C7F28CF3-F9BC-4D4E-87CE-D542E9E7ABC2}" type="pres">
      <dgm:prSet presAssocID="{582FE1F8-3511-46D4-A726-2212C018EFD1}" presName="iconBgRect" presStyleLbl="bgShp" presStyleIdx="3" presStyleCnt="5"/>
      <dgm:spPr/>
    </dgm:pt>
    <dgm:pt modelId="{C19181CD-A689-4CB8-A511-70F894CC210B}" type="pres">
      <dgm:prSet presAssocID="{582FE1F8-3511-46D4-A726-2212C018EF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E2B84E98-2468-4AD2-A126-4C2F13BCA946}" type="pres">
      <dgm:prSet presAssocID="{582FE1F8-3511-46D4-A726-2212C018EFD1}" presName="spaceRect" presStyleCnt="0"/>
      <dgm:spPr/>
    </dgm:pt>
    <dgm:pt modelId="{1F8B87F5-EE97-40D0-B41E-D9FE22858014}" type="pres">
      <dgm:prSet presAssocID="{582FE1F8-3511-46D4-A726-2212C018EFD1}" presName="textRect" presStyleLbl="revTx" presStyleIdx="3" presStyleCnt="5">
        <dgm:presLayoutVars>
          <dgm:chMax val="1"/>
          <dgm:chPref val="1"/>
        </dgm:presLayoutVars>
      </dgm:prSet>
      <dgm:spPr/>
    </dgm:pt>
    <dgm:pt modelId="{635A4D6E-C3EC-4421-B743-A3B1B82D50E4}" type="pres">
      <dgm:prSet presAssocID="{55DC1D3F-C55E-4502-9919-89C58B239C72}" presName="sibTrans" presStyleCnt="0"/>
      <dgm:spPr/>
    </dgm:pt>
    <dgm:pt modelId="{AF749E80-F90F-4924-BA1B-04D4D991D534}" type="pres">
      <dgm:prSet presAssocID="{A9F9262E-364D-4C85-9B83-74591E93FE8D}" presName="compNode" presStyleCnt="0"/>
      <dgm:spPr/>
    </dgm:pt>
    <dgm:pt modelId="{61026CC3-7B30-4820-BABF-0D831F329C00}" type="pres">
      <dgm:prSet presAssocID="{A9F9262E-364D-4C85-9B83-74591E93FE8D}" presName="iconBgRect" presStyleLbl="bgShp" presStyleIdx="4" presStyleCnt="5"/>
      <dgm:spPr/>
    </dgm:pt>
    <dgm:pt modelId="{A93E3931-477A-4989-918D-41ACD3185908}" type="pres">
      <dgm:prSet presAssocID="{A9F9262E-364D-4C85-9B83-74591E93FE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0840E1C3-93D4-43C0-BCE2-9ADDF7A94AF4}" type="pres">
      <dgm:prSet presAssocID="{A9F9262E-364D-4C85-9B83-74591E93FE8D}" presName="spaceRect" presStyleCnt="0"/>
      <dgm:spPr/>
    </dgm:pt>
    <dgm:pt modelId="{FE4565D0-F841-4FE3-9E89-F919E84F7545}" type="pres">
      <dgm:prSet presAssocID="{A9F9262E-364D-4C85-9B83-74591E93FE8D}" presName="textRect" presStyleLbl="revTx" presStyleIdx="4" presStyleCnt="5">
        <dgm:presLayoutVars>
          <dgm:chMax val="1"/>
          <dgm:chPref val="1"/>
        </dgm:presLayoutVars>
      </dgm:prSet>
      <dgm:spPr/>
    </dgm:pt>
  </dgm:ptLst>
  <dgm:cxnLst>
    <dgm:cxn modelId="{55FE4447-BB5E-4E63-829D-00A188449D92}" type="presOf" srcId="{08CA2CFD-EB9A-4FDE-B9D5-724B2D18D394}" destId="{B40B2ED4-FBE7-4CCA-817B-C68D54A9346B}" srcOrd="0" destOrd="0" presId="urn:microsoft.com/office/officeart/2018/5/layout/IconCircleLabelList"/>
    <dgm:cxn modelId="{429ED247-CDCA-4EDF-8630-60184929A86E}" type="presOf" srcId="{582FE1F8-3511-46D4-A726-2212C018EFD1}" destId="{1F8B87F5-EE97-40D0-B41E-D9FE22858014}" srcOrd="0" destOrd="0" presId="urn:microsoft.com/office/officeart/2018/5/layout/IconCircleLabelList"/>
    <dgm:cxn modelId="{90E42155-21DF-40BC-9539-4ED154475C69}" type="presOf" srcId="{842CD7CF-646E-49B7-9A8C-2E6D5567E3E7}" destId="{192B7EAD-37B1-4911-9632-536A474C73AD}" srcOrd="0" destOrd="0" presId="urn:microsoft.com/office/officeart/2018/5/layout/IconCircleLabelList"/>
    <dgm:cxn modelId="{944B0959-C05B-48C1-B1B6-588AA1570F68}" srcId="{D7507E12-EC1C-43D2-803E-471F0C31AEEC}" destId="{842CD7CF-646E-49B7-9A8C-2E6D5567E3E7}" srcOrd="0" destOrd="0" parTransId="{5868B1A9-33C1-48AD-8343-FA4F3E3D48F1}" sibTransId="{B7D7D988-1597-4EE7-A0A0-1E577EC5D7A3}"/>
    <dgm:cxn modelId="{4B817659-BD02-468C-BB2C-39C1150AC9BC}" srcId="{D7507E12-EC1C-43D2-803E-471F0C31AEEC}" destId="{6D3CAC07-1EAF-416C-B57F-29843A5B1E91}" srcOrd="2" destOrd="0" parTransId="{2C32CB61-8527-4D5A-8132-57A77C74B39C}" sibTransId="{E8BCFAA4-B26B-4A14-BF2C-6E3496DAAF07}"/>
    <dgm:cxn modelId="{0A3DDF82-944F-4459-9324-AC90B3DDA1C2}" srcId="{D7507E12-EC1C-43D2-803E-471F0C31AEEC}" destId="{08CA2CFD-EB9A-4FDE-B9D5-724B2D18D394}" srcOrd="1" destOrd="0" parTransId="{EC15044A-B485-4B61-9D1B-0F38B5AEA96C}" sibTransId="{758641FC-C41D-4EC8-B205-F0B34E96BDB8}"/>
    <dgm:cxn modelId="{90041A86-6CB0-4DC2-B3A4-D2B22520F0CD}" srcId="{D7507E12-EC1C-43D2-803E-471F0C31AEEC}" destId="{A9F9262E-364D-4C85-9B83-74591E93FE8D}" srcOrd="4" destOrd="0" parTransId="{5B999D70-CA22-42D3-A71A-F6F1FEAD208C}" sibTransId="{1DCA83D8-A11B-4118-8343-BE49EE3D6111}"/>
    <dgm:cxn modelId="{282A8BB5-D38D-45D4-A969-C7B87910F43D}" srcId="{D7507E12-EC1C-43D2-803E-471F0C31AEEC}" destId="{582FE1F8-3511-46D4-A726-2212C018EFD1}" srcOrd="3" destOrd="0" parTransId="{68345041-58A5-4A12-B1CE-CF5DC6F846B7}" sibTransId="{55DC1D3F-C55E-4502-9919-89C58B239C72}"/>
    <dgm:cxn modelId="{9F6618B8-BF9B-4F83-9E30-B886CC965BA6}" type="presOf" srcId="{6D3CAC07-1EAF-416C-B57F-29843A5B1E91}" destId="{995D9B2B-A102-4CCA-845F-F3937C92692E}" srcOrd="0" destOrd="0" presId="urn:microsoft.com/office/officeart/2018/5/layout/IconCircleLabelList"/>
    <dgm:cxn modelId="{2BE49DCC-C2D7-4E01-907A-4DC9A3F960ED}" type="presOf" srcId="{D7507E12-EC1C-43D2-803E-471F0C31AEEC}" destId="{88D189AC-3852-4215-92BC-914355448119}" srcOrd="0" destOrd="0" presId="urn:microsoft.com/office/officeart/2018/5/layout/IconCircleLabelList"/>
    <dgm:cxn modelId="{C577FAFB-E3AC-420F-AB1D-F4FF7394E504}" type="presOf" srcId="{A9F9262E-364D-4C85-9B83-74591E93FE8D}" destId="{FE4565D0-F841-4FE3-9E89-F919E84F7545}" srcOrd="0" destOrd="0" presId="urn:microsoft.com/office/officeart/2018/5/layout/IconCircleLabelList"/>
    <dgm:cxn modelId="{ADEC44D1-9B71-4EB1-B11F-B6ABA4864F79}" type="presParOf" srcId="{88D189AC-3852-4215-92BC-914355448119}" destId="{C28B34A4-616E-445B-BA2E-523358D0E82D}" srcOrd="0" destOrd="0" presId="urn:microsoft.com/office/officeart/2018/5/layout/IconCircleLabelList"/>
    <dgm:cxn modelId="{731E6A36-7EC9-4F1E-86CD-A9DCF4C24F6E}" type="presParOf" srcId="{C28B34A4-616E-445B-BA2E-523358D0E82D}" destId="{439DC005-BEA3-49A7-BA46-69B823085E85}" srcOrd="0" destOrd="0" presId="urn:microsoft.com/office/officeart/2018/5/layout/IconCircleLabelList"/>
    <dgm:cxn modelId="{56AA85F2-34FD-44F1-AA4B-9A00D4F2A9E7}" type="presParOf" srcId="{C28B34A4-616E-445B-BA2E-523358D0E82D}" destId="{1303F278-349A-4484-9F77-17F65E2D1A22}" srcOrd="1" destOrd="0" presId="urn:microsoft.com/office/officeart/2018/5/layout/IconCircleLabelList"/>
    <dgm:cxn modelId="{090162BD-5C41-4134-9547-C9A248A368A3}" type="presParOf" srcId="{C28B34A4-616E-445B-BA2E-523358D0E82D}" destId="{256E4224-2DE1-43E4-8852-CCD42B637529}" srcOrd="2" destOrd="0" presId="urn:microsoft.com/office/officeart/2018/5/layout/IconCircleLabelList"/>
    <dgm:cxn modelId="{A86491F0-0356-4E94-AC1A-89E821B21B3E}" type="presParOf" srcId="{C28B34A4-616E-445B-BA2E-523358D0E82D}" destId="{192B7EAD-37B1-4911-9632-536A474C73AD}" srcOrd="3" destOrd="0" presId="urn:microsoft.com/office/officeart/2018/5/layout/IconCircleLabelList"/>
    <dgm:cxn modelId="{9D84DA40-B0D0-49D7-B82A-1789A52EA889}" type="presParOf" srcId="{88D189AC-3852-4215-92BC-914355448119}" destId="{535028D5-2373-43F3-B96A-7692F1B76889}" srcOrd="1" destOrd="0" presId="urn:microsoft.com/office/officeart/2018/5/layout/IconCircleLabelList"/>
    <dgm:cxn modelId="{D36FCAAD-3393-479B-8E93-4AF8D1456A94}" type="presParOf" srcId="{88D189AC-3852-4215-92BC-914355448119}" destId="{D97114C6-3F7D-4B7D-894F-67A0F9E4F6F0}" srcOrd="2" destOrd="0" presId="urn:microsoft.com/office/officeart/2018/5/layout/IconCircleLabelList"/>
    <dgm:cxn modelId="{23BA56D5-D0D0-4B18-8A11-5585CE2AEF46}" type="presParOf" srcId="{D97114C6-3F7D-4B7D-894F-67A0F9E4F6F0}" destId="{EA568BBB-AEC0-4B4D-B522-5C05F4F49794}" srcOrd="0" destOrd="0" presId="urn:microsoft.com/office/officeart/2018/5/layout/IconCircleLabelList"/>
    <dgm:cxn modelId="{91E48D4A-3269-42AF-B9D5-8C71B47EAA31}" type="presParOf" srcId="{D97114C6-3F7D-4B7D-894F-67A0F9E4F6F0}" destId="{16580FAC-0348-4A97-9FCE-ABFDF1338C0C}" srcOrd="1" destOrd="0" presId="urn:microsoft.com/office/officeart/2018/5/layout/IconCircleLabelList"/>
    <dgm:cxn modelId="{5D16A7B9-50E7-4AC3-BCDD-6731BA2527B8}" type="presParOf" srcId="{D97114C6-3F7D-4B7D-894F-67A0F9E4F6F0}" destId="{049638F0-9FA0-4853-BA5F-EC7F41953EFF}" srcOrd="2" destOrd="0" presId="urn:microsoft.com/office/officeart/2018/5/layout/IconCircleLabelList"/>
    <dgm:cxn modelId="{8560B5E5-29F6-491D-9D99-11EABF538A7E}" type="presParOf" srcId="{D97114C6-3F7D-4B7D-894F-67A0F9E4F6F0}" destId="{B40B2ED4-FBE7-4CCA-817B-C68D54A9346B}" srcOrd="3" destOrd="0" presId="urn:microsoft.com/office/officeart/2018/5/layout/IconCircleLabelList"/>
    <dgm:cxn modelId="{D9CF09EC-C85B-4B3B-9712-8A150C87CFC0}" type="presParOf" srcId="{88D189AC-3852-4215-92BC-914355448119}" destId="{F6A61BD3-D44D-4C28-B97A-5C815DC089AD}" srcOrd="3" destOrd="0" presId="urn:microsoft.com/office/officeart/2018/5/layout/IconCircleLabelList"/>
    <dgm:cxn modelId="{48CF1B8E-46E7-4BA2-A480-71684E0C25A0}" type="presParOf" srcId="{88D189AC-3852-4215-92BC-914355448119}" destId="{8AD7B93B-CD84-48E7-BC57-E9DAD10F46B2}" srcOrd="4" destOrd="0" presId="urn:microsoft.com/office/officeart/2018/5/layout/IconCircleLabelList"/>
    <dgm:cxn modelId="{4F72AA81-A7AD-457C-B9E5-9489A6E5B968}" type="presParOf" srcId="{8AD7B93B-CD84-48E7-BC57-E9DAD10F46B2}" destId="{5A9AC638-E7F8-47CB-8C78-04ADD91802FE}" srcOrd="0" destOrd="0" presId="urn:microsoft.com/office/officeart/2018/5/layout/IconCircleLabelList"/>
    <dgm:cxn modelId="{BD2E6844-AB77-4E7B-9761-492E71E145B7}" type="presParOf" srcId="{8AD7B93B-CD84-48E7-BC57-E9DAD10F46B2}" destId="{CDBF3E4F-77CE-49BA-848D-894145D8F770}" srcOrd="1" destOrd="0" presId="urn:microsoft.com/office/officeart/2018/5/layout/IconCircleLabelList"/>
    <dgm:cxn modelId="{D7AF727E-4076-4065-B0B8-011CF1797349}" type="presParOf" srcId="{8AD7B93B-CD84-48E7-BC57-E9DAD10F46B2}" destId="{C4F04276-E09D-4C99-8942-D25A9F9FEEF6}" srcOrd="2" destOrd="0" presId="urn:microsoft.com/office/officeart/2018/5/layout/IconCircleLabelList"/>
    <dgm:cxn modelId="{A014F1F2-D94F-40B3-A2FC-90ED1824CBE5}" type="presParOf" srcId="{8AD7B93B-CD84-48E7-BC57-E9DAD10F46B2}" destId="{995D9B2B-A102-4CCA-845F-F3937C92692E}" srcOrd="3" destOrd="0" presId="urn:microsoft.com/office/officeart/2018/5/layout/IconCircleLabelList"/>
    <dgm:cxn modelId="{D33DBF0A-728F-4E75-B2CE-92B5A3C24C44}" type="presParOf" srcId="{88D189AC-3852-4215-92BC-914355448119}" destId="{BA39AF18-68DC-4E18-BA27-339617F5EB82}" srcOrd="5" destOrd="0" presId="urn:microsoft.com/office/officeart/2018/5/layout/IconCircleLabelList"/>
    <dgm:cxn modelId="{BCE90DEB-E31E-4300-A359-EC97DD21261B}" type="presParOf" srcId="{88D189AC-3852-4215-92BC-914355448119}" destId="{87A83663-C5BF-4E6F-8792-5364F47ED104}" srcOrd="6" destOrd="0" presId="urn:microsoft.com/office/officeart/2018/5/layout/IconCircleLabelList"/>
    <dgm:cxn modelId="{F2D271BB-AF39-4FAB-ACAF-4FA4B05CDAB4}" type="presParOf" srcId="{87A83663-C5BF-4E6F-8792-5364F47ED104}" destId="{C7F28CF3-F9BC-4D4E-87CE-D542E9E7ABC2}" srcOrd="0" destOrd="0" presId="urn:microsoft.com/office/officeart/2018/5/layout/IconCircleLabelList"/>
    <dgm:cxn modelId="{4DBD58AB-CF6C-4A45-9916-3595E94D2ACE}" type="presParOf" srcId="{87A83663-C5BF-4E6F-8792-5364F47ED104}" destId="{C19181CD-A689-4CB8-A511-70F894CC210B}" srcOrd="1" destOrd="0" presId="urn:microsoft.com/office/officeart/2018/5/layout/IconCircleLabelList"/>
    <dgm:cxn modelId="{02934C5B-C20E-4310-8E3A-56132384268E}" type="presParOf" srcId="{87A83663-C5BF-4E6F-8792-5364F47ED104}" destId="{E2B84E98-2468-4AD2-A126-4C2F13BCA946}" srcOrd="2" destOrd="0" presId="urn:microsoft.com/office/officeart/2018/5/layout/IconCircleLabelList"/>
    <dgm:cxn modelId="{BBFDCF25-DA95-4878-8477-6D141FB7F720}" type="presParOf" srcId="{87A83663-C5BF-4E6F-8792-5364F47ED104}" destId="{1F8B87F5-EE97-40D0-B41E-D9FE22858014}" srcOrd="3" destOrd="0" presId="urn:microsoft.com/office/officeart/2018/5/layout/IconCircleLabelList"/>
    <dgm:cxn modelId="{B2307485-A2D6-4A27-B56C-CF74450E3269}" type="presParOf" srcId="{88D189AC-3852-4215-92BC-914355448119}" destId="{635A4D6E-C3EC-4421-B743-A3B1B82D50E4}" srcOrd="7" destOrd="0" presId="urn:microsoft.com/office/officeart/2018/5/layout/IconCircleLabelList"/>
    <dgm:cxn modelId="{BAFB507E-2387-4987-8381-16CFB0056EC4}" type="presParOf" srcId="{88D189AC-3852-4215-92BC-914355448119}" destId="{AF749E80-F90F-4924-BA1B-04D4D991D534}" srcOrd="8" destOrd="0" presId="urn:microsoft.com/office/officeart/2018/5/layout/IconCircleLabelList"/>
    <dgm:cxn modelId="{C372EA8F-644D-4357-B773-99CE8ABF9B66}" type="presParOf" srcId="{AF749E80-F90F-4924-BA1B-04D4D991D534}" destId="{61026CC3-7B30-4820-BABF-0D831F329C00}" srcOrd="0" destOrd="0" presId="urn:microsoft.com/office/officeart/2018/5/layout/IconCircleLabelList"/>
    <dgm:cxn modelId="{15FCA7F6-1CAF-4AA5-856A-5DCAFC9EB29F}" type="presParOf" srcId="{AF749E80-F90F-4924-BA1B-04D4D991D534}" destId="{A93E3931-477A-4989-918D-41ACD3185908}" srcOrd="1" destOrd="0" presId="urn:microsoft.com/office/officeart/2018/5/layout/IconCircleLabelList"/>
    <dgm:cxn modelId="{E3A6E7D0-F0ED-4BEF-8762-878D357C000F}" type="presParOf" srcId="{AF749E80-F90F-4924-BA1B-04D4D991D534}" destId="{0840E1C3-93D4-43C0-BCE2-9ADDF7A94AF4}" srcOrd="2" destOrd="0" presId="urn:microsoft.com/office/officeart/2018/5/layout/IconCircleLabelList"/>
    <dgm:cxn modelId="{B194C9B4-5F9D-467D-A005-445C87EB6139}" type="presParOf" srcId="{AF749E80-F90F-4924-BA1B-04D4D991D534}" destId="{FE4565D0-F841-4FE3-9E89-F919E84F754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06E43B-6EEF-4DC9-B9D1-013C4D2EFBD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1E022B-8F5B-4F2F-B7AF-D2F29E3B464C}">
      <dgm:prSet/>
      <dgm:spPr/>
      <dgm:t>
        <a:bodyPr/>
        <a:lstStyle/>
        <a:p>
          <a:r>
            <a:rPr lang="en-US"/>
            <a:t>Ethical Leadership Workshop (3 hrs):</a:t>
          </a:r>
        </a:p>
      </dgm:t>
    </dgm:pt>
    <dgm:pt modelId="{82C688B9-2886-4269-BB00-5AB15C516A29}" type="parTrans" cxnId="{A5CD4AAA-72DD-4E53-BEE5-489EF2C90F1F}">
      <dgm:prSet/>
      <dgm:spPr/>
      <dgm:t>
        <a:bodyPr/>
        <a:lstStyle/>
        <a:p>
          <a:endParaRPr lang="en-US"/>
        </a:p>
      </dgm:t>
    </dgm:pt>
    <dgm:pt modelId="{836A9A12-4DB1-4E22-9E69-D99CFDD5DF0E}" type="sibTrans" cxnId="{A5CD4AAA-72DD-4E53-BEE5-489EF2C90F1F}">
      <dgm:prSet/>
      <dgm:spPr/>
      <dgm:t>
        <a:bodyPr/>
        <a:lstStyle/>
        <a:p>
          <a:endParaRPr lang="en-US"/>
        </a:p>
      </dgm:t>
    </dgm:pt>
    <dgm:pt modelId="{C123F9A6-BE07-48F6-A741-F99277770187}">
      <dgm:prSet/>
      <dgm:spPr/>
      <dgm:t>
        <a:bodyPr/>
        <a:lstStyle/>
        <a:p>
          <a:r>
            <a:rPr lang="en-US" dirty="0"/>
            <a:t>Lecture on leadership theories (15 mins).</a:t>
          </a:r>
        </a:p>
      </dgm:t>
    </dgm:pt>
    <dgm:pt modelId="{6DF594F2-D30D-40A2-A812-99EED50ACE6D}" type="parTrans" cxnId="{A0427371-48DF-4AB9-A2EC-44C7543C7BEE}">
      <dgm:prSet/>
      <dgm:spPr/>
      <dgm:t>
        <a:bodyPr/>
        <a:lstStyle/>
        <a:p>
          <a:endParaRPr lang="en-US"/>
        </a:p>
      </dgm:t>
    </dgm:pt>
    <dgm:pt modelId="{DE21FCB5-3C7F-4580-9F9C-09555CFAFDFA}" type="sibTrans" cxnId="{A0427371-48DF-4AB9-A2EC-44C7543C7BEE}">
      <dgm:prSet/>
      <dgm:spPr/>
      <dgm:t>
        <a:bodyPr/>
        <a:lstStyle/>
        <a:p>
          <a:endParaRPr lang="en-US"/>
        </a:p>
      </dgm:t>
    </dgm:pt>
    <dgm:pt modelId="{B8356927-1CF5-48C3-BB13-EAC972DD439F}">
      <dgm:prSet/>
      <dgm:spPr/>
      <dgm:t>
        <a:bodyPr/>
        <a:lstStyle/>
        <a:p>
          <a:r>
            <a:rPr lang="en-US"/>
            <a:t>Group discussions on ethical dilemmas (30 mins).</a:t>
          </a:r>
        </a:p>
      </dgm:t>
    </dgm:pt>
    <dgm:pt modelId="{A89AD41F-E468-4F18-A580-2784C7E65731}" type="parTrans" cxnId="{6B633B56-D8D0-47FF-ACC1-50AA07121C6F}">
      <dgm:prSet/>
      <dgm:spPr/>
      <dgm:t>
        <a:bodyPr/>
        <a:lstStyle/>
        <a:p>
          <a:endParaRPr lang="en-US"/>
        </a:p>
      </dgm:t>
    </dgm:pt>
    <dgm:pt modelId="{9E2B3C67-FCE2-4228-9F66-BFA6013F3DC8}" type="sibTrans" cxnId="{6B633B56-D8D0-47FF-ACC1-50AA07121C6F}">
      <dgm:prSet/>
      <dgm:spPr/>
      <dgm:t>
        <a:bodyPr/>
        <a:lstStyle/>
        <a:p>
          <a:endParaRPr lang="en-US"/>
        </a:p>
      </dgm:t>
    </dgm:pt>
    <dgm:pt modelId="{23B4A0A1-1F3B-49A7-A7DC-5EAC269C72AF}">
      <dgm:prSet/>
      <dgm:spPr/>
      <dgm:t>
        <a:bodyPr/>
        <a:lstStyle/>
        <a:p>
          <a:r>
            <a:rPr lang="en-US"/>
            <a:t>Role-play scenarios (1 hr):</a:t>
          </a:r>
        </a:p>
      </dgm:t>
    </dgm:pt>
    <dgm:pt modelId="{E8C40DD7-D69A-4120-82A8-5DFD639B0BAF}" type="parTrans" cxnId="{3024B75E-B72F-44DA-AF9C-EDA50705AAE3}">
      <dgm:prSet/>
      <dgm:spPr/>
      <dgm:t>
        <a:bodyPr/>
        <a:lstStyle/>
        <a:p>
          <a:endParaRPr lang="en-US"/>
        </a:p>
      </dgm:t>
    </dgm:pt>
    <dgm:pt modelId="{9EC877F7-CA9F-45B3-B183-104FE3EFFF02}" type="sibTrans" cxnId="{3024B75E-B72F-44DA-AF9C-EDA50705AAE3}">
      <dgm:prSet/>
      <dgm:spPr/>
      <dgm:t>
        <a:bodyPr/>
        <a:lstStyle/>
        <a:p>
          <a:endParaRPr lang="en-US"/>
        </a:p>
      </dgm:t>
    </dgm:pt>
    <dgm:pt modelId="{31AD3080-7DCB-4A24-9F7E-BB52403919AD}">
      <dgm:prSet/>
      <dgm:spPr/>
      <dgm:t>
        <a:bodyPr/>
        <a:lstStyle/>
        <a:p>
          <a:r>
            <a:rPr lang="en-US"/>
            <a:t>- Example: Assessing intent in plagiarism cases.</a:t>
          </a:r>
        </a:p>
      </dgm:t>
    </dgm:pt>
    <dgm:pt modelId="{9BE14D3A-C3BD-48FF-BE83-942D76EF2F62}" type="parTrans" cxnId="{6C73DD12-947D-4302-B136-C78E78ACE274}">
      <dgm:prSet/>
      <dgm:spPr/>
      <dgm:t>
        <a:bodyPr/>
        <a:lstStyle/>
        <a:p>
          <a:endParaRPr lang="en-US"/>
        </a:p>
      </dgm:t>
    </dgm:pt>
    <dgm:pt modelId="{DE2FA6C1-00E7-487B-B8BE-F5E2FA7F3D8A}" type="sibTrans" cxnId="{6C73DD12-947D-4302-B136-C78E78ACE274}">
      <dgm:prSet/>
      <dgm:spPr/>
      <dgm:t>
        <a:bodyPr/>
        <a:lstStyle/>
        <a:p>
          <a:endParaRPr lang="en-US"/>
        </a:p>
      </dgm:t>
    </dgm:pt>
    <dgm:pt modelId="{03EBB5FD-B646-4680-8B04-EFE586A05FF4}">
      <dgm:prSet/>
      <dgm:spPr/>
      <dgm:t>
        <a:bodyPr/>
        <a:lstStyle/>
        <a:p>
          <a:r>
            <a:rPr lang="en-US" dirty="0"/>
            <a:t>Feedback and reflection (45 mins).</a:t>
          </a:r>
        </a:p>
      </dgm:t>
    </dgm:pt>
    <dgm:pt modelId="{0A0ED8DE-D121-48EB-AD57-5A8EF31F999E}" type="parTrans" cxnId="{58752FB2-3193-4B63-813A-5B7C501F7B60}">
      <dgm:prSet/>
      <dgm:spPr/>
      <dgm:t>
        <a:bodyPr/>
        <a:lstStyle/>
        <a:p>
          <a:endParaRPr lang="en-US"/>
        </a:p>
      </dgm:t>
    </dgm:pt>
    <dgm:pt modelId="{7C04AB61-BEE2-4327-9DED-53273A50A928}" type="sibTrans" cxnId="{58752FB2-3193-4B63-813A-5B7C501F7B60}">
      <dgm:prSet/>
      <dgm:spPr/>
      <dgm:t>
        <a:bodyPr/>
        <a:lstStyle/>
        <a:p>
          <a:endParaRPr lang="en-US"/>
        </a:p>
      </dgm:t>
    </dgm:pt>
    <dgm:pt modelId="{76D4667B-4663-4383-9614-00E2E4ECA5EE}" type="pres">
      <dgm:prSet presAssocID="{1306E43B-6EEF-4DC9-B9D1-013C4D2EFBD8}" presName="root" presStyleCnt="0">
        <dgm:presLayoutVars>
          <dgm:dir/>
          <dgm:resizeHandles val="exact"/>
        </dgm:presLayoutVars>
      </dgm:prSet>
      <dgm:spPr/>
    </dgm:pt>
    <dgm:pt modelId="{41F4E678-D344-4B88-B71C-039250F490C2}" type="pres">
      <dgm:prSet presAssocID="{1A1E022B-8F5B-4F2F-B7AF-D2F29E3B464C}" presName="compNode" presStyleCnt="0"/>
      <dgm:spPr/>
    </dgm:pt>
    <dgm:pt modelId="{7B168F23-1CF5-4193-8935-1469FDFA8A04}" type="pres">
      <dgm:prSet presAssocID="{1A1E022B-8F5B-4F2F-B7AF-D2F29E3B464C}" presName="bgRect" presStyleLbl="bgShp" presStyleIdx="0" presStyleCnt="6"/>
      <dgm:spPr/>
    </dgm:pt>
    <dgm:pt modelId="{B8F9F79C-A117-4C7F-9B73-AFB028F81536}" type="pres">
      <dgm:prSet presAssocID="{1A1E022B-8F5B-4F2F-B7AF-D2F29E3B464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75BF2BFA-A8E4-4A1F-8C86-DBE410B98B57}" type="pres">
      <dgm:prSet presAssocID="{1A1E022B-8F5B-4F2F-B7AF-D2F29E3B464C}" presName="spaceRect" presStyleCnt="0"/>
      <dgm:spPr/>
    </dgm:pt>
    <dgm:pt modelId="{445C3A9C-C180-44DA-90E6-F52A3AC9466D}" type="pres">
      <dgm:prSet presAssocID="{1A1E022B-8F5B-4F2F-B7AF-D2F29E3B464C}" presName="parTx" presStyleLbl="revTx" presStyleIdx="0" presStyleCnt="6">
        <dgm:presLayoutVars>
          <dgm:chMax val="0"/>
          <dgm:chPref val="0"/>
        </dgm:presLayoutVars>
      </dgm:prSet>
      <dgm:spPr/>
    </dgm:pt>
    <dgm:pt modelId="{F46E5D0D-B0D0-45D1-A212-0549564BDAB2}" type="pres">
      <dgm:prSet presAssocID="{836A9A12-4DB1-4E22-9E69-D99CFDD5DF0E}" presName="sibTrans" presStyleCnt="0"/>
      <dgm:spPr/>
    </dgm:pt>
    <dgm:pt modelId="{CC33883B-6495-4AAE-97FE-745506D296E4}" type="pres">
      <dgm:prSet presAssocID="{C123F9A6-BE07-48F6-A741-F99277770187}" presName="compNode" presStyleCnt="0"/>
      <dgm:spPr/>
    </dgm:pt>
    <dgm:pt modelId="{08D48BBF-FCFD-4EB7-ACAD-0108BF71D5B5}" type="pres">
      <dgm:prSet presAssocID="{C123F9A6-BE07-48F6-A741-F99277770187}" presName="bgRect" presStyleLbl="bgShp" presStyleIdx="1" presStyleCnt="6"/>
      <dgm:spPr/>
    </dgm:pt>
    <dgm:pt modelId="{B563EDD0-1091-4771-A7E1-92D566AC7157}" type="pres">
      <dgm:prSet presAssocID="{C123F9A6-BE07-48F6-A741-F9927777018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1A90B889-953F-4F6B-B466-7CCC08A0D292}" type="pres">
      <dgm:prSet presAssocID="{C123F9A6-BE07-48F6-A741-F99277770187}" presName="spaceRect" presStyleCnt="0"/>
      <dgm:spPr/>
    </dgm:pt>
    <dgm:pt modelId="{FCEC0D17-EE48-490A-B046-DA3DB6911259}" type="pres">
      <dgm:prSet presAssocID="{C123F9A6-BE07-48F6-A741-F99277770187}" presName="parTx" presStyleLbl="revTx" presStyleIdx="1" presStyleCnt="6">
        <dgm:presLayoutVars>
          <dgm:chMax val="0"/>
          <dgm:chPref val="0"/>
        </dgm:presLayoutVars>
      </dgm:prSet>
      <dgm:spPr/>
    </dgm:pt>
    <dgm:pt modelId="{184CEF71-AFD3-48AA-B53A-F5E5D99E3345}" type="pres">
      <dgm:prSet presAssocID="{DE21FCB5-3C7F-4580-9F9C-09555CFAFDFA}" presName="sibTrans" presStyleCnt="0"/>
      <dgm:spPr/>
    </dgm:pt>
    <dgm:pt modelId="{608B39A0-5AAD-462E-88DE-77C49B65B959}" type="pres">
      <dgm:prSet presAssocID="{B8356927-1CF5-48C3-BB13-EAC972DD439F}" presName="compNode" presStyleCnt="0"/>
      <dgm:spPr/>
    </dgm:pt>
    <dgm:pt modelId="{D557210C-2DE2-4D1D-87FD-827DA6EAAF47}" type="pres">
      <dgm:prSet presAssocID="{B8356927-1CF5-48C3-BB13-EAC972DD439F}" presName="bgRect" presStyleLbl="bgShp" presStyleIdx="2" presStyleCnt="6"/>
      <dgm:spPr/>
    </dgm:pt>
    <dgm:pt modelId="{6736A41B-2582-46C6-ACEE-B3686FCEA3EE}" type="pres">
      <dgm:prSet presAssocID="{B8356927-1CF5-48C3-BB13-EAC972DD439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ard Room"/>
        </a:ext>
      </dgm:extLst>
    </dgm:pt>
    <dgm:pt modelId="{0A99CB1D-543C-4876-B13E-4AC0D80A35DC}" type="pres">
      <dgm:prSet presAssocID="{B8356927-1CF5-48C3-BB13-EAC972DD439F}" presName="spaceRect" presStyleCnt="0"/>
      <dgm:spPr/>
    </dgm:pt>
    <dgm:pt modelId="{09531CFF-4B92-451A-AD30-8F0E8399E1D9}" type="pres">
      <dgm:prSet presAssocID="{B8356927-1CF5-48C3-BB13-EAC972DD439F}" presName="parTx" presStyleLbl="revTx" presStyleIdx="2" presStyleCnt="6">
        <dgm:presLayoutVars>
          <dgm:chMax val="0"/>
          <dgm:chPref val="0"/>
        </dgm:presLayoutVars>
      </dgm:prSet>
      <dgm:spPr/>
    </dgm:pt>
    <dgm:pt modelId="{464CFA5E-C017-40EA-A51A-293B34B70AE5}" type="pres">
      <dgm:prSet presAssocID="{9E2B3C67-FCE2-4228-9F66-BFA6013F3DC8}" presName="sibTrans" presStyleCnt="0"/>
      <dgm:spPr/>
    </dgm:pt>
    <dgm:pt modelId="{93410858-19C6-42A6-BF15-FAFFB6C67D4B}" type="pres">
      <dgm:prSet presAssocID="{23B4A0A1-1F3B-49A7-A7DC-5EAC269C72AF}" presName="compNode" presStyleCnt="0"/>
      <dgm:spPr/>
    </dgm:pt>
    <dgm:pt modelId="{A623E3E4-998D-45E6-9131-BE6AFB6EF896}" type="pres">
      <dgm:prSet presAssocID="{23B4A0A1-1F3B-49A7-A7DC-5EAC269C72AF}" presName="bgRect" presStyleLbl="bgShp" presStyleIdx="3" presStyleCnt="6"/>
      <dgm:spPr/>
    </dgm:pt>
    <dgm:pt modelId="{7A36BB0A-AE36-4E0B-BEF4-21E7CD17B50C}" type="pres">
      <dgm:prSet presAssocID="{23B4A0A1-1F3B-49A7-A7DC-5EAC269C72A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9AA0ED75-0CC1-46B7-A96C-B0C4032C3092}" type="pres">
      <dgm:prSet presAssocID="{23B4A0A1-1F3B-49A7-A7DC-5EAC269C72AF}" presName="spaceRect" presStyleCnt="0"/>
      <dgm:spPr/>
    </dgm:pt>
    <dgm:pt modelId="{9B62A850-3937-4638-87E7-AEFD223042D8}" type="pres">
      <dgm:prSet presAssocID="{23B4A0A1-1F3B-49A7-A7DC-5EAC269C72AF}" presName="parTx" presStyleLbl="revTx" presStyleIdx="3" presStyleCnt="6">
        <dgm:presLayoutVars>
          <dgm:chMax val="0"/>
          <dgm:chPref val="0"/>
        </dgm:presLayoutVars>
      </dgm:prSet>
      <dgm:spPr/>
    </dgm:pt>
    <dgm:pt modelId="{A95D56C0-8441-4758-928F-33D873D9A891}" type="pres">
      <dgm:prSet presAssocID="{9EC877F7-CA9F-45B3-B183-104FE3EFFF02}" presName="sibTrans" presStyleCnt="0"/>
      <dgm:spPr/>
    </dgm:pt>
    <dgm:pt modelId="{B5D9FCFE-B593-4F66-84C6-08A09C6224E5}" type="pres">
      <dgm:prSet presAssocID="{31AD3080-7DCB-4A24-9F7E-BB52403919AD}" presName="compNode" presStyleCnt="0"/>
      <dgm:spPr/>
    </dgm:pt>
    <dgm:pt modelId="{6D437D30-F1B2-420A-992F-E70F5570A103}" type="pres">
      <dgm:prSet presAssocID="{31AD3080-7DCB-4A24-9F7E-BB52403919AD}" presName="bgRect" presStyleLbl="bgShp" presStyleIdx="4" presStyleCnt="6"/>
      <dgm:spPr/>
    </dgm:pt>
    <dgm:pt modelId="{FE4EF02A-CD2E-4C59-9C05-BE172B568626}" type="pres">
      <dgm:prSet presAssocID="{31AD3080-7DCB-4A24-9F7E-BB52403919A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rritant"/>
        </a:ext>
      </dgm:extLst>
    </dgm:pt>
    <dgm:pt modelId="{92C4B4E3-8CCA-423F-83C4-15B2E9A36E72}" type="pres">
      <dgm:prSet presAssocID="{31AD3080-7DCB-4A24-9F7E-BB52403919AD}" presName="spaceRect" presStyleCnt="0"/>
      <dgm:spPr/>
    </dgm:pt>
    <dgm:pt modelId="{B11DAA97-7D00-49AF-BBE4-79F33E609BCA}" type="pres">
      <dgm:prSet presAssocID="{31AD3080-7DCB-4A24-9F7E-BB52403919AD}" presName="parTx" presStyleLbl="revTx" presStyleIdx="4" presStyleCnt="6">
        <dgm:presLayoutVars>
          <dgm:chMax val="0"/>
          <dgm:chPref val="0"/>
        </dgm:presLayoutVars>
      </dgm:prSet>
      <dgm:spPr/>
    </dgm:pt>
    <dgm:pt modelId="{9885A24F-166B-44E7-BD50-666C939EE811}" type="pres">
      <dgm:prSet presAssocID="{DE2FA6C1-00E7-487B-B8BE-F5E2FA7F3D8A}" presName="sibTrans" presStyleCnt="0"/>
      <dgm:spPr/>
    </dgm:pt>
    <dgm:pt modelId="{9177ECA7-6C27-4A5C-BB89-A5C3B2E03607}" type="pres">
      <dgm:prSet presAssocID="{03EBB5FD-B646-4680-8B04-EFE586A05FF4}" presName="compNode" presStyleCnt="0"/>
      <dgm:spPr/>
    </dgm:pt>
    <dgm:pt modelId="{A6EA431D-228B-4C14-8B3F-995EB1D1757D}" type="pres">
      <dgm:prSet presAssocID="{03EBB5FD-B646-4680-8B04-EFE586A05FF4}" presName="bgRect" presStyleLbl="bgShp" presStyleIdx="5" presStyleCnt="6"/>
      <dgm:spPr/>
    </dgm:pt>
    <dgm:pt modelId="{7DEF9AB8-FE7F-4F41-A9FF-A3B85B4C71E0}" type="pres">
      <dgm:prSet presAssocID="{03EBB5FD-B646-4680-8B04-EFE586A05FF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ought bubble"/>
        </a:ext>
      </dgm:extLst>
    </dgm:pt>
    <dgm:pt modelId="{52FD97FB-0CB3-4F89-93AE-84C3F0FE3CD6}" type="pres">
      <dgm:prSet presAssocID="{03EBB5FD-B646-4680-8B04-EFE586A05FF4}" presName="spaceRect" presStyleCnt="0"/>
      <dgm:spPr/>
    </dgm:pt>
    <dgm:pt modelId="{15C31EEE-4CB1-409B-A886-411668646D9E}" type="pres">
      <dgm:prSet presAssocID="{03EBB5FD-B646-4680-8B04-EFE586A05FF4}" presName="parTx" presStyleLbl="revTx" presStyleIdx="5" presStyleCnt="6">
        <dgm:presLayoutVars>
          <dgm:chMax val="0"/>
          <dgm:chPref val="0"/>
        </dgm:presLayoutVars>
      </dgm:prSet>
      <dgm:spPr/>
    </dgm:pt>
  </dgm:ptLst>
  <dgm:cxnLst>
    <dgm:cxn modelId="{C21C6812-46DA-4C43-BFE8-7C8E35DF61A3}" type="presOf" srcId="{B8356927-1CF5-48C3-BB13-EAC972DD439F}" destId="{09531CFF-4B92-451A-AD30-8F0E8399E1D9}" srcOrd="0" destOrd="0" presId="urn:microsoft.com/office/officeart/2018/2/layout/IconVerticalSolidList"/>
    <dgm:cxn modelId="{6C73DD12-947D-4302-B136-C78E78ACE274}" srcId="{1306E43B-6EEF-4DC9-B9D1-013C4D2EFBD8}" destId="{31AD3080-7DCB-4A24-9F7E-BB52403919AD}" srcOrd="4" destOrd="0" parTransId="{9BE14D3A-C3BD-48FF-BE83-942D76EF2F62}" sibTransId="{DE2FA6C1-00E7-487B-B8BE-F5E2FA7F3D8A}"/>
    <dgm:cxn modelId="{43177416-F3F9-4F6F-ABE2-0669981F3A16}" type="presOf" srcId="{31AD3080-7DCB-4A24-9F7E-BB52403919AD}" destId="{B11DAA97-7D00-49AF-BBE4-79F33E609BCA}" srcOrd="0" destOrd="0" presId="urn:microsoft.com/office/officeart/2018/2/layout/IconVerticalSolidList"/>
    <dgm:cxn modelId="{6FC9283C-D5D6-4044-882D-8127D4F490CB}" type="presOf" srcId="{1306E43B-6EEF-4DC9-B9D1-013C4D2EFBD8}" destId="{76D4667B-4663-4383-9614-00E2E4ECA5EE}" srcOrd="0" destOrd="0" presId="urn:microsoft.com/office/officeart/2018/2/layout/IconVerticalSolidList"/>
    <dgm:cxn modelId="{3024B75E-B72F-44DA-AF9C-EDA50705AAE3}" srcId="{1306E43B-6EEF-4DC9-B9D1-013C4D2EFBD8}" destId="{23B4A0A1-1F3B-49A7-A7DC-5EAC269C72AF}" srcOrd="3" destOrd="0" parTransId="{E8C40DD7-D69A-4120-82A8-5DFD639B0BAF}" sibTransId="{9EC877F7-CA9F-45B3-B183-104FE3EFFF02}"/>
    <dgm:cxn modelId="{A0427371-48DF-4AB9-A2EC-44C7543C7BEE}" srcId="{1306E43B-6EEF-4DC9-B9D1-013C4D2EFBD8}" destId="{C123F9A6-BE07-48F6-A741-F99277770187}" srcOrd="1" destOrd="0" parTransId="{6DF594F2-D30D-40A2-A812-99EED50ACE6D}" sibTransId="{DE21FCB5-3C7F-4580-9F9C-09555CFAFDFA}"/>
    <dgm:cxn modelId="{6B633B56-D8D0-47FF-ACC1-50AA07121C6F}" srcId="{1306E43B-6EEF-4DC9-B9D1-013C4D2EFBD8}" destId="{B8356927-1CF5-48C3-BB13-EAC972DD439F}" srcOrd="2" destOrd="0" parTransId="{A89AD41F-E468-4F18-A580-2784C7E65731}" sibTransId="{9E2B3C67-FCE2-4228-9F66-BFA6013F3DC8}"/>
    <dgm:cxn modelId="{DE2C7D8A-B64F-4542-90AD-4A135867AFFB}" type="presOf" srcId="{03EBB5FD-B646-4680-8B04-EFE586A05FF4}" destId="{15C31EEE-4CB1-409B-A886-411668646D9E}" srcOrd="0" destOrd="0" presId="urn:microsoft.com/office/officeart/2018/2/layout/IconVerticalSolidList"/>
    <dgm:cxn modelId="{A5CD4AAA-72DD-4E53-BEE5-489EF2C90F1F}" srcId="{1306E43B-6EEF-4DC9-B9D1-013C4D2EFBD8}" destId="{1A1E022B-8F5B-4F2F-B7AF-D2F29E3B464C}" srcOrd="0" destOrd="0" parTransId="{82C688B9-2886-4269-BB00-5AB15C516A29}" sibTransId="{836A9A12-4DB1-4E22-9E69-D99CFDD5DF0E}"/>
    <dgm:cxn modelId="{58752FB2-3193-4B63-813A-5B7C501F7B60}" srcId="{1306E43B-6EEF-4DC9-B9D1-013C4D2EFBD8}" destId="{03EBB5FD-B646-4680-8B04-EFE586A05FF4}" srcOrd="5" destOrd="0" parTransId="{0A0ED8DE-D121-48EB-AD57-5A8EF31F999E}" sibTransId="{7C04AB61-BEE2-4327-9DED-53273A50A928}"/>
    <dgm:cxn modelId="{F42302B5-59D0-423B-BD58-9EAABAB6F2DF}" type="presOf" srcId="{1A1E022B-8F5B-4F2F-B7AF-D2F29E3B464C}" destId="{445C3A9C-C180-44DA-90E6-F52A3AC9466D}" srcOrd="0" destOrd="0" presId="urn:microsoft.com/office/officeart/2018/2/layout/IconVerticalSolidList"/>
    <dgm:cxn modelId="{76A7EEBD-613F-4280-912A-40C1C5E24FEF}" type="presOf" srcId="{23B4A0A1-1F3B-49A7-A7DC-5EAC269C72AF}" destId="{9B62A850-3937-4638-87E7-AEFD223042D8}" srcOrd="0" destOrd="0" presId="urn:microsoft.com/office/officeart/2018/2/layout/IconVerticalSolidList"/>
    <dgm:cxn modelId="{52861CDA-748C-4C81-908D-4C3E6717C767}" type="presOf" srcId="{C123F9A6-BE07-48F6-A741-F99277770187}" destId="{FCEC0D17-EE48-490A-B046-DA3DB6911259}" srcOrd="0" destOrd="0" presId="urn:microsoft.com/office/officeart/2018/2/layout/IconVerticalSolidList"/>
    <dgm:cxn modelId="{550A83A5-0DD0-4BAD-A080-E70CAB03C935}" type="presParOf" srcId="{76D4667B-4663-4383-9614-00E2E4ECA5EE}" destId="{41F4E678-D344-4B88-B71C-039250F490C2}" srcOrd="0" destOrd="0" presId="urn:microsoft.com/office/officeart/2018/2/layout/IconVerticalSolidList"/>
    <dgm:cxn modelId="{C4F91608-DB8F-4A4F-8B3C-0AFF9DC7FC4F}" type="presParOf" srcId="{41F4E678-D344-4B88-B71C-039250F490C2}" destId="{7B168F23-1CF5-4193-8935-1469FDFA8A04}" srcOrd="0" destOrd="0" presId="urn:microsoft.com/office/officeart/2018/2/layout/IconVerticalSolidList"/>
    <dgm:cxn modelId="{BDDD12A4-383D-40BF-8FE4-93D2738509A8}" type="presParOf" srcId="{41F4E678-D344-4B88-B71C-039250F490C2}" destId="{B8F9F79C-A117-4C7F-9B73-AFB028F81536}" srcOrd="1" destOrd="0" presId="urn:microsoft.com/office/officeart/2018/2/layout/IconVerticalSolidList"/>
    <dgm:cxn modelId="{433F86CE-2593-4163-9537-DB11C63E13F5}" type="presParOf" srcId="{41F4E678-D344-4B88-B71C-039250F490C2}" destId="{75BF2BFA-A8E4-4A1F-8C86-DBE410B98B57}" srcOrd="2" destOrd="0" presId="urn:microsoft.com/office/officeart/2018/2/layout/IconVerticalSolidList"/>
    <dgm:cxn modelId="{C569FB00-CDEC-4831-88BA-F3DE88536085}" type="presParOf" srcId="{41F4E678-D344-4B88-B71C-039250F490C2}" destId="{445C3A9C-C180-44DA-90E6-F52A3AC9466D}" srcOrd="3" destOrd="0" presId="urn:microsoft.com/office/officeart/2018/2/layout/IconVerticalSolidList"/>
    <dgm:cxn modelId="{66752816-F3ED-48E9-BDC6-386FA6857373}" type="presParOf" srcId="{76D4667B-4663-4383-9614-00E2E4ECA5EE}" destId="{F46E5D0D-B0D0-45D1-A212-0549564BDAB2}" srcOrd="1" destOrd="0" presId="urn:microsoft.com/office/officeart/2018/2/layout/IconVerticalSolidList"/>
    <dgm:cxn modelId="{9CBA2239-44CA-4B07-A7C6-3B06662437BD}" type="presParOf" srcId="{76D4667B-4663-4383-9614-00E2E4ECA5EE}" destId="{CC33883B-6495-4AAE-97FE-745506D296E4}" srcOrd="2" destOrd="0" presId="urn:microsoft.com/office/officeart/2018/2/layout/IconVerticalSolidList"/>
    <dgm:cxn modelId="{FA70CDC5-D41C-480E-9F80-1FC1F972CFCC}" type="presParOf" srcId="{CC33883B-6495-4AAE-97FE-745506D296E4}" destId="{08D48BBF-FCFD-4EB7-ACAD-0108BF71D5B5}" srcOrd="0" destOrd="0" presId="urn:microsoft.com/office/officeart/2018/2/layout/IconVerticalSolidList"/>
    <dgm:cxn modelId="{CDD2BDBC-C2D3-46A8-85A1-19EC43A19FD0}" type="presParOf" srcId="{CC33883B-6495-4AAE-97FE-745506D296E4}" destId="{B563EDD0-1091-4771-A7E1-92D566AC7157}" srcOrd="1" destOrd="0" presId="urn:microsoft.com/office/officeart/2018/2/layout/IconVerticalSolidList"/>
    <dgm:cxn modelId="{CBD35D5E-A804-4F74-B38E-0F6B7FA1A61A}" type="presParOf" srcId="{CC33883B-6495-4AAE-97FE-745506D296E4}" destId="{1A90B889-953F-4F6B-B466-7CCC08A0D292}" srcOrd="2" destOrd="0" presId="urn:microsoft.com/office/officeart/2018/2/layout/IconVerticalSolidList"/>
    <dgm:cxn modelId="{424D1709-279A-4472-9DA9-49049F345E18}" type="presParOf" srcId="{CC33883B-6495-4AAE-97FE-745506D296E4}" destId="{FCEC0D17-EE48-490A-B046-DA3DB6911259}" srcOrd="3" destOrd="0" presId="urn:microsoft.com/office/officeart/2018/2/layout/IconVerticalSolidList"/>
    <dgm:cxn modelId="{583C6688-481E-4542-96BC-5268DC0D0E94}" type="presParOf" srcId="{76D4667B-4663-4383-9614-00E2E4ECA5EE}" destId="{184CEF71-AFD3-48AA-B53A-F5E5D99E3345}" srcOrd="3" destOrd="0" presId="urn:microsoft.com/office/officeart/2018/2/layout/IconVerticalSolidList"/>
    <dgm:cxn modelId="{3D649407-313D-4156-AF1C-2BF43FB00424}" type="presParOf" srcId="{76D4667B-4663-4383-9614-00E2E4ECA5EE}" destId="{608B39A0-5AAD-462E-88DE-77C49B65B959}" srcOrd="4" destOrd="0" presId="urn:microsoft.com/office/officeart/2018/2/layout/IconVerticalSolidList"/>
    <dgm:cxn modelId="{A13CC06B-768E-4D6E-9B14-DF4F03692695}" type="presParOf" srcId="{608B39A0-5AAD-462E-88DE-77C49B65B959}" destId="{D557210C-2DE2-4D1D-87FD-827DA6EAAF47}" srcOrd="0" destOrd="0" presId="urn:microsoft.com/office/officeart/2018/2/layout/IconVerticalSolidList"/>
    <dgm:cxn modelId="{351DE95C-9ACF-44A4-874A-DD4EC1A00AB5}" type="presParOf" srcId="{608B39A0-5AAD-462E-88DE-77C49B65B959}" destId="{6736A41B-2582-46C6-ACEE-B3686FCEA3EE}" srcOrd="1" destOrd="0" presId="urn:microsoft.com/office/officeart/2018/2/layout/IconVerticalSolidList"/>
    <dgm:cxn modelId="{F495A04C-2DDD-482D-9B74-F1DC7D53D6EF}" type="presParOf" srcId="{608B39A0-5AAD-462E-88DE-77C49B65B959}" destId="{0A99CB1D-543C-4876-B13E-4AC0D80A35DC}" srcOrd="2" destOrd="0" presId="urn:microsoft.com/office/officeart/2018/2/layout/IconVerticalSolidList"/>
    <dgm:cxn modelId="{900466E9-BB81-42CB-821B-587F2AFFBF5C}" type="presParOf" srcId="{608B39A0-5AAD-462E-88DE-77C49B65B959}" destId="{09531CFF-4B92-451A-AD30-8F0E8399E1D9}" srcOrd="3" destOrd="0" presId="urn:microsoft.com/office/officeart/2018/2/layout/IconVerticalSolidList"/>
    <dgm:cxn modelId="{33A065A1-A4A7-4B79-AC11-DA66D8FA3F8D}" type="presParOf" srcId="{76D4667B-4663-4383-9614-00E2E4ECA5EE}" destId="{464CFA5E-C017-40EA-A51A-293B34B70AE5}" srcOrd="5" destOrd="0" presId="urn:microsoft.com/office/officeart/2018/2/layout/IconVerticalSolidList"/>
    <dgm:cxn modelId="{6A2A6102-A1F0-4FB4-8A81-494939205376}" type="presParOf" srcId="{76D4667B-4663-4383-9614-00E2E4ECA5EE}" destId="{93410858-19C6-42A6-BF15-FAFFB6C67D4B}" srcOrd="6" destOrd="0" presId="urn:microsoft.com/office/officeart/2018/2/layout/IconVerticalSolidList"/>
    <dgm:cxn modelId="{94BCD54B-72EA-42C9-BA9E-5F96BA67216A}" type="presParOf" srcId="{93410858-19C6-42A6-BF15-FAFFB6C67D4B}" destId="{A623E3E4-998D-45E6-9131-BE6AFB6EF896}" srcOrd="0" destOrd="0" presId="urn:microsoft.com/office/officeart/2018/2/layout/IconVerticalSolidList"/>
    <dgm:cxn modelId="{4490CCF7-0D35-4E8D-904E-5DBB326A03A6}" type="presParOf" srcId="{93410858-19C6-42A6-BF15-FAFFB6C67D4B}" destId="{7A36BB0A-AE36-4E0B-BEF4-21E7CD17B50C}" srcOrd="1" destOrd="0" presId="urn:microsoft.com/office/officeart/2018/2/layout/IconVerticalSolidList"/>
    <dgm:cxn modelId="{BF0D0873-44A0-4741-8DA5-10DB4F51B091}" type="presParOf" srcId="{93410858-19C6-42A6-BF15-FAFFB6C67D4B}" destId="{9AA0ED75-0CC1-46B7-A96C-B0C4032C3092}" srcOrd="2" destOrd="0" presId="urn:microsoft.com/office/officeart/2018/2/layout/IconVerticalSolidList"/>
    <dgm:cxn modelId="{1984F778-2A2F-4CF7-932F-272279B837DB}" type="presParOf" srcId="{93410858-19C6-42A6-BF15-FAFFB6C67D4B}" destId="{9B62A850-3937-4638-87E7-AEFD223042D8}" srcOrd="3" destOrd="0" presId="urn:microsoft.com/office/officeart/2018/2/layout/IconVerticalSolidList"/>
    <dgm:cxn modelId="{EC4988AF-5530-4792-9B17-48090177A90E}" type="presParOf" srcId="{76D4667B-4663-4383-9614-00E2E4ECA5EE}" destId="{A95D56C0-8441-4758-928F-33D873D9A891}" srcOrd="7" destOrd="0" presId="urn:microsoft.com/office/officeart/2018/2/layout/IconVerticalSolidList"/>
    <dgm:cxn modelId="{6AA7C5FC-BD05-4C49-9CE2-6BED69837376}" type="presParOf" srcId="{76D4667B-4663-4383-9614-00E2E4ECA5EE}" destId="{B5D9FCFE-B593-4F66-84C6-08A09C6224E5}" srcOrd="8" destOrd="0" presId="urn:microsoft.com/office/officeart/2018/2/layout/IconVerticalSolidList"/>
    <dgm:cxn modelId="{0225A199-1EF7-4FFA-8106-2FB57BBD2AD8}" type="presParOf" srcId="{B5D9FCFE-B593-4F66-84C6-08A09C6224E5}" destId="{6D437D30-F1B2-420A-992F-E70F5570A103}" srcOrd="0" destOrd="0" presId="urn:microsoft.com/office/officeart/2018/2/layout/IconVerticalSolidList"/>
    <dgm:cxn modelId="{18002E82-490E-450B-8850-5892AE7BB4E6}" type="presParOf" srcId="{B5D9FCFE-B593-4F66-84C6-08A09C6224E5}" destId="{FE4EF02A-CD2E-4C59-9C05-BE172B568626}" srcOrd="1" destOrd="0" presId="urn:microsoft.com/office/officeart/2018/2/layout/IconVerticalSolidList"/>
    <dgm:cxn modelId="{B0B82BB2-D962-4F5E-B48E-3FF1D9C45584}" type="presParOf" srcId="{B5D9FCFE-B593-4F66-84C6-08A09C6224E5}" destId="{92C4B4E3-8CCA-423F-83C4-15B2E9A36E72}" srcOrd="2" destOrd="0" presId="urn:microsoft.com/office/officeart/2018/2/layout/IconVerticalSolidList"/>
    <dgm:cxn modelId="{144595E1-5C73-4841-A292-02287A5CE24A}" type="presParOf" srcId="{B5D9FCFE-B593-4F66-84C6-08A09C6224E5}" destId="{B11DAA97-7D00-49AF-BBE4-79F33E609BCA}" srcOrd="3" destOrd="0" presId="urn:microsoft.com/office/officeart/2018/2/layout/IconVerticalSolidList"/>
    <dgm:cxn modelId="{4527108B-041E-4D21-8DED-0BF9B3325D56}" type="presParOf" srcId="{76D4667B-4663-4383-9614-00E2E4ECA5EE}" destId="{9885A24F-166B-44E7-BD50-666C939EE811}" srcOrd="9" destOrd="0" presId="urn:microsoft.com/office/officeart/2018/2/layout/IconVerticalSolidList"/>
    <dgm:cxn modelId="{93649EAD-A680-4874-BF81-854E3CFA9B78}" type="presParOf" srcId="{76D4667B-4663-4383-9614-00E2E4ECA5EE}" destId="{9177ECA7-6C27-4A5C-BB89-A5C3B2E03607}" srcOrd="10" destOrd="0" presId="urn:microsoft.com/office/officeart/2018/2/layout/IconVerticalSolidList"/>
    <dgm:cxn modelId="{38E44E1E-6A24-44D3-B89D-BD3316BC3D2F}" type="presParOf" srcId="{9177ECA7-6C27-4A5C-BB89-A5C3B2E03607}" destId="{A6EA431D-228B-4C14-8B3F-995EB1D1757D}" srcOrd="0" destOrd="0" presId="urn:microsoft.com/office/officeart/2018/2/layout/IconVerticalSolidList"/>
    <dgm:cxn modelId="{7785987A-EE0F-453D-855B-274DD32C2885}" type="presParOf" srcId="{9177ECA7-6C27-4A5C-BB89-A5C3B2E03607}" destId="{7DEF9AB8-FE7F-4F41-A9FF-A3B85B4C71E0}" srcOrd="1" destOrd="0" presId="urn:microsoft.com/office/officeart/2018/2/layout/IconVerticalSolidList"/>
    <dgm:cxn modelId="{6FEB316E-C1D9-42B0-BD24-0B8A807B3229}" type="presParOf" srcId="{9177ECA7-6C27-4A5C-BB89-A5C3B2E03607}" destId="{52FD97FB-0CB3-4F89-93AE-84C3F0FE3CD6}" srcOrd="2" destOrd="0" presId="urn:microsoft.com/office/officeart/2018/2/layout/IconVerticalSolidList"/>
    <dgm:cxn modelId="{21C27D66-6015-49FB-B79A-2E830F2EC236}" type="presParOf" srcId="{9177ECA7-6C27-4A5C-BB89-A5C3B2E03607}" destId="{15C31EEE-4CB1-409B-A886-411668646D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26EF4C-CC9B-4789-956C-FCBE6D4AAC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3A5187-8A54-4CBD-A90C-625FC1D8AA50}">
      <dgm:prSet/>
      <dgm:spPr/>
      <dgm:t>
        <a:bodyPr/>
        <a:lstStyle/>
        <a:p>
          <a:r>
            <a:rPr lang="en-US"/>
            <a:t>1. Questionnaires:</a:t>
          </a:r>
        </a:p>
      </dgm:t>
    </dgm:pt>
    <dgm:pt modelId="{AAD1BC15-9058-4E36-83DB-BEE71D606F84}" type="parTrans" cxnId="{FF04ECCC-6737-455A-BD6E-6C19FA6471F5}">
      <dgm:prSet/>
      <dgm:spPr/>
      <dgm:t>
        <a:bodyPr/>
        <a:lstStyle/>
        <a:p>
          <a:endParaRPr lang="en-US"/>
        </a:p>
      </dgm:t>
    </dgm:pt>
    <dgm:pt modelId="{008FA698-E02E-4F10-A041-13823441B885}" type="sibTrans" cxnId="{FF04ECCC-6737-455A-BD6E-6C19FA6471F5}">
      <dgm:prSet/>
      <dgm:spPr/>
      <dgm:t>
        <a:bodyPr/>
        <a:lstStyle/>
        <a:p>
          <a:endParaRPr lang="en-US"/>
        </a:p>
      </dgm:t>
    </dgm:pt>
    <dgm:pt modelId="{B36E4D1D-7B88-4863-810E-CA068535CBE7}">
      <dgm:prSet/>
      <dgm:spPr/>
      <dgm:t>
        <a:bodyPr/>
        <a:lstStyle/>
        <a:p>
          <a:r>
            <a:rPr lang="en-US"/>
            <a:t>Assess session effectiveness and participant confidence.</a:t>
          </a:r>
        </a:p>
      </dgm:t>
    </dgm:pt>
    <dgm:pt modelId="{D976D1D8-D2EF-4C97-B2A4-236ABF52BCC4}" type="parTrans" cxnId="{53295602-FFB3-4FCB-BF1A-CEF951CC6927}">
      <dgm:prSet/>
      <dgm:spPr/>
      <dgm:t>
        <a:bodyPr/>
        <a:lstStyle/>
        <a:p>
          <a:endParaRPr lang="en-US"/>
        </a:p>
      </dgm:t>
    </dgm:pt>
    <dgm:pt modelId="{745C1D9D-F50A-4128-A934-D6F2A6F95213}" type="sibTrans" cxnId="{53295602-FFB3-4FCB-BF1A-CEF951CC6927}">
      <dgm:prSet/>
      <dgm:spPr/>
      <dgm:t>
        <a:bodyPr/>
        <a:lstStyle/>
        <a:p>
          <a:endParaRPr lang="en-US"/>
        </a:p>
      </dgm:t>
    </dgm:pt>
    <dgm:pt modelId="{2E5F6002-D336-40CB-B696-43FB7A068EF9}">
      <dgm:prSet/>
      <dgm:spPr/>
      <dgm:t>
        <a:bodyPr/>
        <a:lstStyle/>
        <a:p>
          <a:r>
            <a:rPr lang="en-US"/>
            <a:t>2. Supervised Role-Plays:</a:t>
          </a:r>
        </a:p>
      </dgm:t>
    </dgm:pt>
    <dgm:pt modelId="{438640E6-59F8-4BDD-AC22-B6383E621946}" type="parTrans" cxnId="{C263A1A0-835B-49B6-9CBA-0B870775D58C}">
      <dgm:prSet/>
      <dgm:spPr/>
      <dgm:t>
        <a:bodyPr/>
        <a:lstStyle/>
        <a:p>
          <a:endParaRPr lang="en-US"/>
        </a:p>
      </dgm:t>
    </dgm:pt>
    <dgm:pt modelId="{95022754-6952-48D2-A15E-F018C41243B3}" type="sibTrans" cxnId="{C263A1A0-835B-49B6-9CBA-0B870775D58C}">
      <dgm:prSet/>
      <dgm:spPr/>
      <dgm:t>
        <a:bodyPr/>
        <a:lstStyle/>
        <a:p>
          <a:endParaRPr lang="en-US"/>
        </a:p>
      </dgm:t>
    </dgm:pt>
    <dgm:pt modelId="{EFE9EA08-2E04-48CF-BF3D-74254F15DF66}">
      <dgm:prSet/>
      <dgm:spPr/>
      <dgm:t>
        <a:bodyPr/>
        <a:lstStyle/>
        <a:p>
          <a:r>
            <a:rPr lang="en-US"/>
            <a:t>Evaluate decision-making and communication skills.</a:t>
          </a:r>
        </a:p>
      </dgm:t>
    </dgm:pt>
    <dgm:pt modelId="{FD378FD7-8F17-48B3-AF9C-119EDFF6D788}" type="parTrans" cxnId="{B9032D10-BCF2-445A-A80F-066C459336E2}">
      <dgm:prSet/>
      <dgm:spPr/>
      <dgm:t>
        <a:bodyPr/>
        <a:lstStyle/>
        <a:p>
          <a:endParaRPr lang="en-US"/>
        </a:p>
      </dgm:t>
    </dgm:pt>
    <dgm:pt modelId="{39C5640B-0E09-4C36-A9EE-CD24F907476F}" type="sibTrans" cxnId="{B9032D10-BCF2-445A-A80F-066C459336E2}">
      <dgm:prSet/>
      <dgm:spPr/>
      <dgm:t>
        <a:bodyPr/>
        <a:lstStyle/>
        <a:p>
          <a:endParaRPr lang="en-US"/>
        </a:p>
      </dgm:t>
    </dgm:pt>
    <dgm:pt modelId="{7B4CC686-763A-4FFA-B0A1-00D31E2A1CDF}">
      <dgm:prSet/>
      <dgm:spPr/>
      <dgm:t>
        <a:bodyPr/>
        <a:lstStyle/>
        <a:p>
          <a:r>
            <a:rPr lang="en-US"/>
            <a:t>3. Peer Reviews:</a:t>
          </a:r>
        </a:p>
      </dgm:t>
    </dgm:pt>
    <dgm:pt modelId="{6690F808-051E-41FE-9B34-599035FE1D5F}" type="parTrans" cxnId="{3C38BFCE-822B-43BD-8DB4-FDE23752A02A}">
      <dgm:prSet/>
      <dgm:spPr/>
      <dgm:t>
        <a:bodyPr/>
        <a:lstStyle/>
        <a:p>
          <a:endParaRPr lang="en-US"/>
        </a:p>
      </dgm:t>
    </dgm:pt>
    <dgm:pt modelId="{F8A8B21A-F1A0-4BD0-870E-C92DB64ADA8B}" type="sibTrans" cxnId="{3C38BFCE-822B-43BD-8DB4-FDE23752A02A}">
      <dgm:prSet/>
      <dgm:spPr/>
      <dgm:t>
        <a:bodyPr/>
        <a:lstStyle/>
        <a:p>
          <a:endParaRPr lang="en-US"/>
        </a:p>
      </dgm:t>
    </dgm:pt>
    <dgm:pt modelId="{DD81ABB1-290C-4564-A899-EAC8D7670AA2}">
      <dgm:prSet/>
      <dgm:spPr/>
      <dgm:t>
        <a:bodyPr/>
        <a:lstStyle/>
        <a:p>
          <a:r>
            <a:rPr lang="en-US"/>
            <a:t>Provide constructive feedback for continuous improvement.</a:t>
          </a:r>
        </a:p>
      </dgm:t>
    </dgm:pt>
    <dgm:pt modelId="{1DBECAD7-6669-42BC-8565-F844C331BB82}" type="parTrans" cxnId="{90C4DF45-5409-4F04-ABF6-C77D4E7316CA}">
      <dgm:prSet/>
      <dgm:spPr/>
      <dgm:t>
        <a:bodyPr/>
        <a:lstStyle/>
        <a:p>
          <a:endParaRPr lang="en-US"/>
        </a:p>
      </dgm:t>
    </dgm:pt>
    <dgm:pt modelId="{EE987838-ECB3-43EC-8060-1FA1F946F66D}" type="sibTrans" cxnId="{90C4DF45-5409-4F04-ABF6-C77D4E7316CA}">
      <dgm:prSet/>
      <dgm:spPr/>
      <dgm:t>
        <a:bodyPr/>
        <a:lstStyle/>
        <a:p>
          <a:endParaRPr lang="en-US"/>
        </a:p>
      </dgm:t>
    </dgm:pt>
    <dgm:pt modelId="{E0170D14-B8EE-4E14-9A2E-8A3FA7C43A16}" type="pres">
      <dgm:prSet presAssocID="{5326EF4C-CC9B-4789-956C-FCBE6D4AAC58}" presName="root" presStyleCnt="0">
        <dgm:presLayoutVars>
          <dgm:dir/>
          <dgm:resizeHandles val="exact"/>
        </dgm:presLayoutVars>
      </dgm:prSet>
      <dgm:spPr/>
    </dgm:pt>
    <dgm:pt modelId="{2C76DF63-AE9C-4647-836E-C17659B6FCAB}" type="pres">
      <dgm:prSet presAssocID="{C63A5187-8A54-4CBD-A90C-625FC1D8AA50}" presName="compNode" presStyleCnt="0"/>
      <dgm:spPr/>
    </dgm:pt>
    <dgm:pt modelId="{291CDF99-4176-4EA2-A522-520F7312BBE1}" type="pres">
      <dgm:prSet presAssocID="{C63A5187-8A54-4CBD-A90C-625FC1D8AA50}" presName="bgRect" presStyleLbl="bgShp" presStyleIdx="0" presStyleCnt="6"/>
      <dgm:spPr/>
    </dgm:pt>
    <dgm:pt modelId="{2493C2F6-C97B-4B6B-9F7A-ED0C286577D5}" type="pres">
      <dgm:prSet presAssocID="{C63A5187-8A54-4CBD-A90C-625FC1D8AA5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C931E5A5-40BF-46B8-BD4B-9A02522BD368}" type="pres">
      <dgm:prSet presAssocID="{C63A5187-8A54-4CBD-A90C-625FC1D8AA50}" presName="spaceRect" presStyleCnt="0"/>
      <dgm:spPr/>
    </dgm:pt>
    <dgm:pt modelId="{A411F952-B881-4129-B1CD-AFA806922278}" type="pres">
      <dgm:prSet presAssocID="{C63A5187-8A54-4CBD-A90C-625FC1D8AA50}" presName="parTx" presStyleLbl="revTx" presStyleIdx="0" presStyleCnt="6">
        <dgm:presLayoutVars>
          <dgm:chMax val="0"/>
          <dgm:chPref val="0"/>
        </dgm:presLayoutVars>
      </dgm:prSet>
      <dgm:spPr/>
    </dgm:pt>
    <dgm:pt modelId="{B851D236-24B0-493E-869E-34587228B581}" type="pres">
      <dgm:prSet presAssocID="{008FA698-E02E-4F10-A041-13823441B885}" presName="sibTrans" presStyleCnt="0"/>
      <dgm:spPr/>
    </dgm:pt>
    <dgm:pt modelId="{32963D9F-B23C-4818-857F-AF7D430F650E}" type="pres">
      <dgm:prSet presAssocID="{B36E4D1D-7B88-4863-810E-CA068535CBE7}" presName="compNode" presStyleCnt="0"/>
      <dgm:spPr/>
    </dgm:pt>
    <dgm:pt modelId="{7B39841D-B5F2-4C71-91EB-8CC25C50198E}" type="pres">
      <dgm:prSet presAssocID="{B36E4D1D-7B88-4863-810E-CA068535CBE7}" presName="bgRect" presStyleLbl="bgShp" presStyleIdx="1" presStyleCnt="6"/>
      <dgm:spPr/>
    </dgm:pt>
    <dgm:pt modelId="{7E318843-B3E0-404E-AE35-101F0C194FE5}" type="pres">
      <dgm:prSet presAssocID="{B36E4D1D-7B88-4863-810E-CA068535CBE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259AF3C-0925-46D5-908A-7293A7EB7B98}" type="pres">
      <dgm:prSet presAssocID="{B36E4D1D-7B88-4863-810E-CA068535CBE7}" presName="spaceRect" presStyleCnt="0"/>
      <dgm:spPr/>
    </dgm:pt>
    <dgm:pt modelId="{A8CD77F2-E319-4CAD-9ED5-46360AD01217}" type="pres">
      <dgm:prSet presAssocID="{B36E4D1D-7B88-4863-810E-CA068535CBE7}" presName="parTx" presStyleLbl="revTx" presStyleIdx="1" presStyleCnt="6">
        <dgm:presLayoutVars>
          <dgm:chMax val="0"/>
          <dgm:chPref val="0"/>
        </dgm:presLayoutVars>
      </dgm:prSet>
      <dgm:spPr/>
    </dgm:pt>
    <dgm:pt modelId="{02535E53-D046-4CF8-A0C0-6B0B5F4F88CB}" type="pres">
      <dgm:prSet presAssocID="{745C1D9D-F50A-4128-A934-D6F2A6F95213}" presName="sibTrans" presStyleCnt="0"/>
      <dgm:spPr/>
    </dgm:pt>
    <dgm:pt modelId="{26A124B9-B9CB-49F6-A9B4-420C0B402E6E}" type="pres">
      <dgm:prSet presAssocID="{2E5F6002-D336-40CB-B696-43FB7A068EF9}" presName="compNode" presStyleCnt="0"/>
      <dgm:spPr/>
    </dgm:pt>
    <dgm:pt modelId="{629D0039-9E4B-47DF-8D60-4F1EA6BD400E}" type="pres">
      <dgm:prSet presAssocID="{2E5F6002-D336-40CB-B696-43FB7A068EF9}" presName="bgRect" presStyleLbl="bgShp" presStyleIdx="2" presStyleCnt="6"/>
      <dgm:spPr/>
    </dgm:pt>
    <dgm:pt modelId="{200CD3BF-7DC3-4971-A91A-371BC636C420}" type="pres">
      <dgm:prSet presAssocID="{2E5F6002-D336-40CB-B696-43FB7A068EF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ycle with People"/>
        </a:ext>
      </dgm:extLst>
    </dgm:pt>
    <dgm:pt modelId="{1878628F-B77C-48F2-BF95-C687BEAFE46F}" type="pres">
      <dgm:prSet presAssocID="{2E5F6002-D336-40CB-B696-43FB7A068EF9}" presName="spaceRect" presStyleCnt="0"/>
      <dgm:spPr/>
    </dgm:pt>
    <dgm:pt modelId="{D2067E50-E163-4D53-A524-9734FA45F9D8}" type="pres">
      <dgm:prSet presAssocID="{2E5F6002-D336-40CB-B696-43FB7A068EF9}" presName="parTx" presStyleLbl="revTx" presStyleIdx="2" presStyleCnt="6">
        <dgm:presLayoutVars>
          <dgm:chMax val="0"/>
          <dgm:chPref val="0"/>
        </dgm:presLayoutVars>
      </dgm:prSet>
      <dgm:spPr/>
    </dgm:pt>
    <dgm:pt modelId="{428AC081-F9CC-465B-963F-12B885909C5E}" type="pres">
      <dgm:prSet presAssocID="{95022754-6952-48D2-A15E-F018C41243B3}" presName="sibTrans" presStyleCnt="0"/>
      <dgm:spPr/>
    </dgm:pt>
    <dgm:pt modelId="{D9698FC3-B3AA-466D-BE99-E53E8C24C133}" type="pres">
      <dgm:prSet presAssocID="{EFE9EA08-2E04-48CF-BF3D-74254F15DF66}" presName="compNode" presStyleCnt="0"/>
      <dgm:spPr/>
    </dgm:pt>
    <dgm:pt modelId="{C287DF38-F0A1-4E81-9DBC-CC8C7DA89B38}" type="pres">
      <dgm:prSet presAssocID="{EFE9EA08-2E04-48CF-BF3D-74254F15DF66}" presName="bgRect" presStyleLbl="bgShp" presStyleIdx="3" presStyleCnt="6"/>
      <dgm:spPr/>
    </dgm:pt>
    <dgm:pt modelId="{AF7CA5CE-F6EE-4409-9383-BCE78DB89B45}" type="pres">
      <dgm:prSet presAssocID="{EFE9EA08-2E04-48CF-BF3D-74254F15DF6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AF25BFED-8DC0-4518-B71C-4621E823C535}" type="pres">
      <dgm:prSet presAssocID="{EFE9EA08-2E04-48CF-BF3D-74254F15DF66}" presName="spaceRect" presStyleCnt="0"/>
      <dgm:spPr/>
    </dgm:pt>
    <dgm:pt modelId="{35C54388-A695-4E19-840D-54CCC59D2AFF}" type="pres">
      <dgm:prSet presAssocID="{EFE9EA08-2E04-48CF-BF3D-74254F15DF66}" presName="parTx" presStyleLbl="revTx" presStyleIdx="3" presStyleCnt="6">
        <dgm:presLayoutVars>
          <dgm:chMax val="0"/>
          <dgm:chPref val="0"/>
        </dgm:presLayoutVars>
      </dgm:prSet>
      <dgm:spPr/>
    </dgm:pt>
    <dgm:pt modelId="{D7A26200-5944-4A23-B205-8DEA36D000AA}" type="pres">
      <dgm:prSet presAssocID="{39C5640B-0E09-4C36-A9EE-CD24F907476F}" presName="sibTrans" presStyleCnt="0"/>
      <dgm:spPr/>
    </dgm:pt>
    <dgm:pt modelId="{10A38FF4-D25C-4254-BA11-D36C5EA97CC1}" type="pres">
      <dgm:prSet presAssocID="{7B4CC686-763A-4FFA-B0A1-00D31E2A1CDF}" presName="compNode" presStyleCnt="0"/>
      <dgm:spPr/>
    </dgm:pt>
    <dgm:pt modelId="{BEE96A7A-BADD-409B-82A7-33ACC609D885}" type="pres">
      <dgm:prSet presAssocID="{7B4CC686-763A-4FFA-B0A1-00D31E2A1CDF}" presName="bgRect" presStyleLbl="bgShp" presStyleIdx="4" presStyleCnt="6"/>
      <dgm:spPr/>
    </dgm:pt>
    <dgm:pt modelId="{3AFA578D-AFE5-44C5-BA3F-291EF282FF4D}" type="pres">
      <dgm:prSet presAssocID="{7B4CC686-763A-4FFA-B0A1-00D31E2A1CD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ers"/>
        </a:ext>
      </dgm:extLst>
    </dgm:pt>
    <dgm:pt modelId="{41D12343-54B7-495F-9C7D-AE8C3796827D}" type="pres">
      <dgm:prSet presAssocID="{7B4CC686-763A-4FFA-B0A1-00D31E2A1CDF}" presName="spaceRect" presStyleCnt="0"/>
      <dgm:spPr/>
    </dgm:pt>
    <dgm:pt modelId="{7918F263-723B-4B93-A2DA-C376A8139F4C}" type="pres">
      <dgm:prSet presAssocID="{7B4CC686-763A-4FFA-B0A1-00D31E2A1CDF}" presName="parTx" presStyleLbl="revTx" presStyleIdx="4" presStyleCnt="6">
        <dgm:presLayoutVars>
          <dgm:chMax val="0"/>
          <dgm:chPref val="0"/>
        </dgm:presLayoutVars>
      </dgm:prSet>
      <dgm:spPr/>
    </dgm:pt>
    <dgm:pt modelId="{FF67C967-5874-46A8-B044-096F4C4F77C6}" type="pres">
      <dgm:prSet presAssocID="{F8A8B21A-F1A0-4BD0-870E-C92DB64ADA8B}" presName="sibTrans" presStyleCnt="0"/>
      <dgm:spPr/>
    </dgm:pt>
    <dgm:pt modelId="{C4B7AFA2-0883-45E9-BE8D-7B9F64AC2376}" type="pres">
      <dgm:prSet presAssocID="{DD81ABB1-290C-4564-A899-EAC8D7670AA2}" presName="compNode" presStyleCnt="0"/>
      <dgm:spPr/>
    </dgm:pt>
    <dgm:pt modelId="{FF7F816E-1B9B-4EFD-8A50-CC6AEE3DCD95}" type="pres">
      <dgm:prSet presAssocID="{DD81ABB1-290C-4564-A899-EAC8D7670AA2}" presName="bgRect" presStyleLbl="bgShp" presStyleIdx="5" presStyleCnt="6"/>
      <dgm:spPr/>
    </dgm:pt>
    <dgm:pt modelId="{9A161663-7AD9-47E1-BD26-C0E41EDB811A}" type="pres">
      <dgm:prSet presAssocID="{DD81ABB1-290C-4564-A899-EAC8D7670AA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epeat"/>
        </a:ext>
      </dgm:extLst>
    </dgm:pt>
    <dgm:pt modelId="{26E5B0D9-060D-4F18-9AF6-0963857CED0B}" type="pres">
      <dgm:prSet presAssocID="{DD81ABB1-290C-4564-A899-EAC8D7670AA2}" presName="spaceRect" presStyleCnt="0"/>
      <dgm:spPr/>
    </dgm:pt>
    <dgm:pt modelId="{EBAF3B8A-874B-4A18-BE7E-94FEE894FF6D}" type="pres">
      <dgm:prSet presAssocID="{DD81ABB1-290C-4564-A899-EAC8D7670AA2}" presName="parTx" presStyleLbl="revTx" presStyleIdx="5" presStyleCnt="6">
        <dgm:presLayoutVars>
          <dgm:chMax val="0"/>
          <dgm:chPref val="0"/>
        </dgm:presLayoutVars>
      </dgm:prSet>
      <dgm:spPr/>
    </dgm:pt>
  </dgm:ptLst>
  <dgm:cxnLst>
    <dgm:cxn modelId="{53295602-FFB3-4FCB-BF1A-CEF951CC6927}" srcId="{5326EF4C-CC9B-4789-956C-FCBE6D4AAC58}" destId="{B36E4D1D-7B88-4863-810E-CA068535CBE7}" srcOrd="1" destOrd="0" parTransId="{D976D1D8-D2EF-4C97-B2A4-236ABF52BCC4}" sibTransId="{745C1D9D-F50A-4128-A934-D6F2A6F95213}"/>
    <dgm:cxn modelId="{B9032D10-BCF2-445A-A80F-066C459336E2}" srcId="{5326EF4C-CC9B-4789-956C-FCBE6D4AAC58}" destId="{EFE9EA08-2E04-48CF-BF3D-74254F15DF66}" srcOrd="3" destOrd="0" parTransId="{FD378FD7-8F17-48B3-AF9C-119EDFF6D788}" sibTransId="{39C5640B-0E09-4C36-A9EE-CD24F907476F}"/>
    <dgm:cxn modelId="{566BE61C-1438-4253-A4E1-C97BDD90131A}" type="presOf" srcId="{5326EF4C-CC9B-4789-956C-FCBE6D4AAC58}" destId="{E0170D14-B8EE-4E14-9A2E-8A3FA7C43A16}" srcOrd="0" destOrd="0" presId="urn:microsoft.com/office/officeart/2018/2/layout/IconVerticalSolidList"/>
    <dgm:cxn modelId="{90C4DF45-5409-4F04-ABF6-C77D4E7316CA}" srcId="{5326EF4C-CC9B-4789-956C-FCBE6D4AAC58}" destId="{DD81ABB1-290C-4564-A899-EAC8D7670AA2}" srcOrd="5" destOrd="0" parTransId="{1DBECAD7-6669-42BC-8565-F844C331BB82}" sibTransId="{EE987838-ECB3-43EC-8060-1FA1F946F66D}"/>
    <dgm:cxn modelId="{9E712E69-44C6-46E2-9083-F068DE512FDE}" type="presOf" srcId="{EFE9EA08-2E04-48CF-BF3D-74254F15DF66}" destId="{35C54388-A695-4E19-840D-54CCC59D2AFF}" srcOrd="0" destOrd="0" presId="urn:microsoft.com/office/officeart/2018/2/layout/IconVerticalSolidList"/>
    <dgm:cxn modelId="{17110875-C156-49F2-AD52-806EE9A8F0EF}" type="presOf" srcId="{7B4CC686-763A-4FFA-B0A1-00D31E2A1CDF}" destId="{7918F263-723B-4B93-A2DA-C376A8139F4C}" srcOrd="0" destOrd="0" presId="urn:microsoft.com/office/officeart/2018/2/layout/IconVerticalSolidList"/>
    <dgm:cxn modelId="{ECA35B99-7B62-4122-92FB-89DADDC2A682}" type="presOf" srcId="{2E5F6002-D336-40CB-B696-43FB7A068EF9}" destId="{D2067E50-E163-4D53-A524-9734FA45F9D8}" srcOrd="0" destOrd="0" presId="urn:microsoft.com/office/officeart/2018/2/layout/IconVerticalSolidList"/>
    <dgm:cxn modelId="{95EE42A0-4B6C-49E4-8C30-E1658C8FD989}" type="presOf" srcId="{C63A5187-8A54-4CBD-A90C-625FC1D8AA50}" destId="{A411F952-B881-4129-B1CD-AFA806922278}" srcOrd="0" destOrd="0" presId="urn:microsoft.com/office/officeart/2018/2/layout/IconVerticalSolidList"/>
    <dgm:cxn modelId="{C263A1A0-835B-49B6-9CBA-0B870775D58C}" srcId="{5326EF4C-CC9B-4789-956C-FCBE6D4AAC58}" destId="{2E5F6002-D336-40CB-B696-43FB7A068EF9}" srcOrd="2" destOrd="0" parTransId="{438640E6-59F8-4BDD-AC22-B6383E621946}" sibTransId="{95022754-6952-48D2-A15E-F018C41243B3}"/>
    <dgm:cxn modelId="{89A1B2A0-058A-44A9-B51F-883CADF19461}" type="presOf" srcId="{B36E4D1D-7B88-4863-810E-CA068535CBE7}" destId="{A8CD77F2-E319-4CAD-9ED5-46360AD01217}" srcOrd="0" destOrd="0" presId="urn:microsoft.com/office/officeart/2018/2/layout/IconVerticalSolidList"/>
    <dgm:cxn modelId="{FF04ECCC-6737-455A-BD6E-6C19FA6471F5}" srcId="{5326EF4C-CC9B-4789-956C-FCBE6D4AAC58}" destId="{C63A5187-8A54-4CBD-A90C-625FC1D8AA50}" srcOrd="0" destOrd="0" parTransId="{AAD1BC15-9058-4E36-83DB-BEE71D606F84}" sibTransId="{008FA698-E02E-4F10-A041-13823441B885}"/>
    <dgm:cxn modelId="{3C38BFCE-822B-43BD-8DB4-FDE23752A02A}" srcId="{5326EF4C-CC9B-4789-956C-FCBE6D4AAC58}" destId="{7B4CC686-763A-4FFA-B0A1-00D31E2A1CDF}" srcOrd="4" destOrd="0" parTransId="{6690F808-051E-41FE-9B34-599035FE1D5F}" sibTransId="{F8A8B21A-F1A0-4BD0-870E-C92DB64ADA8B}"/>
    <dgm:cxn modelId="{3E4F8BF8-10C8-4A3A-A06E-4E490412BE56}" type="presOf" srcId="{DD81ABB1-290C-4564-A899-EAC8D7670AA2}" destId="{EBAF3B8A-874B-4A18-BE7E-94FEE894FF6D}" srcOrd="0" destOrd="0" presId="urn:microsoft.com/office/officeart/2018/2/layout/IconVerticalSolidList"/>
    <dgm:cxn modelId="{372C5961-47FA-4C29-8BA6-BB720D39BC54}" type="presParOf" srcId="{E0170D14-B8EE-4E14-9A2E-8A3FA7C43A16}" destId="{2C76DF63-AE9C-4647-836E-C17659B6FCAB}" srcOrd="0" destOrd="0" presId="urn:microsoft.com/office/officeart/2018/2/layout/IconVerticalSolidList"/>
    <dgm:cxn modelId="{645DE284-9B85-4B45-9E52-BF9346479D57}" type="presParOf" srcId="{2C76DF63-AE9C-4647-836E-C17659B6FCAB}" destId="{291CDF99-4176-4EA2-A522-520F7312BBE1}" srcOrd="0" destOrd="0" presId="urn:microsoft.com/office/officeart/2018/2/layout/IconVerticalSolidList"/>
    <dgm:cxn modelId="{09BD4AA5-5889-491F-BCDA-5748055948DD}" type="presParOf" srcId="{2C76DF63-AE9C-4647-836E-C17659B6FCAB}" destId="{2493C2F6-C97B-4B6B-9F7A-ED0C286577D5}" srcOrd="1" destOrd="0" presId="urn:microsoft.com/office/officeart/2018/2/layout/IconVerticalSolidList"/>
    <dgm:cxn modelId="{623B7D11-5A0C-4F7F-86B6-6085435BBD2D}" type="presParOf" srcId="{2C76DF63-AE9C-4647-836E-C17659B6FCAB}" destId="{C931E5A5-40BF-46B8-BD4B-9A02522BD368}" srcOrd="2" destOrd="0" presId="urn:microsoft.com/office/officeart/2018/2/layout/IconVerticalSolidList"/>
    <dgm:cxn modelId="{2FA19173-8CE2-495E-9BC8-8E01ABF34ED3}" type="presParOf" srcId="{2C76DF63-AE9C-4647-836E-C17659B6FCAB}" destId="{A411F952-B881-4129-B1CD-AFA806922278}" srcOrd="3" destOrd="0" presId="urn:microsoft.com/office/officeart/2018/2/layout/IconVerticalSolidList"/>
    <dgm:cxn modelId="{9A7CBD2D-A90E-4C2A-B4E8-7087788FC9D7}" type="presParOf" srcId="{E0170D14-B8EE-4E14-9A2E-8A3FA7C43A16}" destId="{B851D236-24B0-493E-869E-34587228B581}" srcOrd="1" destOrd="0" presId="urn:microsoft.com/office/officeart/2018/2/layout/IconVerticalSolidList"/>
    <dgm:cxn modelId="{12B5B4A0-BF98-4304-AE6F-E7CEE366B905}" type="presParOf" srcId="{E0170D14-B8EE-4E14-9A2E-8A3FA7C43A16}" destId="{32963D9F-B23C-4818-857F-AF7D430F650E}" srcOrd="2" destOrd="0" presId="urn:microsoft.com/office/officeart/2018/2/layout/IconVerticalSolidList"/>
    <dgm:cxn modelId="{BC069768-672E-447E-BEFF-33F1D42D4B8D}" type="presParOf" srcId="{32963D9F-B23C-4818-857F-AF7D430F650E}" destId="{7B39841D-B5F2-4C71-91EB-8CC25C50198E}" srcOrd="0" destOrd="0" presId="urn:microsoft.com/office/officeart/2018/2/layout/IconVerticalSolidList"/>
    <dgm:cxn modelId="{F8E46FE4-DCD3-4888-9749-F8091724FFC5}" type="presParOf" srcId="{32963D9F-B23C-4818-857F-AF7D430F650E}" destId="{7E318843-B3E0-404E-AE35-101F0C194FE5}" srcOrd="1" destOrd="0" presId="urn:microsoft.com/office/officeart/2018/2/layout/IconVerticalSolidList"/>
    <dgm:cxn modelId="{B0E31F37-4FD8-4E85-ABE9-AAD321CA0742}" type="presParOf" srcId="{32963D9F-B23C-4818-857F-AF7D430F650E}" destId="{4259AF3C-0925-46D5-908A-7293A7EB7B98}" srcOrd="2" destOrd="0" presId="urn:microsoft.com/office/officeart/2018/2/layout/IconVerticalSolidList"/>
    <dgm:cxn modelId="{8212B8E7-5805-4DAD-B266-87B11E89E798}" type="presParOf" srcId="{32963D9F-B23C-4818-857F-AF7D430F650E}" destId="{A8CD77F2-E319-4CAD-9ED5-46360AD01217}" srcOrd="3" destOrd="0" presId="urn:microsoft.com/office/officeart/2018/2/layout/IconVerticalSolidList"/>
    <dgm:cxn modelId="{ADAF5965-C96E-4969-A99C-3428C73E2D85}" type="presParOf" srcId="{E0170D14-B8EE-4E14-9A2E-8A3FA7C43A16}" destId="{02535E53-D046-4CF8-A0C0-6B0B5F4F88CB}" srcOrd="3" destOrd="0" presId="urn:microsoft.com/office/officeart/2018/2/layout/IconVerticalSolidList"/>
    <dgm:cxn modelId="{92CF8999-F9C0-4969-A133-16E654781581}" type="presParOf" srcId="{E0170D14-B8EE-4E14-9A2E-8A3FA7C43A16}" destId="{26A124B9-B9CB-49F6-A9B4-420C0B402E6E}" srcOrd="4" destOrd="0" presId="urn:microsoft.com/office/officeart/2018/2/layout/IconVerticalSolidList"/>
    <dgm:cxn modelId="{A1022E00-CD9C-4060-B904-7A9C1B0028A7}" type="presParOf" srcId="{26A124B9-B9CB-49F6-A9B4-420C0B402E6E}" destId="{629D0039-9E4B-47DF-8D60-4F1EA6BD400E}" srcOrd="0" destOrd="0" presId="urn:microsoft.com/office/officeart/2018/2/layout/IconVerticalSolidList"/>
    <dgm:cxn modelId="{F97E36AB-AC4A-45E5-9247-A91B229E3022}" type="presParOf" srcId="{26A124B9-B9CB-49F6-A9B4-420C0B402E6E}" destId="{200CD3BF-7DC3-4971-A91A-371BC636C420}" srcOrd="1" destOrd="0" presId="urn:microsoft.com/office/officeart/2018/2/layout/IconVerticalSolidList"/>
    <dgm:cxn modelId="{E1B7BA59-ABBF-47D7-A5FF-7BCB2774ACC6}" type="presParOf" srcId="{26A124B9-B9CB-49F6-A9B4-420C0B402E6E}" destId="{1878628F-B77C-48F2-BF95-C687BEAFE46F}" srcOrd="2" destOrd="0" presId="urn:microsoft.com/office/officeart/2018/2/layout/IconVerticalSolidList"/>
    <dgm:cxn modelId="{CEE5CBEE-66C4-421D-BB66-EE95C68B4FB8}" type="presParOf" srcId="{26A124B9-B9CB-49F6-A9B4-420C0B402E6E}" destId="{D2067E50-E163-4D53-A524-9734FA45F9D8}" srcOrd="3" destOrd="0" presId="urn:microsoft.com/office/officeart/2018/2/layout/IconVerticalSolidList"/>
    <dgm:cxn modelId="{6DF17A57-92AD-47AE-84CE-4066F9DFB16B}" type="presParOf" srcId="{E0170D14-B8EE-4E14-9A2E-8A3FA7C43A16}" destId="{428AC081-F9CC-465B-963F-12B885909C5E}" srcOrd="5" destOrd="0" presId="urn:microsoft.com/office/officeart/2018/2/layout/IconVerticalSolidList"/>
    <dgm:cxn modelId="{2E18ECFD-B7B9-4097-8898-AAC9BC7D85B8}" type="presParOf" srcId="{E0170D14-B8EE-4E14-9A2E-8A3FA7C43A16}" destId="{D9698FC3-B3AA-466D-BE99-E53E8C24C133}" srcOrd="6" destOrd="0" presId="urn:microsoft.com/office/officeart/2018/2/layout/IconVerticalSolidList"/>
    <dgm:cxn modelId="{AB7496A8-2892-4051-8A3D-B341C2969978}" type="presParOf" srcId="{D9698FC3-B3AA-466D-BE99-E53E8C24C133}" destId="{C287DF38-F0A1-4E81-9DBC-CC8C7DA89B38}" srcOrd="0" destOrd="0" presId="urn:microsoft.com/office/officeart/2018/2/layout/IconVerticalSolidList"/>
    <dgm:cxn modelId="{AB4D0669-5088-4010-8F11-3FAFB85456C4}" type="presParOf" srcId="{D9698FC3-B3AA-466D-BE99-E53E8C24C133}" destId="{AF7CA5CE-F6EE-4409-9383-BCE78DB89B45}" srcOrd="1" destOrd="0" presId="urn:microsoft.com/office/officeart/2018/2/layout/IconVerticalSolidList"/>
    <dgm:cxn modelId="{0E0B1AEA-9DFF-4BB3-994F-EA2A1EAFA871}" type="presParOf" srcId="{D9698FC3-B3AA-466D-BE99-E53E8C24C133}" destId="{AF25BFED-8DC0-4518-B71C-4621E823C535}" srcOrd="2" destOrd="0" presId="urn:microsoft.com/office/officeart/2018/2/layout/IconVerticalSolidList"/>
    <dgm:cxn modelId="{A1D892CC-BFFD-44F0-B9BC-6A8BD7C9CCDC}" type="presParOf" srcId="{D9698FC3-B3AA-466D-BE99-E53E8C24C133}" destId="{35C54388-A695-4E19-840D-54CCC59D2AFF}" srcOrd="3" destOrd="0" presId="urn:microsoft.com/office/officeart/2018/2/layout/IconVerticalSolidList"/>
    <dgm:cxn modelId="{BB791A09-3AE6-40A4-8F25-0069C2DE670A}" type="presParOf" srcId="{E0170D14-B8EE-4E14-9A2E-8A3FA7C43A16}" destId="{D7A26200-5944-4A23-B205-8DEA36D000AA}" srcOrd="7" destOrd="0" presId="urn:microsoft.com/office/officeart/2018/2/layout/IconVerticalSolidList"/>
    <dgm:cxn modelId="{31F26089-FECC-4BF7-B4BB-E29AA6310880}" type="presParOf" srcId="{E0170D14-B8EE-4E14-9A2E-8A3FA7C43A16}" destId="{10A38FF4-D25C-4254-BA11-D36C5EA97CC1}" srcOrd="8" destOrd="0" presId="urn:microsoft.com/office/officeart/2018/2/layout/IconVerticalSolidList"/>
    <dgm:cxn modelId="{EBAB5350-F972-4009-BFED-49CA70C8F88E}" type="presParOf" srcId="{10A38FF4-D25C-4254-BA11-D36C5EA97CC1}" destId="{BEE96A7A-BADD-409B-82A7-33ACC609D885}" srcOrd="0" destOrd="0" presId="urn:microsoft.com/office/officeart/2018/2/layout/IconVerticalSolidList"/>
    <dgm:cxn modelId="{16FEBA93-CC9F-48B6-ACA9-15B64292153A}" type="presParOf" srcId="{10A38FF4-D25C-4254-BA11-D36C5EA97CC1}" destId="{3AFA578D-AFE5-44C5-BA3F-291EF282FF4D}" srcOrd="1" destOrd="0" presId="urn:microsoft.com/office/officeart/2018/2/layout/IconVerticalSolidList"/>
    <dgm:cxn modelId="{B1005694-F6DC-4408-835C-16B027609317}" type="presParOf" srcId="{10A38FF4-D25C-4254-BA11-D36C5EA97CC1}" destId="{41D12343-54B7-495F-9C7D-AE8C3796827D}" srcOrd="2" destOrd="0" presId="urn:microsoft.com/office/officeart/2018/2/layout/IconVerticalSolidList"/>
    <dgm:cxn modelId="{DDA72906-E014-4B85-B703-7765D1D64285}" type="presParOf" srcId="{10A38FF4-D25C-4254-BA11-D36C5EA97CC1}" destId="{7918F263-723B-4B93-A2DA-C376A8139F4C}" srcOrd="3" destOrd="0" presId="urn:microsoft.com/office/officeart/2018/2/layout/IconVerticalSolidList"/>
    <dgm:cxn modelId="{8CA8F9CD-4EF9-4648-85B8-B78EAD326EE8}" type="presParOf" srcId="{E0170D14-B8EE-4E14-9A2E-8A3FA7C43A16}" destId="{FF67C967-5874-46A8-B044-096F4C4F77C6}" srcOrd="9" destOrd="0" presId="urn:microsoft.com/office/officeart/2018/2/layout/IconVerticalSolidList"/>
    <dgm:cxn modelId="{D91CA4AC-2523-43AF-B599-568D33DF353F}" type="presParOf" srcId="{E0170D14-B8EE-4E14-9A2E-8A3FA7C43A16}" destId="{C4B7AFA2-0883-45E9-BE8D-7B9F64AC2376}" srcOrd="10" destOrd="0" presId="urn:microsoft.com/office/officeart/2018/2/layout/IconVerticalSolidList"/>
    <dgm:cxn modelId="{AE3C6B57-2483-427B-9AD9-AB4292E0B52D}" type="presParOf" srcId="{C4B7AFA2-0883-45E9-BE8D-7B9F64AC2376}" destId="{FF7F816E-1B9B-4EFD-8A50-CC6AEE3DCD95}" srcOrd="0" destOrd="0" presId="urn:microsoft.com/office/officeart/2018/2/layout/IconVerticalSolidList"/>
    <dgm:cxn modelId="{9AC4120E-5B83-49EC-B1EA-84B05DD900F4}" type="presParOf" srcId="{C4B7AFA2-0883-45E9-BE8D-7B9F64AC2376}" destId="{9A161663-7AD9-47E1-BD26-C0E41EDB811A}" srcOrd="1" destOrd="0" presId="urn:microsoft.com/office/officeart/2018/2/layout/IconVerticalSolidList"/>
    <dgm:cxn modelId="{F8566A14-514C-4A3B-8377-AAA3EA4B3F6D}" type="presParOf" srcId="{C4B7AFA2-0883-45E9-BE8D-7B9F64AC2376}" destId="{26E5B0D9-060D-4F18-9AF6-0963857CED0B}" srcOrd="2" destOrd="0" presId="urn:microsoft.com/office/officeart/2018/2/layout/IconVerticalSolidList"/>
    <dgm:cxn modelId="{F410198E-55AA-4053-9606-B25DE6F1E045}" type="presParOf" srcId="{C4B7AFA2-0883-45E9-BE8D-7B9F64AC2376}" destId="{EBAF3B8A-874B-4A18-BE7E-94FEE894FF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872DC-2844-45E8-BC03-0A906A048F6E}">
      <dsp:nvSpPr>
        <dsp:cNvPr id="0" name=""/>
        <dsp:cNvSpPr/>
      </dsp:nvSpPr>
      <dsp:spPr>
        <a:xfrm>
          <a:off x="0" y="473"/>
          <a:ext cx="644723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3D5EA-E076-4D77-B41C-AB60FDD3F31A}">
      <dsp:nvSpPr>
        <dsp:cNvPr id="0" name=""/>
        <dsp:cNvSpPr/>
      </dsp:nvSpPr>
      <dsp:spPr>
        <a:xfrm>
          <a:off x="0" y="473"/>
          <a:ext cx="6447234"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Undergraduate Honor Council promotes ethical Practices and academic integrity at William &amp; Mary.</a:t>
          </a:r>
        </a:p>
      </dsp:txBody>
      <dsp:txXfrm>
        <a:off x="0" y="473"/>
        <a:ext cx="6447234" cy="776097"/>
      </dsp:txXfrm>
    </dsp:sp>
    <dsp:sp modelId="{0144A6E0-775A-423F-990C-DF5E7083ABB6}">
      <dsp:nvSpPr>
        <dsp:cNvPr id="0" name=""/>
        <dsp:cNvSpPr/>
      </dsp:nvSpPr>
      <dsp:spPr>
        <a:xfrm>
          <a:off x="0" y="776571"/>
          <a:ext cx="644723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B9F5A-D1BB-4B67-BCE5-DADDA36C7B03}">
      <dsp:nvSpPr>
        <dsp:cNvPr id="0" name=""/>
        <dsp:cNvSpPr/>
      </dsp:nvSpPr>
      <dsp:spPr>
        <a:xfrm>
          <a:off x="0" y="776571"/>
          <a:ext cx="6447234"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Student-led; advised by office of SARP</a:t>
          </a:r>
        </a:p>
      </dsp:txBody>
      <dsp:txXfrm>
        <a:off x="0" y="776571"/>
        <a:ext cx="6447234" cy="776097"/>
      </dsp:txXfrm>
    </dsp:sp>
    <dsp:sp modelId="{DB19682A-7812-4B56-9FE3-BF2843201040}">
      <dsp:nvSpPr>
        <dsp:cNvPr id="0" name=""/>
        <dsp:cNvSpPr/>
      </dsp:nvSpPr>
      <dsp:spPr>
        <a:xfrm>
          <a:off x="0" y="1552669"/>
          <a:ext cx="644723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D54BFA-54D0-429D-BCCF-D6E838BE6E1E}">
      <dsp:nvSpPr>
        <dsp:cNvPr id="0" name=""/>
        <dsp:cNvSpPr/>
      </dsp:nvSpPr>
      <dsp:spPr>
        <a:xfrm>
          <a:off x="0" y="1552669"/>
          <a:ext cx="6447234"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Handles honor code violation: Cheating</a:t>
          </a:r>
        </a:p>
        <a:p>
          <a:pPr marL="0" lvl="0" indent="0" algn="l" defTabSz="844550">
            <a:lnSpc>
              <a:spcPct val="90000"/>
            </a:lnSpc>
            <a:spcBef>
              <a:spcPct val="0"/>
            </a:spcBef>
            <a:spcAft>
              <a:spcPct val="35000"/>
            </a:spcAft>
            <a:buNone/>
          </a:pPr>
          <a:r>
            <a:rPr lang="en-US" sz="1900" kern="1200" dirty="0"/>
            <a:t> </a:t>
          </a:r>
        </a:p>
      </dsp:txBody>
      <dsp:txXfrm>
        <a:off x="0" y="1552669"/>
        <a:ext cx="6447234" cy="776097"/>
      </dsp:txXfrm>
    </dsp:sp>
    <dsp:sp modelId="{08891CA4-F7D4-436F-9A68-7989AA59FF63}">
      <dsp:nvSpPr>
        <dsp:cNvPr id="0" name=""/>
        <dsp:cNvSpPr/>
      </dsp:nvSpPr>
      <dsp:spPr>
        <a:xfrm>
          <a:off x="0" y="2328767"/>
          <a:ext cx="644723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269D94-CE2A-48BA-82CE-D2A7F2368F73}">
      <dsp:nvSpPr>
        <dsp:cNvPr id="0" name=""/>
        <dsp:cNvSpPr/>
      </dsp:nvSpPr>
      <dsp:spPr>
        <a:xfrm>
          <a:off x="0" y="2328767"/>
          <a:ext cx="6447234"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  Stealing </a:t>
          </a:r>
        </a:p>
      </dsp:txBody>
      <dsp:txXfrm>
        <a:off x="0" y="2328767"/>
        <a:ext cx="6447234" cy="776097"/>
      </dsp:txXfrm>
    </dsp:sp>
    <dsp:sp modelId="{6B810B5D-18BD-4EC3-96E7-9BC11A39BE8C}">
      <dsp:nvSpPr>
        <dsp:cNvPr id="0" name=""/>
        <dsp:cNvSpPr/>
      </dsp:nvSpPr>
      <dsp:spPr>
        <a:xfrm>
          <a:off x="0" y="3104865"/>
          <a:ext cx="6447234"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341D5-5896-4D1A-951A-ADD940CB8F38}">
      <dsp:nvSpPr>
        <dsp:cNvPr id="0" name=""/>
        <dsp:cNvSpPr/>
      </dsp:nvSpPr>
      <dsp:spPr>
        <a:xfrm>
          <a:off x="0" y="3104865"/>
          <a:ext cx="6447234" cy="776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   lying</a:t>
          </a:r>
        </a:p>
      </dsp:txBody>
      <dsp:txXfrm>
        <a:off x="0" y="3104865"/>
        <a:ext cx="6447234" cy="7760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D3ED4A-A961-4D54-8C70-07ED9002CD59}">
      <dsp:nvSpPr>
        <dsp:cNvPr id="0" name=""/>
        <dsp:cNvSpPr/>
      </dsp:nvSpPr>
      <dsp:spPr>
        <a:xfrm>
          <a:off x="2465" y="1112283"/>
          <a:ext cx="1334938" cy="18689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077" tIns="330200" rIns="104077" bIns="330200" numCol="1" spcCol="1270" anchor="t" anchorCtr="0">
          <a:noAutofit/>
        </a:bodyPr>
        <a:lstStyle/>
        <a:p>
          <a:pPr marL="0" lvl="0" indent="0" algn="l" defTabSz="488950">
            <a:lnSpc>
              <a:spcPct val="90000"/>
            </a:lnSpc>
            <a:spcBef>
              <a:spcPct val="0"/>
            </a:spcBef>
            <a:spcAft>
              <a:spcPct val="35000"/>
            </a:spcAft>
            <a:buNone/>
          </a:pPr>
          <a:r>
            <a:rPr lang="en-US" sz="1100" kern="1200"/>
            <a:t>1. Enhance problem-solving by assessing context and intent.</a:t>
          </a:r>
        </a:p>
      </dsp:txBody>
      <dsp:txXfrm>
        <a:off x="2465" y="1822471"/>
        <a:ext cx="1334938" cy="1121348"/>
      </dsp:txXfrm>
    </dsp:sp>
    <dsp:sp modelId="{FB05A38A-C6C3-4308-9E3D-F09BE4320F70}">
      <dsp:nvSpPr>
        <dsp:cNvPr id="0" name=""/>
        <dsp:cNvSpPr/>
      </dsp:nvSpPr>
      <dsp:spPr>
        <a:xfrm>
          <a:off x="389597" y="1299175"/>
          <a:ext cx="560674" cy="56067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2" tIns="12700" rIns="43712" bIns="12700" numCol="1" spcCol="1270" anchor="ctr" anchorCtr="0">
          <a:noAutofit/>
        </a:bodyPr>
        <a:lstStyle/>
        <a:p>
          <a:pPr marL="0" lvl="0" indent="0" algn="ctr" defTabSz="1200150">
            <a:lnSpc>
              <a:spcPct val="90000"/>
            </a:lnSpc>
            <a:spcBef>
              <a:spcPct val="0"/>
            </a:spcBef>
            <a:spcAft>
              <a:spcPct val="35000"/>
            </a:spcAft>
            <a:buNone/>
          </a:pPr>
          <a:r>
            <a:rPr lang="en-US" sz="2700" kern="1200"/>
            <a:t>1</a:t>
          </a:r>
        </a:p>
      </dsp:txBody>
      <dsp:txXfrm>
        <a:off x="471706" y="1381284"/>
        <a:ext cx="396456" cy="396456"/>
      </dsp:txXfrm>
    </dsp:sp>
    <dsp:sp modelId="{25DAEC46-08CE-4B8F-A75D-BC4CE0C601F0}">
      <dsp:nvSpPr>
        <dsp:cNvPr id="0" name=""/>
        <dsp:cNvSpPr/>
      </dsp:nvSpPr>
      <dsp:spPr>
        <a:xfrm>
          <a:off x="2465" y="2981126"/>
          <a:ext cx="1334938"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F2B6C-0EE5-4F51-862D-72F2324064FE}">
      <dsp:nvSpPr>
        <dsp:cNvPr id="0" name=""/>
        <dsp:cNvSpPr/>
      </dsp:nvSpPr>
      <dsp:spPr>
        <a:xfrm>
          <a:off x="1470898" y="1112283"/>
          <a:ext cx="1334938" cy="18689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077" tIns="330200" rIns="104077" bIns="330200" numCol="1" spcCol="1270" anchor="t" anchorCtr="0">
          <a:noAutofit/>
        </a:bodyPr>
        <a:lstStyle/>
        <a:p>
          <a:pPr marL="0" lvl="0" indent="0" algn="l" defTabSz="488950">
            <a:lnSpc>
              <a:spcPct val="90000"/>
            </a:lnSpc>
            <a:spcBef>
              <a:spcPct val="0"/>
            </a:spcBef>
            <a:spcAft>
              <a:spcPct val="35000"/>
            </a:spcAft>
            <a:buNone/>
          </a:pPr>
          <a:r>
            <a:rPr lang="en-US" sz="1100" kern="1200"/>
            <a:t>2. Understand the honor code beyond prescriptive approaches.</a:t>
          </a:r>
        </a:p>
      </dsp:txBody>
      <dsp:txXfrm>
        <a:off x="1470898" y="1822471"/>
        <a:ext cx="1334938" cy="1121348"/>
      </dsp:txXfrm>
    </dsp:sp>
    <dsp:sp modelId="{297CD0D5-AF41-46A1-BCFB-820EC8E3979D}">
      <dsp:nvSpPr>
        <dsp:cNvPr id="0" name=""/>
        <dsp:cNvSpPr/>
      </dsp:nvSpPr>
      <dsp:spPr>
        <a:xfrm>
          <a:off x="1858030" y="1299175"/>
          <a:ext cx="560674" cy="56067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2" tIns="12700" rIns="43712" bIns="12700" numCol="1" spcCol="1270" anchor="ctr" anchorCtr="0">
          <a:noAutofit/>
        </a:bodyPr>
        <a:lstStyle/>
        <a:p>
          <a:pPr marL="0" lvl="0" indent="0" algn="ctr" defTabSz="1200150">
            <a:lnSpc>
              <a:spcPct val="90000"/>
            </a:lnSpc>
            <a:spcBef>
              <a:spcPct val="0"/>
            </a:spcBef>
            <a:spcAft>
              <a:spcPct val="35000"/>
            </a:spcAft>
            <a:buNone/>
          </a:pPr>
          <a:r>
            <a:rPr lang="en-US" sz="2700" kern="1200"/>
            <a:t>2</a:t>
          </a:r>
        </a:p>
      </dsp:txBody>
      <dsp:txXfrm>
        <a:off x="1940139" y="1381284"/>
        <a:ext cx="396456" cy="396456"/>
      </dsp:txXfrm>
    </dsp:sp>
    <dsp:sp modelId="{24D4558E-CA69-463D-96F8-2740E0E0A7CF}">
      <dsp:nvSpPr>
        <dsp:cNvPr id="0" name=""/>
        <dsp:cNvSpPr/>
      </dsp:nvSpPr>
      <dsp:spPr>
        <a:xfrm>
          <a:off x="1470898" y="2981126"/>
          <a:ext cx="1334938"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318D18-6296-4690-9EB6-A70A78BE981D}">
      <dsp:nvSpPr>
        <dsp:cNvPr id="0" name=""/>
        <dsp:cNvSpPr/>
      </dsp:nvSpPr>
      <dsp:spPr>
        <a:xfrm>
          <a:off x="2939330" y="1112283"/>
          <a:ext cx="1334938" cy="18689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077" tIns="330200" rIns="104077" bIns="330200" numCol="1" spcCol="1270" anchor="t" anchorCtr="0">
          <a:noAutofit/>
        </a:bodyPr>
        <a:lstStyle/>
        <a:p>
          <a:pPr marL="0" lvl="0" indent="0" algn="l" defTabSz="488950">
            <a:lnSpc>
              <a:spcPct val="90000"/>
            </a:lnSpc>
            <a:spcBef>
              <a:spcPct val="0"/>
            </a:spcBef>
            <a:spcAft>
              <a:spcPct val="35000"/>
            </a:spcAft>
            <a:buNone/>
          </a:pPr>
          <a:r>
            <a:rPr lang="en-US" sz="1100" kern="1200"/>
            <a:t>3. Improve communication for empathy and trust.</a:t>
          </a:r>
        </a:p>
      </dsp:txBody>
      <dsp:txXfrm>
        <a:off x="2939330" y="1822471"/>
        <a:ext cx="1334938" cy="1121348"/>
      </dsp:txXfrm>
    </dsp:sp>
    <dsp:sp modelId="{7BF5B1B1-4E78-4E76-B2BF-9AB799E0580F}">
      <dsp:nvSpPr>
        <dsp:cNvPr id="0" name=""/>
        <dsp:cNvSpPr/>
      </dsp:nvSpPr>
      <dsp:spPr>
        <a:xfrm>
          <a:off x="3326462" y="1299175"/>
          <a:ext cx="560674" cy="56067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2" tIns="12700" rIns="43712" bIns="12700" numCol="1" spcCol="1270" anchor="ctr" anchorCtr="0">
          <a:noAutofit/>
        </a:bodyPr>
        <a:lstStyle/>
        <a:p>
          <a:pPr marL="0" lvl="0" indent="0" algn="ctr" defTabSz="1200150">
            <a:lnSpc>
              <a:spcPct val="90000"/>
            </a:lnSpc>
            <a:spcBef>
              <a:spcPct val="0"/>
            </a:spcBef>
            <a:spcAft>
              <a:spcPct val="35000"/>
            </a:spcAft>
            <a:buNone/>
          </a:pPr>
          <a:r>
            <a:rPr lang="en-US" sz="2700" kern="1200"/>
            <a:t>3</a:t>
          </a:r>
        </a:p>
      </dsp:txBody>
      <dsp:txXfrm>
        <a:off x="3408571" y="1381284"/>
        <a:ext cx="396456" cy="396456"/>
      </dsp:txXfrm>
    </dsp:sp>
    <dsp:sp modelId="{3A061127-0AF1-44FE-84D9-D808245D5E6B}">
      <dsp:nvSpPr>
        <dsp:cNvPr id="0" name=""/>
        <dsp:cNvSpPr/>
      </dsp:nvSpPr>
      <dsp:spPr>
        <a:xfrm>
          <a:off x="2939330" y="2981126"/>
          <a:ext cx="1334938"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34B5E-6F10-4289-BF96-7C72A63B0996}">
      <dsp:nvSpPr>
        <dsp:cNvPr id="0" name=""/>
        <dsp:cNvSpPr/>
      </dsp:nvSpPr>
      <dsp:spPr>
        <a:xfrm>
          <a:off x="4407763" y="1112283"/>
          <a:ext cx="1334938" cy="18689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077" tIns="330200" rIns="104077" bIns="330200" numCol="1" spcCol="1270" anchor="t" anchorCtr="0">
          <a:noAutofit/>
        </a:bodyPr>
        <a:lstStyle/>
        <a:p>
          <a:pPr marL="0" lvl="0" indent="0" algn="l" defTabSz="488950">
            <a:lnSpc>
              <a:spcPct val="90000"/>
            </a:lnSpc>
            <a:spcBef>
              <a:spcPct val="0"/>
            </a:spcBef>
            <a:spcAft>
              <a:spcPct val="35000"/>
            </a:spcAft>
            <a:buNone/>
          </a:pPr>
          <a:r>
            <a:rPr lang="en-US" sz="1100" kern="1200"/>
            <a:t>4. Foster equitable sanctioning using restorative justice.</a:t>
          </a:r>
        </a:p>
      </dsp:txBody>
      <dsp:txXfrm>
        <a:off x="4407763" y="1822471"/>
        <a:ext cx="1334938" cy="1121348"/>
      </dsp:txXfrm>
    </dsp:sp>
    <dsp:sp modelId="{C5B88D19-51C9-494A-84FD-8FA583D08D45}">
      <dsp:nvSpPr>
        <dsp:cNvPr id="0" name=""/>
        <dsp:cNvSpPr/>
      </dsp:nvSpPr>
      <dsp:spPr>
        <a:xfrm>
          <a:off x="4794895" y="1299175"/>
          <a:ext cx="560674" cy="56067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2" tIns="12700" rIns="43712" bIns="12700" numCol="1" spcCol="1270" anchor="ctr" anchorCtr="0">
          <a:noAutofit/>
        </a:bodyPr>
        <a:lstStyle/>
        <a:p>
          <a:pPr marL="0" lvl="0" indent="0" algn="ctr" defTabSz="1200150">
            <a:lnSpc>
              <a:spcPct val="90000"/>
            </a:lnSpc>
            <a:spcBef>
              <a:spcPct val="0"/>
            </a:spcBef>
            <a:spcAft>
              <a:spcPct val="35000"/>
            </a:spcAft>
            <a:buNone/>
          </a:pPr>
          <a:r>
            <a:rPr lang="en-US" sz="2700" kern="1200"/>
            <a:t>4</a:t>
          </a:r>
        </a:p>
      </dsp:txBody>
      <dsp:txXfrm>
        <a:off x="4877004" y="1381284"/>
        <a:ext cx="396456" cy="396456"/>
      </dsp:txXfrm>
    </dsp:sp>
    <dsp:sp modelId="{9E0C3597-0C51-4B32-B872-F70F93848767}">
      <dsp:nvSpPr>
        <dsp:cNvPr id="0" name=""/>
        <dsp:cNvSpPr/>
      </dsp:nvSpPr>
      <dsp:spPr>
        <a:xfrm>
          <a:off x="4407763" y="2981126"/>
          <a:ext cx="1334938"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F6606-BFF5-45C2-BCBA-0DADB7C14FEC}">
      <dsp:nvSpPr>
        <dsp:cNvPr id="0" name=""/>
        <dsp:cNvSpPr/>
      </dsp:nvSpPr>
      <dsp:spPr>
        <a:xfrm>
          <a:off x="5876195" y="1112283"/>
          <a:ext cx="1334938" cy="1868914"/>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4077" tIns="330200" rIns="104077" bIns="330200" numCol="1" spcCol="1270" anchor="t" anchorCtr="0">
          <a:noAutofit/>
        </a:bodyPr>
        <a:lstStyle/>
        <a:p>
          <a:pPr marL="0" lvl="0" indent="0" algn="l" defTabSz="488950">
            <a:lnSpc>
              <a:spcPct val="90000"/>
            </a:lnSpc>
            <a:spcBef>
              <a:spcPct val="0"/>
            </a:spcBef>
            <a:spcAft>
              <a:spcPct val="35000"/>
            </a:spcAft>
            <a:buNone/>
          </a:pPr>
          <a:r>
            <a:rPr lang="en-US" sz="1100" kern="1200"/>
            <a:t>5. Commit to lifelong learning and reflective practices.</a:t>
          </a:r>
        </a:p>
      </dsp:txBody>
      <dsp:txXfrm>
        <a:off x="5876195" y="1822471"/>
        <a:ext cx="1334938" cy="1121348"/>
      </dsp:txXfrm>
    </dsp:sp>
    <dsp:sp modelId="{418FA921-3803-4E83-8D00-4A790FBC5B69}">
      <dsp:nvSpPr>
        <dsp:cNvPr id="0" name=""/>
        <dsp:cNvSpPr/>
      </dsp:nvSpPr>
      <dsp:spPr>
        <a:xfrm>
          <a:off x="6263327" y="1299175"/>
          <a:ext cx="560674" cy="560674"/>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712" tIns="12700" rIns="43712" bIns="12700" numCol="1" spcCol="1270" anchor="ctr" anchorCtr="0">
          <a:noAutofit/>
        </a:bodyPr>
        <a:lstStyle/>
        <a:p>
          <a:pPr marL="0" lvl="0" indent="0" algn="ctr" defTabSz="1200150">
            <a:lnSpc>
              <a:spcPct val="90000"/>
            </a:lnSpc>
            <a:spcBef>
              <a:spcPct val="0"/>
            </a:spcBef>
            <a:spcAft>
              <a:spcPct val="35000"/>
            </a:spcAft>
            <a:buNone/>
          </a:pPr>
          <a:r>
            <a:rPr lang="en-US" sz="2700" kern="1200"/>
            <a:t>5</a:t>
          </a:r>
        </a:p>
      </dsp:txBody>
      <dsp:txXfrm>
        <a:off x="6345436" y="1381284"/>
        <a:ext cx="396456" cy="396456"/>
      </dsp:txXfrm>
    </dsp:sp>
    <dsp:sp modelId="{6163EE56-648C-411C-B32B-83C9FDFBC9B8}">
      <dsp:nvSpPr>
        <dsp:cNvPr id="0" name=""/>
        <dsp:cNvSpPr/>
      </dsp:nvSpPr>
      <dsp:spPr>
        <a:xfrm>
          <a:off x="5876195" y="2981126"/>
          <a:ext cx="1334938" cy="7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0DF7B-101E-46FF-8008-B79262EC5E7D}">
      <dsp:nvSpPr>
        <dsp:cNvPr id="0" name=""/>
        <dsp:cNvSpPr/>
      </dsp:nvSpPr>
      <dsp:spPr>
        <a:xfrm>
          <a:off x="880" y="902290"/>
          <a:ext cx="3090788" cy="1962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ED423-B305-4E93-8A6C-2E062FC1E441}">
      <dsp:nvSpPr>
        <dsp:cNvPr id="0" name=""/>
        <dsp:cNvSpPr/>
      </dsp:nvSpPr>
      <dsp:spPr>
        <a:xfrm>
          <a:off x="344301" y="1228540"/>
          <a:ext cx="3090788" cy="19626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t>1. Workshops: Interactive sessions on leadership and ethics.</a:t>
          </a:r>
        </a:p>
      </dsp:txBody>
      <dsp:txXfrm>
        <a:off x="401785" y="1286024"/>
        <a:ext cx="2975820" cy="1847682"/>
      </dsp:txXfrm>
    </dsp:sp>
    <dsp:sp modelId="{46701FF2-187F-4229-B20E-08B0B3154F93}">
      <dsp:nvSpPr>
        <dsp:cNvPr id="0" name=""/>
        <dsp:cNvSpPr/>
      </dsp:nvSpPr>
      <dsp:spPr>
        <a:xfrm>
          <a:off x="3778510" y="902290"/>
          <a:ext cx="3090788" cy="196265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026F46-A049-4B6B-BC14-CD8A2695C3EC}">
      <dsp:nvSpPr>
        <dsp:cNvPr id="0" name=""/>
        <dsp:cNvSpPr/>
      </dsp:nvSpPr>
      <dsp:spPr>
        <a:xfrm>
          <a:off x="4121931" y="1228540"/>
          <a:ext cx="3090788" cy="196265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defRPr cap="all"/>
          </a:pPr>
          <a:r>
            <a:rPr lang="en-US" sz="2400" kern="1200"/>
            <a:t>2. Mentorship: Individualized guidance from advisors.</a:t>
          </a:r>
        </a:p>
      </dsp:txBody>
      <dsp:txXfrm>
        <a:off x="4179415" y="1286024"/>
        <a:ext cx="2975820" cy="1847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96ECD-39B1-4E4C-9EFB-E29B2917B4B1}">
      <dsp:nvSpPr>
        <dsp:cNvPr id="0" name=""/>
        <dsp:cNvSpPr/>
      </dsp:nvSpPr>
      <dsp:spPr>
        <a:xfrm>
          <a:off x="0" y="1940718"/>
          <a:ext cx="6447234" cy="0"/>
        </a:xfrm>
        <a:prstGeom prst="line">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2BA9986-8A0F-4B79-B82C-2300DAF94A30}">
      <dsp:nvSpPr>
        <dsp:cNvPr id="0" name=""/>
        <dsp:cNvSpPr/>
      </dsp:nvSpPr>
      <dsp:spPr>
        <a:xfrm>
          <a:off x="120885" y="2084331"/>
          <a:ext cx="170650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January</a:t>
          </a:r>
        </a:p>
      </dsp:txBody>
      <dsp:txXfrm>
        <a:off x="120885" y="2084331"/>
        <a:ext cx="1706502" cy="438602"/>
      </dsp:txXfrm>
    </dsp:sp>
    <dsp:sp modelId="{A74308BA-E94F-4D2C-BD75-9BB781B15892}">
      <dsp:nvSpPr>
        <dsp:cNvPr id="0" name=""/>
        <dsp:cNvSpPr/>
      </dsp:nvSpPr>
      <dsp:spPr>
        <a:xfrm>
          <a:off x="4533" y="541460"/>
          <a:ext cx="1939207" cy="661785"/>
        </a:xfrm>
        <a:prstGeom prst="round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Ethical Leadership Workshop (3 hrs).</a:t>
          </a:r>
        </a:p>
      </dsp:txBody>
      <dsp:txXfrm>
        <a:off x="36839" y="573766"/>
        <a:ext cx="1874595" cy="597173"/>
      </dsp:txXfrm>
    </dsp:sp>
    <dsp:sp modelId="{627164FC-65BB-432F-BBF1-129DABA3E5E6}">
      <dsp:nvSpPr>
        <dsp:cNvPr id="0" name=""/>
        <dsp:cNvSpPr/>
      </dsp:nvSpPr>
      <dsp:spPr>
        <a:xfrm>
          <a:off x="974136" y="1203245"/>
          <a:ext cx="0" cy="737473"/>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05C5C1A-5246-4525-B40D-4323A995AEFB}">
      <dsp:nvSpPr>
        <dsp:cNvPr id="0" name=""/>
        <dsp:cNvSpPr/>
      </dsp:nvSpPr>
      <dsp:spPr>
        <a:xfrm>
          <a:off x="1245625" y="1358502"/>
          <a:ext cx="170650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February</a:t>
          </a:r>
        </a:p>
      </dsp:txBody>
      <dsp:txXfrm>
        <a:off x="1245625" y="1358502"/>
        <a:ext cx="1706502" cy="438602"/>
      </dsp:txXfrm>
    </dsp:sp>
    <dsp:sp modelId="{9CECBFF6-D10A-4668-9491-60AB1DD7086D}">
      <dsp:nvSpPr>
        <dsp:cNvPr id="0" name=""/>
        <dsp:cNvSpPr/>
      </dsp:nvSpPr>
      <dsp:spPr>
        <a:xfrm>
          <a:off x="945025" y="1911607"/>
          <a:ext cx="58221" cy="58221"/>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51882-0E25-4BDB-A8E1-DDA31F640ACC}">
      <dsp:nvSpPr>
        <dsp:cNvPr id="0" name=""/>
        <dsp:cNvSpPr/>
      </dsp:nvSpPr>
      <dsp:spPr>
        <a:xfrm>
          <a:off x="1129273" y="2678191"/>
          <a:ext cx="1939207" cy="785869"/>
        </a:xfrm>
        <a:prstGeom prst="round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Contextual Decision-Making Workshop (2 hrs).</a:t>
          </a:r>
        </a:p>
      </dsp:txBody>
      <dsp:txXfrm>
        <a:off x="1167636" y="2716554"/>
        <a:ext cx="1862481" cy="709143"/>
      </dsp:txXfrm>
    </dsp:sp>
    <dsp:sp modelId="{A3039341-F21F-4D33-99CA-352C54EFE8BC}">
      <dsp:nvSpPr>
        <dsp:cNvPr id="0" name=""/>
        <dsp:cNvSpPr/>
      </dsp:nvSpPr>
      <dsp:spPr>
        <a:xfrm>
          <a:off x="2098876" y="1940718"/>
          <a:ext cx="0" cy="737473"/>
        </a:xfrm>
        <a:prstGeom prst="line">
          <a:avLst/>
        </a:prstGeom>
        <a:noFill/>
        <a:ln w="12700"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3A98E38-61DE-4F39-8148-D07FB4BC9299}">
      <dsp:nvSpPr>
        <dsp:cNvPr id="0" name=""/>
        <dsp:cNvSpPr/>
      </dsp:nvSpPr>
      <dsp:spPr>
        <a:xfrm>
          <a:off x="2370365" y="2084331"/>
          <a:ext cx="170650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March</a:t>
          </a:r>
        </a:p>
      </dsp:txBody>
      <dsp:txXfrm>
        <a:off x="2370365" y="2084331"/>
        <a:ext cx="1706502" cy="438602"/>
      </dsp:txXfrm>
    </dsp:sp>
    <dsp:sp modelId="{EBEB7287-468E-4E3C-BE0A-1D2275E0FAAE}">
      <dsp:nvSpPr>
        <dsp:cNvPr id="0" name=""/>
        <dsp:cNvSpPr/>
      </dsp:nvSpPr>
      <dsp:spPr>
        <a:xfrm>
          <a:off x="2069766" y="1911607"/>
          <a:ext cx="58221" cy="58221"/>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A0587B-83A1-49E2-985E-B96A89E8E7F3}">
      <dsp:nvSpPr>
        <dsp:cNvPr id="0" name=""/>
        <dsp:cNvSpPr/>
      </dsp:nvSpPr>
      <dsp:spPr>
        <a:xfrm>
          <a:off x="2254013" y="417375"/>
          <a:ext cx="1939207" cy="785869"/>
        </a:xfrm>
        <a:prstGeom prst="round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Communication &amp; Collaboration Workshop (2 hrs).</a:t>
          </a:r>
        </a:p>
      </dsp:txBody>
      <dsp:txXfrm>
        <a:off x="2292376" y="455738"/>
        <a:ext cx="1862481" cy="709143"/>
      </dsp:txXfrm>
    </dsp:sp>
    <dsp:sp modelId="{735EA6EB-0453-4D35-B335-EA6950EA6ADE}">
      <dsp:nvSpPr>
        <dsp:cNvPr id="0" name=""/>
        <dsp:cNvSpPr/>
      </dsp:nvSpPr>
      <dsp:spPr>
        <a:xfrm>
          <a:off x="3223617" y="1203245"/>
          <a:ext cx="0" cy="737473"/>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62B3ED4-C33E-48BC-9AF0-F4AE50A6C29B}">
      <dsp:nvSpPr>
        <dsp:cNvPr id="0" name=""/>
        <dsp:cNvSpPr/>
      </dsp:nvSpPr>
      <dsp:spPr>
        <a:xfrm>
          <a:off x="3495105" y="1358502"/>
          <a:ext cx="170650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April</a:t>
          </a:r>
        </a:p>
      </dsp:txBody>
      <dsp:txXfrm>
        <a:off x="3495105" y="1358502"/>
        <a:ext cx="1706502" cy="438602"/>
      </dsp:txXfrm>
    </dsp:sp>
    <dsp:sp modelId="{882B124F-02E0-4622-AC8C-73CD688DB49F}">
      <dsp:nvSpPr>
        <dsp:cNvPr id="0" name=""/>
        <dsp:cNvSpPr/>
      </dsp:nvSpPr>
      <dsp:spPr>
        <a:xfrm>
          <a:off x="3194506" y="1911607"/>
          <a:ext cx="58221" cy="58221"/>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20E6FE-DBCB-45EA-BAB0-74C03C2E4B9F}">
      <dsp:nvSpPr>
        <dsp:cNvPr id="0" name=""/>
        <dsp:cNvSpPr/>
      </dsp:nvSpPr>
      <dsp:spPr>
        <a:xfrm>
          <a:off x="3378753" y="2678191"/>
          <a:ext cx="1939207" cy="661785"/>
        </a:xfrm>
        <a:prstGeom prst="round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Mock Hearing Simulation (4 hrs).</a:t>
          </a:r>
        </a:p>
      </dsp:txBody>
      <dsp:txXfrm>
        <a:off x="3411059" y="2710497"/>
        <a:ext cx="1874595" cy="597173"/>
      </dsp:txXfrm>
    </dsp:sp>
    <dsp:sp modelId="{9987BDF9-A9A1-4BC6-A7AB-4F7B5FBCA8CF}">
      <dsp:nvSpPr>
        <dsp:cNvPr id="0" name=""/>
        <dsp:cNvSpPr/>
      </dsp:nvSpPr>
      <dsp:spPr>
        <a:xfrm>
          <a:off x="4348357" y="1940718"/>
          <a:ext cx="0" cy="737473"/>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352CC1D-3A31-48A7-8E6B-51A347804671}">
      <dsp:nvSpPr>
        <dsp:cNvPr id="0" name=""/>
        <dsp:cNvSpPr/>
      </dsp:nvSpPr>
      <dsp:spPr>
        <a:xfrm>
          <a:off x="4619846" y="2084331"/>
          <a:ext cx="1706502" cy="438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May</a:t>
          </a:r>
        </a:p>
      </dsp:txBody>
      <dsp:txXfrm>
        <a:off x="4619846" y="2084331"/>
        <a:ext cx="1706502" cy="438602"/>
      </dsp:txXfrm>
    </dsp:sp>
    <dsp:sp modelId="{6BACF303-71AC-4914-B1C5-6997A96BF2FD}">
      <dsp:nvSpPr>
        <dsp:cNvPr id="0" name=""/>
        <dsp:cNvSpPr/>
      </dsp:nvSpPr>
      <dsp:spPr>
        <a:xfrm>
          <a:off x="4319246" y="1911607"/>
          <a:ext cx="58221" cy="58221"/>
        </a:xfrm>
        <a:prstGeom prst="ellips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63FD45-FD36-4724-BD2C-4EE8CC3A8F08}">
      <dsp:nvSpPr>
        <dsp:cNvPr id="0" name=""/>
        <dsp:cNvSpPr/>
      </dsp:nvSpPr>
      <dsp:spPr>
        <a:xfrm>
          <a:off x="4503493" y="541460"/>
          <a:ext cx="1939207" cy="661785"/>
        </a:xfrm>
        <a:prstGeom prst="round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Reflection &amp; Feedback Workshop (3 hrs).</a:t>
          </a:r>
        </a:p>
      </dsp:txBody>
      <dsp:txXfrm>
        <a:off x="4535799" y="573766"/>
        <a:ext cx="1874595" cy="597173"/>
      </dsp:txXfrm>
    </dsp:sp>
    <dsp:sp modelId="{327E498F-881D-44C7-92B3-5F5E8B0CB54C}">
      <dsp:nvSpPr>
        <dsp:cNvPr id="0" name=""/>
        <dsp:cNvSpPr/>
      </dsp:nvSpPr>
      <dsp:spPr>
        <a:xfrm>
          <a:off x="5473097" y="1203245"/>
          <a:ext cx="0" cy="737473"/>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E707AE8-EC66-499B-8A15-9E402F7B4F51}">
      <dsp:nvSpPr>
        <dsp:cNvPr id="0" name=""/>
        <dsp:cNvSpPr/>
      </dsp:nvSpPr>
      <dsp:spPr>
        <a:xfrm>
          <a:off x="5443986" y="1911607"/>
          <a:ext cx="58221" cy="58221"/>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9DC005-BEA3-49A7-BA46-69B823085E85}">
      <dsp:nvSpPr>
        <dsp:cNvPr id="0" name=""/>
        <dsp:cNvSpPr/>
      </dsp:nvSpPr>
      <dsp:spPr>
        <a:xfrm>
          <a:off x="1056515" y="576"/>
          <a:ext cx="893197" cy="8931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3F278-349A-4484-9F77-17F65E2D1A22}">
      <dsp:nvSpPr>
        <dsp:cNvPr id="0" name=""/>
        <dsp:cNvSpPr/>
      </dsp:nvSpPr>
      <dsp:spPr>
        <a:xfrm>
          <a:off x="1246868" y="190930"/>
          <a:ext cx="512490" cy="5124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2B7EAD-37B1-4911-9632-536A474C73AD}">
      <dsp:nvSpPr>
        <dsp:cNvPr id="0" name=""/>
        <dsp:cNvSpPr/>
      </dsp:nvSpPr>
      <dsp:spPr>
        <a:xfrm>
          <a:off x="770985" y="1171983"/>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Case Studies: Analyze real-life scenarios.</a:t>
          </a:r>
        </a:p>
      </dsp:txBody>
      <dsp:txXfrm>
        <a:off x="770985" y="1171983"/>
        <a:ext cx="1464257" cy="585703"/>
      </dsp:txXfrm>
    </dsp:sp>
    <dsp:sp modelId="{EA568BBB-AEC0-4B4D-B522-5C05F4F49794}">
      <dsp:nvSpPr>
        <dsp:cNvPr id="0" name=""/>
        <dsp:cNvSpPr/>
      </dsp:nvSpPr>
      <dsp:spPr>
        <a:xfrm>
          <a:off x="2777018" y="576"/>
          <a:ext cx="893197" cy="8931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80FAC-0348-4A97-9FCE-ABFDF1338C0C}">
      <dsp:nvSpPr>
        <dsp:cNvPr id="0" name=""/>
        <dsp:cNvSpPr/>
      </dsp:nvSpPr>
      <dsp:spPr>
        <a:xfrm>
          <a:off x="2967371" y="190930"/>
          <a:ext cx="512490" cy="5124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0B2ED4-FBE7-4CCA-817B-C68D54A9346B}">
      <dsp:nvSpPr>
        <dsp:cNvPr id="0" name=""/>
        <dsp:cNvSpPr/>
      </dsp:nvSpPr>
      <dsp:spPr>
        <a:xfrm>
          <a:off x="2491488" y="1171983"/>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Role Plays: Practice leadership and decision-making.</a:t>
          </a:r>
        </a:p>
      </dsp:txBody>
      <dsp:txXfrm>
        <a:off x="2491488" y="1171983"/>
        <a:ext cx="1464257" cy="585703"/>
      </dsp:txXfrm>
    </dsp:sp>
    <dsp:sp modelId="{5A9AC638-E7F8-47CB-8C78-04ADD91802FE}">
      <dsp:nvSpPr>
        <dsp:cNvPr id="0" name=""/>
        <dsp:cNvSpPr/>
      </dsp:nvSpPr>
      <dsp:spPr>
        <a:xfrm>
          <a:off x="4497521" y="576"/>
          <a:ext cx="893197" cy="8931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F3E4F-77CE-49BA-848D-894145D8F770}">
      <dsp:nvSpPr>
        <dsp:cNvPr id="0" name=""/>
        <dsp:cNvSpPr/>
      </dsp:nvSpPr>
      <dsp:spPr>
        <a:xfrm>
          <a:off x="4687874" y="190930"/>
          <a:ext cx="512490" cy="5124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5D9B2B-A102-4CCA-845F-F3937C92692E}">
      <dsp:nvSpPr>
        <dsp:cNvPr id="0" name=""/>
        <dsp:cNvSpPr/>
      </dsp:nvSpPr>
      <dsp:spPr>
        <a:xfrm>
          <a:off x="4211991" y="1171983"/>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Team Learning: Foster collaboration.</a:t>
          </a:r>
        </a:p>
      </dsp:txBody>
      <dsp:txXfrm>
        <a:off x="4211991" y="1171983"/>
        <a:ext cx="1464257" cy="585703"/>
      </dsp:txXfrm>
    </dsp:sp>
    <dsp:sp modelId="{C7F28CF3-F9BC-4D4E-87CE-D542E9E7ABC2}">
      <dsp:nvSpPr>
        <dsp:cNvPr id="0" name=""/>
        <dsp:cNvSpPr/>
      </dsp:nvSpPr>
      <dsp:spPr>
        <a:xfrm>
          <a:off x="1916766" y="2123750"/>
          <a:ext cx="893197" cy="8931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181CD-A689-4CB8-A511-70F894CC210B}">
      <dsp:nvSpPr>
        <dsp:cNvPr id="0" name=""/>
        <dsp:cNvSpPr/>
      </dsp:nvSpPr>
      <dsp:spPr>
        <a:xfrm>
          <a:off x="2107120" y="2314104"/>
          <a:ext cx="512490" cy="5124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8B87F5-EE97-40D0-B41E-D9FE22858014}">
      <dsp:nvSpPr>
        <dsp:cNvPr id="0" name=""/>
        <dsp:cNvSpPr/>
      </dsp:nvSpPr>
      <dsp:spPr>
        <a:xfrm>
          <a:off x="1631236" y="3295156"/>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Guided Discussions: Promote critical thinking.</a:t>
          </a:r>
        </a:p>
      </dsp:txBody>
      <dsp:txXfrm>
        <a:off x="1631236" y="3295156"/>
        <a:ext cx="1464257" cy="585703"/>
      </dsp:txXfrm>
    </dsp:sp>
    <dsp:sp modelId="{61026CC3-7B30-4820-BABF-0D831F329C00}">
      <dsp:nvSpPr>
        <dsp:cNvPr id="0" name=""/>
        <dsp:cNvSpPr/>
      </dsp:nvSpPr>
      <dsp:spPr>
        <a:xfrm>
          <a:off x="3637269" y="2123750"/>
          <a:ext cx="893197" cy="89319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E3931-477A-4989-918D-41ACD3185908}">
      <dsp:nvSpPr>
        <dsp:cNvPr id="0" name=""/>
        <dsp:cNvSpPr/>
      </dsp:nvSpPr>
      <dsp:spPr>
        <a:xfrm>
          <a:off x="3827623" y="2314104"/>
          <a:ext cx="512490" cy="5124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4565D0-F841-4FE3-9E89-F919E84F7545}">
      <dsp:nvSpPr>
        <dsp:cNvPr id="0" name=""/>
        <dsp:cNvSpPr/>
      </dsp:nvSpPr>
      <dsp:spPr>
        <a:xfrm>
          <a:off x="3351739" y="3295156"/>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Reflection: Continuous self-assessment and feedback.</a:t>
          </a:r>
        </a:p>
      </dsp:txBody>
      <dsp:txXfrm>
        <a:off x="3351739" y="3295156"/>
        <a:ext cx="1464257" cy="5857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68F23-1CF5-4193-8935-1469FDFA8A04}">
      <dsp:nvSpPr>
        <dsp:cNvPr id="0" name=""/>
        <dsp:cNvSpPr/>
      </dsp:nvSpPr>
      <dsp:spPr>
        <a:xfrm>
          <a:off x="0" y="1500"/>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9F79C-A117-4C7F-9B73-AFB028F81536}">
      <dsp:nvSpPr>
        <dsp:cNvPr id="0" name=""/>
        <dsp:cNvSpPr/>
      </dsp:nvSpPr>
      <dsp:spPr>
        <a:xfrm>
          <a:off x="193353" y="145316"/>
          <a:ext cx="351551" cy="3515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5C3A9C-C180-44DA-90E6-F52A3AC9466D}">
      <dsp:nvSpPr>
        <dsp:cNvPr id="0" name=""/>
        <dsp:cNvSpPr/>
      </dsp:nvSpPr>
      <dsp:spPr>
        <a:xfrm>
          <a:off x="738258" y="1500"/>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Ethical Leadership Workshop (3 hrs):</a:t>
          </a:r>
        </a:p>
      </dsp:txBody>
      <dsp:txXfrm>
        <a:off x="738258" y="1500"/>
        <a:ext cx="3696819" cy="639184"/>
      </dsp:txXfrm>
    </dsp:sp>
    <dsp:sp modelId="{08D48BBF-FCFD-4EB7-ACAD-0108BF71D5B5}">
      <dsp:nvSpPr>
        <dsp:cNvPr id="0" name=""/>
        <dsp:cNvSpPr/>
      </dsp:nvSpPr>
      <dsp:spPr>
        <a:xfrm>
          <a:off x="0" y="800480"/>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3EDD0-1091-4771-A7E1-92D566AC7157}">
      <dsp:nvSpPr>
        <dsp:cNvPr id="0" name=""/>
        <dsp:cNvSpPr/>
      </dsp:nvSpPr>
      <dsp:spPr>
        <a:xfrm>
          <a:off x="193353" y="944297"/>
          <a:ext cx="351551" cy="3515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EC0D17-EE48-490A-B046-DA3DB6911259}">
      <dsp:nvSpPr>
        <dsp:cNvPr id="0" name=""/>
        <dsp:cNvSpPr/>
      </dsp:nvSpPr>
      <dsp:spPr>
        <a:xfrm>
          <a:off x="738258" y="800480"/>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dirty="0"/>
            <a:t>Lecture on leadership theories (15 mins).</a:t>
          </a:r>
        </a:p>
      </dsp:txBody>
      <dsp:txXfrm>
        <a:off x="738258" y="800480"/>
        <a:ext cx="3696819" cy="639184"/>
      </dsp:txXfrm>
    </dsp:sp>
    <dsp:sp modelId="{D557210C-2DE2-4D1D-87FD-827DA6EAAF47}">
      <dsp:nvSpPr>
        <dsp:cNvPr id="0" name=""/>
        <dsp:cNvSpPr/>
      </dsp:nvSpPr>
      <dsp:spPr>
        <a:xfrm>
          <a:off x="0" y="1599461"/>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6A41B-2582-46C6-ACEE-B3686FCEA3EE}">
      <dsp:nvSpPr>
        <dsp:cNvPr id="0" name=""/>
        <dsp:cNvSpPr/>
      </dsp:nvSpPr>
      <dsp:spPr>
        <a:xfrm>
          <a:off x="193353" y="1743277"/>
          <a:ext cx="351551" cy="3515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531CFF-4B92-451A-AD30-8F0E8399E1D9}">
      <dsp:nvSpPr>
        <dsp:cNvPr id="0" name=""/>
        <dsp:cNvSpPr/>
      </dsp:nvSpPr>
      <dsp:spPr>
        <a:xfrm>
          <a:off x="738258" y="1599461"/>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Group discussions on ethical dilemmas (30 mins).</a:t>
          </a:r>
        </a:p>
      </dsp:txBody>
      <dsp:txXfrm>
        <a:off x="738258" y="1599461"/>
        <a:ext cx="3696819" cy="639184"/>
      </dsp:txXfrm>
    </dsp:sp>
    <dsp:sp modelId="{A623E3E4-998D-45E6-9131-BE6AFB6EF896}">
      <dsp:nvSpPr>
        <dsp:cNvPr id="0" name=""/>
        <dsp:cNvSpPr/>
      </dsp:nvSpPr>
      <dsp:spPr>
        <a:xfrm>
          <a:off x="0" y="2398442"/>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6BB0A-AE36-4E0B-BEF4-21E7CD17B50C}">
      <dsp:nvSpPr>
        <dsp:cNvPr id="0" name=""/>
        <dsp:cNvSpPr/>
      </dsp:nvSpPr>
      <dsp:spPr>
        <a:xfrm>
          <a:off x="193353" y="2542258"/>
          <a:ext cx="351551" cy="3515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62A850-3937-4638-87E7-AEFD223042D8}">
      <dsp:nvSpPr>
        <dsp:cNvPr id="0" name=""/>
        <dsp:cNvSpPr/>
      </dsp:nvSpPr>
      <dsp:spPr>
        <a:xfrm>
          <a:off x="738258" y="2398442"/>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Role-play scenarios (1 hr):</a:t>
          </a:r>
        </a:p>
      </dsp:txBody>
      <dsp:txXfrm>
        <a:off x="738258" y="2398442"/>
        <a:ext cx="3696819" cy="639184"/>
      </dsp:txXfrm>
    </dsp:sp>
    <dsp:sp modelId="{6D437D30-F1B2-420A-992F-E70F5570A103}">
      <dsp:nvSpPr>
        <dsp:cNvPr id="0" name=""/>
        <dsp:cNvSpPr/>
      </dsp:nvSpPr>
      <dsp:spPr>
        <a:xfrm>
          <a:off x="0" y="3197422"/>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4EF02A-CD2E-4C59-9C05-BE172B568626}">
      <dsp:nvSpPr>
        <dsp:cNvPr id="0" name=""/>
        <dsp:cNvSpPr/>
      </dsp:nvSpPr>
      <dsp:spPr>
        <a:xfrm>
          <a:off x="193353" y="3341239"/>
          <a:ext cx="351551" cy="3515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1DAA97-7D00-49AF-BBE4-79F33E609BCA}">
      <dsp:nvSpPr>
        <dsp:cNvPr id="0" name=""/>
        <dsp:cNvSpPr/>
      </dsp:nvSpPr>
      <dsp:spPr>
        <a:xfrm>
          <a:off x="738258" y="3197422"/>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 Example: Assessing intent in plagiarism cases.</a:t>
          </a:r>
        </a:p>
      </dsp:txBody>
      <dsp:txXfrm>
        <a:off x="738258" y="3197422"/>
        <a:ext cx="3696819" cy="639184"/>
      </dsp:txXfrm>
    </dsp:sp>
    <dsp:sp modelId="{A6EA431D-228B-4C14-8B3F-995EB1D1757D}">
      <dsp:nvSpPr>
        <dsp:cNvPr id="0" name=""/>
        <dsp:cNvSpPr/>
      </dsp:nvSpPr>
      <dsp:spPr>
        <a:xfrm>
          <a:off x="0" y="3996403"/>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EF9AB8-FE7F-4F41-A9FF-A3B85B4C71E0}">
      <dsp:nvSpPr>
        <dsp:cNvPr id="0" name=""/>
        <dsp:cNvSpPr/>
      </dsp:nvSpPr>
      <dsp:spPr>
        <a:xfrm>
          <a:off x="193353" y="4140219"/>
          <a:ext cx="351551" cy="3515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5C31EEE-4CB1-409B-A886-411668646D9E}">
      <dsp:nvSpPr>
        <dsp:cNvPr id="0" name=""/>
        <dsp:cNvSpPr/>
      </dsp:nvSpPr>
      <dsp:spPr>
        <a:xfrm>
          <a:off x="738258" y="3996403"/>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dirty="0"/>
            <a:t>Feedback and reflection (45 mins).</a:t>
          </a:r>
        </a:p>
      </dsp:txBody>
      <dsp:txXfrm>
        <a:off x="738258" y="3996403"/>
        <a:ext cx="3696819" cy="6391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1CDF99-4176-4EA2-A522-520F7312BBE1}">
      <dsp:nvSpPr>
        <dsp:cNvPr id="0" name=""/>
        <dsp:cNvSpPr/>
      </dsp:nvSpPr>
      <dsp:spPr>
        <a:xfrm>
          <a:off x="0" y="1500"/>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3C2F6-C97B-4B6B-9F7A-ED0C286577D5}">
      <dsp:nvSpPr>
        <dsp:cNvPr id="0" name=""/>
        <dsp:cNvSpPr/>
      </dsp:nvSpPr>
      <dsp:spPr>
        <a:xfrm>
          <a:off x="193353" y="145316"/>
          <a:ext cx="351551" cy="3515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11F952-B881-4129-B1CD-AFA806922278}">
      <dsp:nvSpPr>
        <dsp:cNvPr id="0" name=""/>
        <dsp:cNvSpPr/>
      </dsp:nvSpPr>
      <dsp:spPr>
        <a:xfrm>
          <a:off x="738258" y="1500"/>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1. Questionnaires:</a:t>
          </a:r>
        </a:p>
      </dsp:txBody>
      <dsp:txXfrm>
        <a:off x="738258" y="1500"/>
        <a:ext cx="3696819" cy="639184"/>
      </dsp:txXfrm>
    </dsp:sp>
    <dsp:sp modelId="{7B39841D-B5F2-4C71-91EB-8CC25C50198E}">
      <dsp:nvSpPr>
        <dsp:cNvPr id="0" name=""/>
        <dsp:cNvSpPr/>
      </dsp:nvSpPr>
      <dsp:spPr>
        <a:xfrm>
          <a:off x="0" y="800480"/>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18843-B3E0-404E-AE35-101F0C194FE5}">
      <dsp:nvSpPr>
        <dsp:cNvPr id="0" name=""/>
        <dsp:cNvSpPr/>
      </dsp:nvSpPr>
      <dsp:spPr>
        <a:xfrm>
          <a:off x="193353" y="944297"/>
          <a:ext cx="351551" cy="3515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CD77F2-E319-4CAD-9ED5-46360AD01217}">
      <dsp:nvSpPr>
        <dsp:cNvPr id="0" name=""/>
        <dsp:cNvSpPr/>
      </dsp:nvSpPr>
      <dsp:spPr>
        <a:xfrm>
          <a:off x="738258" y="800480"/>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Assess session effectiveness and participant confidence.</a:t>
          </a:r>
        </a:p>
      </dsp:txBody>
      <dsp:txXfrm>
        <a:off x="738258" y="800480"/>
        <a:ext cx="3696819" cy="639184"/>
      </dsp:txXfrm>
    </dsp:sp>
    <dsp:sp modelId="{629D0039-9E4B-47DF-8D60-4F1EA6BD400E}">
      <dsp:nvSpPr>
        <dsp:cNvPr id="0" name=""/>
        <dsp:cNvSpPr/>
      </dsp:nvSpPr>
      <dsp:spPr>
        <a:xfrm>
          <a:off x="0" y="1599461"/>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0CD3BF-7DC3-4971-A91A-371BC636C420}">
      <dsp:nvSpPr>
        <dsp:cNvPr id="0" name=""/>
        <dsp:cNvSpPr/>
      </dsp:nvSpPr>
      <dsp:spPr>
        <a:xfrm>
          <a:off x="193353" y="1743277"/>
          <a:ext cx="351551" cy="3515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67E50-E163-4D53-A524-9734FA45F9D8}">
      <dsp:nvSpPr>
        <dsp:cNvPr id="0" name=""/>
        <dsp:cNvSpPr/>
      </dsp:nvSpPr>
      <dsp:spPr>
        <a:xfrm>
          <a:off x="738258" y="1599461"/>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2. Supervised Role-Plays:</a:t>
          </a:r>
        </a:p>
      </dsp:txBody>
      <dsp:txXfrm>
        <a:off x="738258" y="1599461"/>
        <a:ext cx="3696819" cy="639184"/>
      </dsp:txXfrm>
    </dsp:sp>
    <dsp:sp modelId="{C287DF38-F0A1-4E81-9DBC-CC8C7DA89B38}">
      <dsp:nvSpPr>
        <dsp:cNvPr id="0" name=""/>
        <dsp:cNvSpPr/>
      </dsp:nvSpPr>
      <dsp:spPr>
        <a:xfrm>
          <a:off x="0" y="2398442"/>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7CA5CE-F6EE-4409-9383-BCE78DB89B45}">
      <dsp:nvSpPr>
        <dsp:cNvPr id="0" name=""/>
        <dsp:cNvSpPr/>
      </dsp:nvSpPr>
      <dsp:spPr>
        <a:xfrm>
          <a:off x="193353" y="2542258"/>
          <a:ext cx="351551" cy="3515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C54388-A695-4E19-840D-54CCC59D2AFF}">
      <dsp:nvSpPr>
        <dsp:cNvPr id="0" name=""/>
        <dsp:cNvSpPr/>
      </dsp:nvSpPr>
      <dsp:spPr>
        <a:xfrm>
          <a:off x="738258" y="2398442"/>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Evaluate decision-making and communication skills.</a:t>
          </a:r>
        </a:p>
      </dsp:txBody>
      <dsp:txXfrm>
        <a:off x="738258" y="2398442"/>
        <a:ext cx="3696819" cy="639184"/>
      </dsp:txXfrm>
    </dsp:sp>
    <dsp:sp modelId="{BEE96A7A-BADD-409B-82A7-33ACC609D885}">
      <dsp:nvSpPr>
        <dsp:cNvPr id="0" name=""/>
        <dsp:cNvSpPr/>
      </dsp:nvSpPr>
      <dsp:spPr>
        <a:xfrm>
          <a:off x="0" y="3197422"/>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A578D-AFE5-44C5-BA3F-291EF282FF4D}">
      <dsp:nvSpPr>
        <dsp:cNvPr id="0" name=""/>
        <dsp:cNvSpPr/>
      </dsp:nvSpPr>
      <dsp:spPr>
        <a:xfrm>
          <a:off x="193353" y="3341239"/>
          <a:ext cx="351551" cy="3515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918F263-723B-4B93-A2DA-C376A8139F4C}">
      <dsp:nvSpPr>
        <dsp:cNvPr id="0" name=""/>
        <dsp:cNvSpPr/>
      </dsp:nvSpPr>
      <dsp:spPr>
        <a:xfrm>
          <a:off x="738258" y="3197422"/>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3. Peer Reviews:</a:t>
          </a:r>
        </a:p>
      </dsp:txBody>
      <dsp:txXfrm>
        <a:off x="738258" y="3197422"/>
        <a:ext cx="3696819" cy="639184"/>
      </dsp:txXfrm>
    </dsp:sp>
    <dsp:sp modelId="{FF7F816E-1B9B-4EFD-8A50-CC6AEE3DCD95}">
      <dsp:nvSpPr>
        <dsp:cNvPr id="0" name=""/>
        <dsp:cNvSpPr/>
      </dsp:nvSpPr>
      <dsp:spPr>
        <a:xfrm>
          <a:off x="0" y="3996403"/>
          <a:ext cx="4435078" cy="639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61663-7AD9-47E1-BD26-C0E41EDB811A}">
      <dsp:nvSpPr>
        <dsp:cNvPr id="0" name=""/>
        <dsp:cNvSpPr/>
      </dsp:nvSpPr>
      <dsp:spPr>
        <a:xfrm>
          <a:off x="193353" y="4140219"/>
          <a:ext cx="351551" cy="3515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AF3B8A-874B-4A18-BE7E-94FEE894FF6D}">
      <dsp:nvSpPr>
        <dsp:cNvPr id="0" name=""/>
        <dsp:cNvSpPr/>
      </dsp:nvSpPr>
      <dsp:spPr>
        <a:xfrm>
          <a:off x="738258" y="3996403"/>
          <a:ext cx="3696819" cy="639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647" tIns="67647" rIns="67647" bIns="67647" numCol="1" spcCol="1270" anchor="ctr" anchorCtr="0">
          <a:noAutofit/>
        </a:bodyPr>
        <a:lstStyle/>
        <a:p>
          <a:pPr marL="0" lvl="0" indent="0" algn="l" defTabSz="800100">
            <a:lnSpc>
              <a:spcPct val="90000"/>
            </a:lnSpc>
            <a:spcBef>
              <a:spcPct val="0"/>
            </a:spcBef>
            <a:spcAft>
              <a:spcPct val="35000"/>
            </a:spcAft>
            <a:buNone/>
          </a:pPr>
          <a:r>
            <a:rPr lang="en-US" sz="1800" kern="1200"/>
            <a:t>Provide constructive feedback for continuous improvement.</a:t>
          </a:r>
        </a:p>
      </dsp:txBody>
      <dsp:txXfrm>
        <a:off x="738258" y="3996403"/>
        <a:ext cx="3696819" cy="6391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701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605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5503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7953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8640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3598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74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490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4753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6556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7037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6417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6958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929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875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695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12/16/2024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704132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37/0000165-000" TargetMode="External"/><Relationship Id="rId2" Type="http://schemas.openxmlformats.org/officeDocument/2006/relationships/hyperlink" Target="https://www.igi-global.com/chapter/simulations-in-business-education/340048" TargetMode="External"/><Relationship Id="rId1" Type="http://schemas.openxmlformats.org/officeDocument/2006/relationships/slideLayout" Target="../slideLayouts/slideLayout2.xml"/><Relationship Id="rId4" Type="http://schemas.openxmlformats.org/officeDocument/2006/relationships/hyperlink" Target="https://link.springer.com/article/10.1186/s40900-021-00252-7"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sycnet.apa.org/journals/mgr/27/1/6/" TargetMode="External"/><Relationship Id="rId2" Type="http://schemas.openxmlformats.org/officeDocument/2006/relationships/hyperlink" Target="https://journals.lww.com/md-journal/fulltext/2024/07050/the_impact_of_simulation_based_training_in_medical.22.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pii/S0263786317312395" TargetMode="External"/><Relationship Id="rId2" Type="http://schemas.openxmlformats.org/officeDocument/2006/relationships/hyperlink" Target="https://fepbl.com/index.php/csitrj/article/view/61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9" name="Rectangle 2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1" name="Rectangle 3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5386292" y="609600"/>
            <a:ext cx="3384742" cy="2227730"/>
          </a:xfrm>
        </p:spPr>
        <p:txBody>
          <a:bodyPr vert="horz" lIns="91440" tIns="45720" rIns="91440" bIns="45720" rtlCol="0" anchor="ctr">
            <a:normAutofit/>
          </a:bodyPr>
          <a:lstStyle/>
          <a:p>
            <a:pPr algn="l"/>
            <a:r>
              <a:rPr lang="en-US" sz="3600">
                <a:solidFill>
                  <a:srgbClr val="FFFFFF"/>
                </a:solidFill>
              </a:rPr>
              <a:t>Leadership Learning Intervention</a:t>
            </a:r>
          </a:p>
        </p:txBody>
      </p:sp>
      <p:pic>
        <p:nvPicPr>
          <p:cNvPr id="5" name="Picture 4" descr="A group of yellow figures and a red figure on the other side">
            <a:extLst>
              <a:ext uri="{FF2B5EF4-FFF2-40B4-BE49-F238E27FC236}">
                <a16:creationId xmlns:a16="http://schemas.microsoft.com/office/drawing/2014/main" id="{0EBDD468-6E98-8EC7-0AB0-54F2CA01FAF8}"/>
              </a:ext>
            </a:extLst>
          </p:cNvPr>
          <p:cNvPicPr>
            <a:picLocks noChangeAspect="1"/>
          </p:cNvPicPr>
          <p:nvPr/>
        </p:nvPicPr>
        <p:blipFill>
          <a:blip r:embed="rId2"/>
          <a:srcRect l="36999" r="521"/>
          <a:stretch/>
        </p:blipFill>
        <p:spPr>
          <a:xfrm>
            <a:off x="567938" y="1928317"/>
            <a:ext cx="2892580" cy="3090264"/>
          </a:xfrm>
          <a:prstGeom prst="rect">
            <a:avLst/>
          </a:prstGeom>
        </p:spPr>
      </p:pic>
      <p:sp>
        <p:nvSpPr>
          <p:cNvPr id="3" name="Subtitle 2"/>
          <p:cNvSpPr>
            <a:spLocks noGrp="1"/>
          </p:cNvSpPr>
          <p:nvPr>
            <p:ph type="subTitle" idx="1"/>
          </p:nvPr>
        </p:nvSpPr>
        <p:spPr>
          <a:xfrm>
            <a:off x="5386293" y="2837329"/>
            <a:ext cx="3384741" cy="3317938"/>
          </a:xfrm>
        </p:spPr>
        <p:txBody>
          <a:bodyPr vert="horz" lIns="91440" tIns="45720" rIns="91440" bIns="45720" rtlCol="0" anchor="t">
            <a:normAutofit/>
          </a:bodyPr>
          <a:lstStyle/>
          <a:p>
            <a:pPr indent="-228600" algn="l">
              <a:buFont typeface="Wingdings 3" charset="2"/>
              <a:buChar char=""/>
            </a:pPr>
            <a:r>
              <a:rPr lang="en-US">
                <a:solidFill>
                  <a:srgbClr val="FFFFFF"/>
                </a:solidFill>
              </a:rPr>
              <a:t>Albert Yalley</a:t>
            </a:r>
          </a:p>
          <a:p>
            <a:pPr indent="-228600" algn="l">
              <a:buFont typeface="Wingdings 3" charset="2"/>
              <a:buChar char=""/>
            </a:pPr>
            <a:r>
              <a:rPr lang="en-US">
                <a:solidFill>
                  <a:srgbClr val="FFFFFF"/>
                </a:solidFill>
              </a:rPr>
              <a:t>School of Education, College of William and Mary</a:t>
            </a:r>
          </a:p>
          <a:p>
            <a:pPr indent="-228600" algn="l">
              <a:buFont typeface="Wingdings 3" charset="2"/>
              <a:buChar char=""/>
            </a:pPr>
            <a:r>
              <a:rPr lang="en-US">
                <a:solidFill>
                  <a:srgbClr val="FFFFFF"/>
                </a:solidFill>
              </a:rPr>
              <a:t>EPPL 619: Leadership &amp; Change Higher Education</a:t>
            </a:r>
          </a:p>
          <a:p>
            <a:pPr indent="-228600" algn="l">
              <a:buFont typeface="Wingdings 3" charset="2"/>
              <a:buChar char=""/>
            </a:pPr>
            <a:r>
              <a:rPr lang="en-US">
                <a:solidFill>
                  <a:srgbClr val="FFFFFF"/>
                </a:solidFill>
              </a:rPr>
              <a:t>Professor Erica Wiborg</a:t>
            </a:r>
          </a:p>
          <a:p>
            <a:pPr indent="-228600" algn="l">
              <a:buFont typeface="Wingdings 3" charset="2"/>
              <a:buChar char=""/>
            </a:pPr>
            <a:r>
              <a:rPr lang="en-US">
                <a:solidFill>
                  <a:srgbClr val="FFFFFF"/>
                </a:solidFill>
              </a:rPr>
              <a:t>December 16,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559" y="609600"/>
            <a:ext cx="2796807" cy="1320800"/>
          </a:xfrm>
        </p:spPr>
        <p:txBody>
          <a:bodyPr anchor="ctr">
            <a:normAutofit/>
          </a:bodyPr>
          <a:lstStyle/>
          <a:p>
            <a:r>
              <a:rPr lang="en-US"/>
              <a:t>Theoretical Framework</a:t>
            </a:r>
          </a:p>
        </p:txBody>
      </p:sp>
      <p:sp>
        <p:nvSpPr>
          <p:cNvPr id="3" name="Content Placeholder 2"/>
          <p:cNvSpPr>
            <a:spLocks noGrp="1"/>
          </p:cNvSpPr>
          <p:nvPr>
            <p:ph idx="1"/>
          </p:nvPr>
        </p:nvSpPr>
        <p:spPr>
          <a:xfrm>
            <a:off x="283221" y="2160589"/>
            <a:ext cx="3207305" cy="3560733"/>
          </a:xfrm>
        </p:spPr>
        <p:txBody>
          <a:bodyPr>
            <a:normAutofit fontScale="77500" lnSpcReduction="20000"/>
          </a:bodyPr>
          <a:lstStyle/>
          <a:p>
            <a:r>
              <a:rPr lang="en-US" dirty="0"/>
              <a:t> Transformational Leadership</a:t>
            </a:r>
          </a:p>
          <a:p>
            <a:pPr marL="0" indent="0">
              <a:buNone/>
            </a:pPr>
            <a:r>
              <a:rPr lang="en-US" dirty="0"/>
              <a:t>-A council member inspires their peers to adopt restorative practices, focusing on rebuilding trust after an honor code violation.</a:t>
            </a:r>
          </a:p>
          <a:p>
            <a:r>
              <a:rPr lang="en-US" dirty="0"/>
              <a:t> Adaptive Leadership</a:t>
            </a:r>
          </a:p>
          <a:p>
            <a:pPr marL="0" indent="0">
              <a:buNone/>
            </a:pPr>
            <a:r>
              <a:rPr lang="en-US" dirty="0"/>
              <a:t>- Council members assess a complex case of group cheating, identifying systemic pressures like unrealistic deadlines as contributing factors</a:t>
            </a:r>
          </a:p>
          <a:p>
            <a:endParaRPr lang="en-US" dirty="0"/>
          </a:p>
          <a:p>
            <a:endParaRPr lang="en-US" dirty="0"/>
          </a:p>
          <a:p>
            <a:r>
              <a:rPr lang="en-US" dirty="0"/>
              <a:t>Relationship-centered leadership</a:t>
            </a:r>
          </a:p>
        </p:txBody>
      </p:sp>
      <p:pic>
        <p:nvPicPr>
          <p:cNvPr id="5" name="Picture 4" descr="Colorful carved figures of humans">
            <a:extLst>
              <a:ext uri="{FF2B5EF4-FFF2-40B4-BE49-F238E27FC236}">
                <a16:creationId xmlns:a16="http://schemas.microsoft.com/office/drawing/2014/main" id="{444680DD-E01F-A479-DB25-35E3BF88FE7A}"/>
              </a:ext>
            </a:extLst>
          </p:cNvPr>
          <p:cNvPicPr>
            <a:picLocks noChangeAspect="1"/>
          </p:cNvPicPr>
          <p:nvPr/>
        </p:nvPicPr>
        <p:blipFill>
          <a:blip r:embed="rId2"/>
          <a:srcRect l="16769" r="16541" b="4"/>
          <a:stretch/>
        </p:blipFill>
        <p:spPr>
          <a:xfrm>
            <a:off x="3490526" y="1332759"/>
            <a:ext cx="3452060" cy="3687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61842" y="609600"/>
            <a:ext cx="3693658" cy="1320800"/>
          </a:xfrm>
        </p:spPr>
        <p:txBody>
          <a:bodyPr anchor="ctr">
            <a:normAutofit/>
          </a:bodyPr>
          <a:lstStyle/>
          <a:p>
            <a:pPr>
              <a:lnSpc>
                <a:spcPct val="90000"/>
              </a:lnSpc>
            </a:pPr>
            <a:r>
              <a:rPr lang="en-US" sz="2800"/>
              <a:t>Justification of Theoretical Frameworks</a:t>
            </a:r>
          </a:p>
        </p:txBody>
      </p:sp>
      <p:pic>
        <p:nvPicPr>
          <p:cNvPr id="7" name="Graphic 6" descr="Person with Idea">
            <a:extLst>
              <a:ext uri="{FF2B5EF4-FFF2-40B4-BE49-F238E27FC236}">
                <a16:creationId xmlns:a16="http://schemas.microsoft.com/office/drawing/2014/main" id="{7764D85B-618A-4502-35A6-0729511E13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860" y="2133089"/>
            <a:ext cx="2438776" cy="2438776"/>
          </a:xfrm>
          <a:prstGeom prst="rect">
            <a:avLst/>
          </a:prstGeom>
        </p:spPr>
      </p:pic>
      <p:sp>
        <p:nvSpPr>
          <p:cNvPr id="3" name="Content Placeholder 2"/>
          <p:cNvSpPr>
            <a:spLocks noGrp="1"/>
          </p:cNvSpPr>
          <p:nvPr>
            <p:ph idx="1"/>
          </p:nvPr>
        </p:nvSpPr>
        <p:spPr>
          <a:xfrm>
            <a:off x="3261842" y="2160590"/>
            <a:ext cx="3691407" cy="3739698"/>
          </a:xfrm>
        </p:spPr>
        <p:txBody>
          <a:bodyPr>
            <a:normAutofit lnSpcReduction="10000"/>
          </a:bodyPr>
          <a:lstStyle/>
          <a:p>
            <a:pPr>
              <a:lnSpc>
                <a:spcPct val="90000"/>
              </a:lnSpc>
            </a:pPr>
            <a:r>
              <a:rPr lang="en-US" sz="1100" dirty="0"/>
              <a:t>Transformational Leadership:</a:t>
            </a:r>
          </a:p>
          <a:p>
            <a:pPr marL="0" indent="0">
              <a:lnSpc>
                <a:spcPct val="90000"/>
              </a:lnSpc>
              <a:buNone/>
            </a:pPr>
            <a:r>
              <a:rPr lang="en-US" sz="1100"/>
              <a:t>-       Motivation for change</a:t>
            </a:r>
          </a:p>
          <a:p>
            <a:pPr>
              <a:lnSpc>
                <a:spcPct val="90000"/>
              </a:lnSpc>
              <a:buFontTx/>
              <a:buChar char="-"/>
            </a:pPr>
            <a:r>
              <a:rPr lang="en-US" sz="1100" dirty="0"/>
              <a:t>Promotes ethical thinking and inclusivity (Dugan, 2017).</a:t>
            </a:r>
          </a:p>
          <a:p>
            <a:pPr>
              <a:lnSpc>
                <a:spcPct val="90000"/>
              </a:lnSpc>
              <a:buFontTx/>
              <a:buChar char="-"/>
            </a:pPr>
            <a:r>
              <a:rPr lang="en-US" sz="1100" dirty="0"/>
              <a:t>Focuses on ethical decision-making, vision, and developing people.</a:t>
            </a:r>
          </a:p>
          <a:p>
            <a:pPr>
              <a:lnSpc>
                <a:spcPct val="90000"/>
              </a:lnSpc>
              <a:buFontTx/>
              <a:buChar char="-"/>
            </a:pPr>
            <a:r>
              <a:rPr lang="en-US" sz="1100" dirty="0"/>
              <a:t>Helps council members think beyond rigid Honor Code outcomes by fostering </a:t>
            </a:r>
            <a:r>
              <a:rPr lang="en-US" sz="1100" b="1" dirty="0"/>
              <a:t>empathy</a:t>
            </a:r>
            <a:r>
              <a:rPr lang="en-US" sz="1100" dirty="0"/>
              <a:t> and critical thinking.</a:t>
            </a:r>
          </a:p>
          <a:p>
            <a:pPr>
              <a:lnSpc>
                <a:spcPct val="90000"/>
              </a:lnSpc>
              <a:buFontTx/>
              <a:buChar char="-"/>
            </a:pPr>
            <a:r>
              <a:rPr lang="en-US" sz="1100" dirty="0"/>
              <a:t>Mentorship aligns with transformational leadership’s emphasis on guiding and inspiring others.</a:t>
            </a:r>
          </a:p>
          <a:p>
            <a:pPr marL="0" indent="0">
              <a:lnSpc>
                <a:spcPct val="90000"/>
              </a:lnSpc>
              <a:buNone/>
            </a:pPr>
            <a:endParaRPr lang="en-US" sz="1100" dirty="0"/>
          </a:p>
          <a:p>
            <a:pPr>
              <a:lnSpc>
                <a:spcPct val="90000"/>
              </a:lnSpc>
            </a:pPr>
            <a:r>
              <a:rPr lang="en-US" sz="1100" dirty="0"/>
              <a:t>Adaptive Leadership:</a:t>
            </a:r>
          </a:p>
          <a:p>
            <a:pPr marL="0" indent="0">
              <a:lnSpc>
                <a:spcPct val="90000"/>
              </a:lnSpc>
              <a:buNone/>
            </a:pPr>
            <a:r>
              <a:rPr lang="en-US" sz="1100" dirty="0"/>
              <a:t> - Prepares leaders for unpredictable and complex scenarios.</a:t>
            </a:r>
          </a:p>
          <a:p>
            <a:pPr marL="0" indent="0">
              <a:lnSpc>
                <a:spcPct val="90000"/>
              </a:lnSpc>
              <a:buNone/>
            </a:pPr>
            <a:r>
              <a:rPr lang="en-US" sz="1100" dirty="0"/>
              <a:t>-Encourages context analysis, flexibility, and balancing rules with fairness.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24F7C-D1DD-C457-CF51-6723C70C75C2}"/>
              </a:ext>
            </a:extLst>
          </p:cNvPr>
          <p:cNvSpPr>
            <a:spLocks noGrp="1"/>
          </p:cNvSpPr>
          <p:nvPr>
            <p:ph type="title"/>
          </p:nvPr>
        </p:nvSpPr>
        <p:spPr>
          <a:xfrm>
            <a:off x="782962" y="1179151"/>
            <a:ext cx="2475485" cy="4463889"/>
          </a:xfrm>
        </p:spPr>
        <p:txBody>
          <a:bodyPr anchor="ctr">
            <a:normAutofit/>
          </a:bodyPr>
          <a:lstStyle/>
          <a:p>
            <a:r>
              <a:rPr lang="en-US"/>
              <a:t>Cont.……</a:t>
            </a:r>
            <a:endParaRPr lang="en-US" dirty="0"/>
          </a:p>
        </p:txBody>
      </p:sp>
      <p:sp>
        <p:nvSpPr>
          <p:cNvPr id="13" name="Isosceles Triangle 1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F5B796-B2F8-AA81-9368-FB696A8218ED}"/>
              </a:ext>
            </a:extLst>
          </p:cNvPr>
          <p:cNvSpPr>
            <a:spLocks noGrp="1"/>
          </p:cNvSpPr>
          <p:nvPr>
            <p:ph idx="1"/>
          </p:nvPr>
        </p:nvSpPr>
        <p:spPr>
          <a:xfrm>
            <a:off x="3734188" y="1109145"/>
            <a:ext cx="4755762" cy="4603900"/>
          </a:xfrm>
        </p:spPr>
        <p:txBody>
          <a:bodyPr anchor="ctr">
            <a:normAutofit/>
          </a:bodyPr>
          <a:lstStyle/>
          <a:p>
            <a:pPr>
              <a:buFontTx/>
              <a:buChar char="-"/>
            </a:pPr>
            <a:r>
              <a:rPr lang="en-US"/>
              <a:t>Prepares council members to handle nuanced decisions and engage diverse perspectives.</a:t>
            </a:r>
          </a:p>
          <a:p>
            <a:pPr>
              <a:buFontTx/>
              <a:buChar char="-"/>
            </a:pPr>
            <a:endParaRPr lang="en-US"/>
          </a:p>
          <a:p>
            <a:r>
              <a:rPr lang="en-US"/>
              <a:t>Relationship-Centered Leadership</a:t>
            </a:r>
          </a:p>
          <a:p>
            <a:pPr>
              <a:buFontTx/>
              <a:buChar char="-"/>
            </a:pPr>
            <a:r>
              <a:rPr lang="en-US"/>
              <a:t>highlights the importance of collaboration, trust-building, and shared decision-making.</a:t>
            </a:r>
          </a:p>
          <a:p>
            <a:pPr>
              <a:buFontTx/>
              <a:buChar char="-"/>
            </a:pPr>
            <a:r>
              <a:rPr lang="en-US"/>
              <a:t>fostering teamwork, effective communication, and a restorative justice approach in addressing honor code violations.</a:t>
            </a:r>
            <a:endParaRPr lang="en-US" dirty="0"/>
          </a:p>
        </p:txBody>
      </p:sp>
      <p:sp>
        <p:nvSpPr>
          <p:cNvPr id="17" name="Isosceles Triangle 16">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5617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t>Program Schedule</a:t>
            </a:r>
          </a:p>
        </p:txBody>
      </p:sp>
      <p:graphicFrame>
        <p:nvGraphicFramePr>
          <p:cNvPr id="23" name="Content Placeholder 2">
            <a:extLst>
              <a:ext uri="{FF2B5EF4-FFF2-40B4-BE49-F238E27FC236}">
                <a16:creationId xmlns:a16="http://schemas.microsoft.com/office/drawing/2014/main" id="{A24525D0-9063-19EC-DFDE-A62A3B77102E}"/>
              </a:ext>
            </a:extLst>
          </p:cNvPr>
          <p:cNvGraphicFramePr/>
          <p:nvPr>
            <p:extLst>
              <p:ext uri="{D42A27DB-BD31-4B8C-83A1-F6EECF244321}">
                <p14:modId xmlns:p14="http://schemas.microsoft.com/office/powerpoint/2010/main" val="2112823704"/>
              </p:ext>
            </p:extLst>
          </p:nvPr>
        </p:nvGraphicFramePr>
        <p:xfrm>
          <a:off x="508397" y="2160588"/>
          <a:ext cx="644723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t>Learning Strategies</a:t>
            </a:r>
          </a:p>
        </p:txBody>
      </p:sp>
      <p:graphicFrame>
        <p:nvGraphicFramePr>
          <p:cNvPr id="5" name="Content Placeholder 2">
            <a:extLst>
              <a:ext uri="{FF2B5EF4-FFF2-40B4-BE49-F238E27FC236}">
                <a16:creationId xmlns:a16="http://schemas.microsoft.com/office/drawing/2014/main" id="{5A2FBF5F-5E3E-0C76-ACC8-6D1BA37A05CD}"/>
              </a:ext>
            </a:extLst>
          </p:cNvPr>
          <p:cNvGraphicFramePr>
            <a:graphicFrameLocks noGrp="1"/>
          </p:cNvGraphicFramePr>
          <p:nvPr>
            <p:ph idx="1"/>
            <p:extLst>
              <p:ext uri="{D42A27DB-BD31-4B8C-83A1-F6EECF244321}">
                <p14:modId xmlns:p14="http://schemas.microsoft.com/office/powerpoint/2010/main" val="2250681808"/>
              </p:ext>
            </p:extLst>
          </p:nvPr>
        </p:nvGraphicFramePr>
        <p:xfrm>
          <a:off x="508397" y="2160588"/>
          <a:ext cx="644723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835506-487C-DACA-4491-9505C68769C3}"/>
              </a:ext>
            </a:extLst>
          </p:cNvPr>
          <p:cNvPicPr>
            <a:picLocks noChangeAspect="1"/>
          </p:cNvPicPr>
          <p:nvPr/>
        </p:nvPicPr>
        <p:blipFill>
          <a:blip r:embed="rId2">
            <a:duotone>
              <a:schemeClr val="accent1">
                <a:shade val="45000"/>
                <a:satMod val="135000"/>
              </a:schemeClr>
              <a:prstClr val="white"/>
            </a:duotone>
          </a:blip>
          <a:srcRect l="19394" b="9091"/>
          <a:stretch/>
        </p:blipFill>
        <p:spPr>
          <a:xfrm>
            <a:off x="20" y="10"/>
            <a:ext cx="9143980" cy="6857990"/>
          </a:xfrm>
          <a:prstGeom prst="rect">
            <a:avLst/>
          </a:prstGeom>
        </p:spPr>
      </p:pic>
      <p:sp>
        <p:nvSpPr>
          <p:cNvPr id="7" name="Isosceles Triangle 6">
            <a:extLst>
              <a:ext uri="{FF2B5EF4-FFF2-40B4-BE49-F238E27FC236}">
                <a16:creationId xmlns:a16="http://schemas.microsoft.com/office/drawing/2014/main" id="{BBFBD429-C7AA-4D85-BEBF-26ECE2DBA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Parallelogram 7">
            <a:extLst>
              <a:ext uri="{FF2B5EF4-FFF2-40B4-BE49-F238E27FC236}">
                <a16:creationId xmlns:a16="http://schemas.microsoft.com/office/drawing/2014/main" id="{7A9CEEF0-7547-4FA2-93BD-0B8C799DD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18141" y="0"/>
            <a:ext cx="7029450" cy="6858000"/>
          </a:xfrm>
          <a:prstGeom prst="parallelogram">
            <a:avLst>
              <a:gd name="adj" fmla="val 14937"/>
            </a:avLst>
          </a:prstGeom>
          <a:solidFill>
            <a:schemeClr val="bg1">
              <a:alpha val="89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A02E860-D290-48CF-9C38-BC8EB8854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BF60179-3A15-468E-86D0-1C2FFD504B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87ED294B-4D40-44B4-86E7-F23C04688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2089535" y="609600"/>
            <a:ext cx="4865966" cy="1320800"/>
          </a:xfrm>
        </p:spPr>
        <p:txBody>
          <a:bodyPr anchor="t">
            <a:normAutofit/>
          </a:bodyPr>
          <a:lstStyle/>
          <a:p>
            <a:r>
              <a:rPr lang="en-US"/>
              <a:t>Justification of Learning Strategies</a:t>
            </a:r>
          </a:p>
        </p:txBody>
      </p:sp>
      <p:sp>
        <p:nvSpPr>
          <p:cNvPr id="13" name="Rectangle 25">
            <a:extLst>
              <a:ext uri="{FF2B5EF4-FFF2-40B4-BE49-F238E27FC236}">
                <a16:creationId xmlns:a16="http://schemas.microsoft.com/office/drawing/2014/main" id="{55D78701-1D8D-45A3-9B44-A94C33462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B8C595DB-254F-4E8B-9C0D-648B3FF1B0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2089535" y="2159000"/>
            <a:ext cx="4865966" cy="3882362"/>
          </a:xfrm>
        </p:spPr>
        <p:txBody>
          <a:bodyPr>
            <a:normAutofit/>
          </a:bodyPr>
          <a:lstStyle/>
          <a:p>
            <a:r>
              <a:rPr lang="en-US"/>
              <a:t>Case Studies:</a:t>
            </a:r>
          </a:p>
          <a:p>
            <a:pPr marL="0" indent="0">
              <a:buNone/>
            </a:pPr>
            <a:r>
              <a:rPr lang="en-US"/>
              <a:t>- Enhance critical thinking and practical application.</a:t>
            </a:r>
          </a:p>
          <a:p>
            <a:endParaRPr lang="en-US"/>
          </a:p>
          <a:p>
            <a:r>
              <a:rPr lang="en-US"/>
              <a:t>Role Plays:</a:t>
            </a:r>
          </a:p>
          <a:p>
            <a:pPr marL="0" indent="0">
              <a:buNone/>
            </a:pPr>
            <a:r>
              <a:rPr lang="en-US"/>
              <a:t>- Build empathy and situational awareness.</a:t>
            </a:r>
          </a:p>
          <a:p>
            <a:endParaRPr lang="en-US"/>
          </a:p>
          <a:p>
            <a:r>
              <a:rPr lang="en-US"/>
              <a:t>Reflection:</a:t>
            </a:r>
          </a:p>
          <a:p>
            <a:pPr marL="0" indent="0">
              <a:buNone/>
            </a:pPr>
            <a:r>
              <a:rPr lang="en-US"/>
              <a:t>- Promote lifelong learning and self-awareness.</a:t>
            </a:r>
          </a:p>
        </p:txBody>
      </p:sp>
      <p:sp>
        <p:nvSpPr>
          <p:cNvPr id="24" name="Rectangle 27">
            <a:extLst>
              <a:ext uri="{FF2B5EF4-FFF2-40B4-BE49-F238E27FC236}">
                <a16:creationId xmlns:a16="http://schemas.microsoft.com/office/drawing/2014/main" id="{2E000235-D5DF-4D2F-AECA-3814821B5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a:extLst>
              <a:ext uri="{FF2B5EF4-FFF2-40B4-BE49-F238E27FC236}">
                <a16:creationId xmlns:a16="http://schemas.microsoft.com/office/drawing/2014/main" id="{D7CE0E87-2C2C-4907-BBE3-D24D86C42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8FF0BC47-4F6D-4430-8C11-E1566CBF63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5B73C5C4-3778-4E76-9467-8B46C9F91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2303047"/>
            <a:ext cx="2454070" cy="2674198"/>
          </a:xfrm>
        </p:spPr>
        <p:txBody>
          <a:bodyPr anchor="t">
            <a:normAutofit/>
          </a:bodyPr>
          <a:lstStyle/>
          <a:p>
            <a:r>
              <a:t>Lesson Plan: January</a:t>
            </a:r>
          </a:p>
        </p:txBody>
      </p:sp>
      <p:graphicFrame>
        <p:nvGraphicFramePr>
          <p:cNvPr id="5" name="Content Placeholder 2">
            <a:extLst>
              <a:ext uri="{FF2B5EF4-FFF2-40B4-BE49-F238E27FC236}">
                <a16:creationId xmlns:a16="http://schemas.microsoft.com/office/drawing/2014/main" id="{F7C82220-693C-4A76-0AF4-7CD41C1523E2}"/>
              </a:ext>
            </a:extLst>
          </p:cNvPr>
          <p:cNvGraphicFramePr>
            <a:graphicFrameLocks noGrp="1"/>
          </p:cNvGraphicFramePr>
          <p:nvPr>
            <p:ph idx="1"/>
            <p:extLst>
              <p:ext uri="{D42A27DB-BD31-4B8C-83A1-F6EECF244321}">
                <p14:modId xmlns:p14="http://schemas.microsoft.com/office/powerpoint/2010/main" val="2967380615"/>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8684" y="2303047"/>
            <a:ext cx="2454070" cy="2674198"/>
          </a:xfrm>
        </p:spPr>
        <p:txBody>
          <a:bodyPr anchor="t">
            <a:normAutofit/>
          </a:bodyPr>
          <a:lstStyle/>
          <a:p>
            <a:r>
              <a:rPr lang="en-US" sz="2700"/>
              <a:t>Evaluation &amp; Feedback Mechanisms</a:t>
            </a:r>
          </a:p>
        </p:txBody>
      </p:sp>
      <p:graphicFrame>
        <p:nvGraphicFramePr>
          <p:cNvPr id="5" name="Content Placeholder 2">
            <a:extLst>
              <a:ext uri="{FF2B5EF4-FFF2-40B4-BE49-F238E27FC236}">
                <a16:creationId xmlns:a16="http://schemas.microsoft.com/office/drawing/2014/main" id="{27457F80-F2D2-82A5-FE83-AD2624501FE2}"/>
              </a:ext>
            </a:extLst>
          </p:cNvPr>
          <p:cNvGraphicFramePr>
            <a:graphicFrameLocks noGrp="1"/>
          </p:cNvGraphicFramePr>
          <p:nvPr>
            <p:ph idx="1"/>
            <p:extLst>
              <p:ext uri="{D42A27DB-BD31-4B8C-83A1-F6EECF244321}">
                <p14:modId xmlns:p14="http://schemas.microsoft.com/office/powerpoint/2010/main" val="4196219702"/>
              </p:ext>
            </p:extLst>
          </p:nvPr>
        </p:nvGraphicFramePr>
        <p:xfrm>
          <a:off x="3856434" y="803275"/>
          <a:ext cx="4435078"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52BCA-96A5-D58B-92DF-340936FA5FA4}"/>
              </a:ext>
            </a:extLst>
          </p:cNvPr>
          <p:cNvSpPr>
            <a:spLocks noGrp="1"/>
          </p:cNvSpPr>
          <p:nvPr>
            <p:ph type="title"/>
          </p:nvPr>
        </p:nvSpPr>
        <p:spPr>
          <a:xfrm>
            <a:off x="1000126" y="609600"/>
            <a:ext cx="6447501" cy="1320800"/>
          </a:xfrm>
        </p:spPr>
        <p:txBody>
          <a:bodyPr>
            <a:normAutofit/>
          </a:bodyPr>
          <a:lstStyle/>
          <a:p>
            <a:r>
              <a:rPr lang="en-US"/>
              <a:t>References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319EFB0-AF3F-1C0F-32C1-E14B58922E4A}"/>
              </a:ext>
            </a:extLst>
          </p:cNvPr>
          <p:cNvSpPr>
            <a:spLocks noGrp="1"/>
          </p:cNvSpPr>
          <p:nvPr>
            <p:ph idx="1"/>
          </p:nvPr>
        </p:nvSpPr>
        <p:spPr>
          <a:xfrm>
            <a:off x="1000126" y="2160589"/>
            <a:ext cx="6447501" cy="3880773"/>
          </a:xfrm>
        </p:spPr>
        <p:txBody>
          <a:bodyPr>
            <a:normAutofit/>
          </a:bodyPr>
          <a:lstStyle/>
          <a:p>
            <a:pPr marL="457200" marR="0" indent="-457200">
              <a:lnSpc>
                <a:spcPct val="90000"/>
              </a:lnSpc>
            </a:pPr>
            <a:r>
              <a:rPr lang="en-US" kern="100">
                <a:effectLst/>
                <a:latin typeface="Times New Roman" panose="02020603050405020304" pitchFamily="18" charset="0"/>
                <a:ea typeface="Calibri" panose="020F0502020204030204" pitchFamily="34" charset="0"/>
              </a:rPr>
              <a:t>Ahuja, V. (2024). Simulations in Business Education: Unlocking Experiential Learning. </a:t>
            </a:r>
            <a:r>
              <a:rPr lang="en-US" i="1" kern="100">
                <a:effectLst/>
                <a:latin typeface="Times New Roman" panose="02020603050405020304" pitchFamily="18" charset="0"/>
                <a:ea typeface="Calibri" panose="020F0502020204030204" pitchFamily="34" charset="0"/>
              </a:rPr>
              <a:t>Practices and Implementation of Gamification in Higher Education</a:t>
            </a:r>
            <a:r>
              <a:rPr lang="en-US" kern="100">
                <a:effectLst/>
                <a:latin typeface="Times New Roman" panose="02020603050405020304" pitchFamily="18" charset="0"/>
                <a:ea typeface="Calibri" panose="020F0502020204030204" pitchFamily="34" charset="0"/>
              </a:rPr>
              <a:t>, 1-21. </a:t>
            </a:r>
            <a:r>
              <a:rPr lang="en-US" u="sng" kern="100">
                <a:effectLst/>
                <a:latin typeface="Times New Roman" panose="02020603050405020304" pitchFamily="18" charset="0"/>
                <a:ea typeface="Calibri" panose="020F0502020204030204" pitchFamily="34" charset="0"/>
                <a:hlinkClick r:id="rId2"/>
              </a:rPr>
              <a:t>https://www.igi-global.com/chapter/simulations-in-business-education/340048</a:t>
            </a:r>
            <a:r>
              <a:rPr lang="en-US" kern="100">
                <a:effectLst/>
                <a:latin typeface="Times New Roman" panose="02020603050405020304" pitchFamily="18" charset="0"/>
                <a:ea typeface="Calibri" panose="020F0502020204030204" pitchFamily="34" charset="0"/>
              </a:rPr>
              <a:t> </a:t>
            </a:r>
          </a:p>
          <a:p>
            <a:pPr marL="457200" marR="0" indent="-457200">
              <a:lnSpc>
                <a:spcPct val="90000"/>
              </a:lnSpc>
            </a:pPr>
            <a:r>
              <a:rPr lang="en-US" kern="100">
                <a:effectLst/>
                <a:latin typeface="Times New Roman" panose="02020603050405020304" pitchFamily="18" charset="0"/>
                <a:ea typeface="Calibri" panose="020F0502020204030204" pitchFamily="34" charset="0"/>
              </a:rPr>
              <a:t>American Psychological Association. (2020). </a:t>
            </a:r>
            <a:r>
              <a:rPr lang="en-US" i="1" kern="100">
                <a:effectLst/>
                <a:latin typeface="Times New Roman" panose="02020603050405020304" pitchFamily="18" charset="0"/>
                <a:ea typeface="Calibri" panose="020F0502020204030204" pitchFamily="34" charset="0"/>
              </a:rPr>
              <a:t>Publication manual of the American Psychological Association</a:t>
            </a:r>
            <a:r>
              <a:rPr lang="en-US" kern="100">
                <a:effectLst/>
                <a:latin typeface="Times New Roman" panose="02020603050405020304" pitchFamily="18" charset="0"/>
                <a:ea typeface="Calibri" panose="020F0502020204030204" pitchFamily="34" charset="0"/>
              </a:rPr>
              <a:t> (7th ed.). </a:t>
            </a:r>
            <a:r>
              <a:rPr lang="en-US" u="sng" kern="100">
                <a:effectLst/>
                <a:latin typeface="Times New Roman" panose="02020603050405020304" pitchFamily="18" charset="0"/>
                <a:ea typeface="Calibri" panose="020F0502020204030204" pitchFamily="34" charset="0"/>
                <a:hlinkClick r:id="rId3"/>
              </a:rPr>
              <a:t>https://doi.org/10.1037/0000165-000</a:t>
            </a:r>
            <a:endParaRPr lang="en-US" kern="100">
              <a:effectLst/>
              <a:latin typeface="Times New Roman" panose="02020603050405020304" pitchFamily="18" charset="0"/>
              <a:ea typeface="Calibri" panose="020F0502020204030204" pitchFamily="34" charset="0"/>
            </a:endParaRPr>
          </a:p>
          <a:p>
            <a:pPr marL="457200" marR="0" indent="-457200">
              <a:lnSpc>
                <a:spcPct val="90000"/>
              </a:lnSpc>
            </a:pPr>
            <a:r>
              <a:rPr lang="en-US" kern="100">
                <a:effectLst/>
                <a:latin typeface="Times New Roman" panose="02020603050405020304" pitchFamily="18" charset="0"/>
                <a:ea typeface="Calibri" panose="020F0502020204030204" pitchFamily="34" charset="0"/>
              </a:rPr>
              <a:t>Bird, M., </a:t>
            </a:r>
            <a:r>
              <a:rPr lang="en-US" kern="100" err="1">
                <a:effectLst/>
                <a:latin typeface="Times New Roman" panose="02020603050405020304" pitchFamily="18" charset="0"/>
                <a:ea typeface="Calibri" panose="020F0502020204030204" pitchFamily="34" charset="0"/>
              </a:rPr>
              <a:t>McGillion</a:t>
            </a:r>
            <a:r>
              <a:rPr lang="en-US" kern="100">
                <a:effectLst/>
                <a:latin typeface="Times New Roman" panose="02020603050405020304" pitchFamily="18" charset="0"/>
                <a:ea typeface="Calibri" panose="020F0502020204030204" pitchFamily="34" charset="0"/>
              </a:rPr>
              <a:t>, M., Chambers, E. M., Dix, J., Fajardo, C. J., Gilmour, M., ... &amp; Carter, N. (2021). A generative co-design framework for healthcare innovation: development and application of an end-user engagement framework. </a:t>
            </a:r>
            <a:r>
              <a:rPr lang="en-US" i="1" kern="100">
                <a:effectLst/>
                <a:latin typeface="Times New Roman" panose="02020603050405020304" pitchFamily="18" charset="0"/>
                <a:ea typeface="Calibri" panose="020F0502020204030204" pitchFamily="34" charset="0"/>
              </a:rPr>
              <a:t>Research Involvement and Engagement</a:t>
            </a:r>
            <a:r>
              <a:rPr lang="en-US" kern="100">
                <a:effectLst/>
                <a:latin typeface="Times New Roman" panose="02020603050405020304" pitchFamily="18" charset="0"/>
                <a:ea typeface="Calibri" panose="020F0502020204030204" pitchFamily="34" charset="0"/>
              </a:rPr>
              <a:t>, </a:t>
            </a:r>
            <a:r>
              <a:rPr lang="en-US" i="1" kern="100">
                <a:effectLst/>
                <a:latin typeface="Times New Roman" panose="02020603050405020304" pitchFamily="18" charset="0"/>
                <a:ea typeface="Calibri" panose="020F0502020204030204" pitchFamily="34" charset="0"/>
              </a:rPr>
              <a:t>7</a:t>
            </a:r>
            <a:r>
              <a:rPr lang="en-US" kern="100">
                <a:effectLst/>
                <a:latin typeface="Times New Roman" panose="02020603050405020304" pitchFamily="18" charset="0"/>
                <a:ea typeface="Calibri" panose="020F0502020204030204" pitchFamily="34" charset="0"/>
              </a:rPr>
              <a:t>, 1-12. </a:t>
            </a:r>
            <a:r>
              <a:rPr lang="en-US" u="sng" kern="100">
                <a:effectLst/>
                <a:latin typeface="Times New Roman" panose="02020603050405020304" pitchFamily="18" charset="0"/>
                <a:ea typeface="Calibri" panose="020F0502020204030204" pitchFamily="34" charset="0"/>
                <a:hlinkClick r:id="rId4"/>
              </a:rPr>
              <a:t>https://link.springer.com/article/10.1186/s40900-021-00252-7</a:t>
            </a:r>
            <a:r>
              <a:rPr lang="en-US" kern="100">
                <a:effectLst/>
                <a:latin typeface="Times New Roman" panose="02020603050405020304" pitchFamily="18" charset="0"/>
                <a:ea typeface="Calibri" panose="020F0502020204030204" pitchFamily="34" charset="0"/>
              </a:rPr>
              <a:t> </a:t>
            </a:r>
          </a:p>
          <a:p>
            <a:pPr marL="0" indent="0">
              <a:lnSpc>
                <a:spcPct val="90000"/>
              </a:lnSpc>
              <a:buNone/>
            </a:pP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07958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8E117-8A8A-C6E6-A664-978630CA307A}"/>
              </a:ext>
            </a:extLst>
          </p:cNvPr>
          <p:cNvSpPr>
            <a:spLocks noGrp="1"/>
          </p:cNvSpPr>
          <p:nvPr>
            <p:ph type="title"/>
          </p:nvPr>
        </p:nvSpPr>
        <p:spPr>
          <a:xfrm>
            <a:off x="1000126" y="609600"/>
            <a:ext cx="6447501" cy="1320800"/>
          </a:xfrm>
        </p:spPr>
        <p:txBody>
          <a:bodyPr>
            <a:normAutofit/>
          </a:bodyPr>
          <a:lstStyle/>
          <a:p>
            <a:r>
              <a:rPr lang="en-US" dirty="0"/>
              <a:t>Ref </a:t>
            </a:r>
            <a:r>
              <a:rPr lang="en-US" dirty="0" err="1"/>
              <a:t>Cont</a:t>
            </a:r>
            <a:r>
              <a:rPr lang="en-US" dirty="0"/>
              <a: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C9A86A0-CC94-E56A-14BE-BEA3FF9A1418}"/>
              </a:ext>
            </a:extLst>
          </p:cNvPr>
          <p:cNvSpPr>
            <a:spLocks noGrp="1"/>
          </p:cNvSpPr>
          <p:nvPr>
            <p:ph idx="1"/>
          </p:nvPr>
        </p:nvSpPr>
        <p:spPr>
          <a:xfrm>
            <a:off x="1000126" y="2160589"/>
            <a:ext cx="6447501" cy="3880773"/>
          </a:xfrm>
        </p:spPr>
        <p:txBody>
          <a:bodyPr>
            <a:normAutofit/>
          </a:bodyPr>
          <a:lstStyle/>
          <a:p>
            <a:pPr marL="457200" marR="0" indent="-457200">
              <a:lnSpc>
                <a:spcPct val="90000"/>
              </a:lnSpc>
            </a:pPr>
            <a:r>
              <a:rPr lang="en-US" sz="1500" kern="100">
                <a:effectLst/>
                <a:latin typeface="Times New Roman" panose="02020603050405020304" pitchFamily="18" charset="0"/>
                <a:ea typeface="Calibri" panose="020F0502020204030204" pitchFamily="34" charset="0"/>
              </a:rPr>
              <a:t>Dugan, J. P. (2017). </a:t>
            </a:r>
            <a:r>
              <a:rPr lang="en-US" sz="1500" i="1" kern="100">
                <a:effectLst/>
                <a:latin typeface="Times New Roman" panose="02020603050405020304" pitchFamily="18" charset="0"/>
                <a:ea typeface="Calibri" panose="020F0502020204030204" pitchFamily="34" charset="0"/>
              </a:rPr>
              <a:t>Leadership theory: Cultivating critical perspectives</a:t>
            </a:r>
            <a:r>
              <a:rPr lang="en-US" sz="1500" kern="100">
                <a:effectLst/>
                <a:latin typeface="Times New Roman" panose="02020603050405020304" pitchFamily="18" charset="0"/>
                <a:ea typeface="Calibri" panose="020F0502020204030204" pitchFamily="34" charset="0"/>
              </a:rPr>
              <a:t>. Jossey-Bass.</a:t>
            </a:r>
          </a:p>
          <a:p>
            <a:pPr marL="457200" marR="0" indent="-457200">
              <a:lnSpc>
                <a:spcPct val="90000"/>
              </a:lnSpc>
            </a:pPr>
            <a:r>
              <a:rPr lang="en-US" sz="1500" kern="100">
                <a:effectLst/>
                <a:latin typeface="Times New Roman" panose="02020603050405020304" pitchFamily="18" charset="0"/>
                <a:ea typeface="Calibri" panose="020F0502020204030204" pitchFamily="34" charset="0"/>
              </a:rPr>
              <a:t>Eddy, P. L., &amp; Kirby, E. (2020). </a:t>
            </a:r>
            <a:r>
              <a:rPr lang="en-US" sz="1500" i="1" kern="100">
                <a:effectLst/>
                <a:latin typeface="Times New Roman" panose="02020603050405020304" pitchFamily="18" charset="0"/>
                <a:ea typeface="Calibri" panose="020F0502020204030204" pitchFamily="34" charset="0"/>
              </a:rPr>
              <a:t>Leading for tomorrow: A primer for succeeding in higher education leadership</a:t>
            </a:r>
            <a:r>
              <a:rPr lang="en-US" sz="1500" kern="100">
                <a:effectLst/>
                <a:latin typeface="Times New Roman" panose="02020603050405020304" pitchFamily="18" charset="0"/>
                <a:ea typeface="Calibri" panose="020F0502020204030204" pitchFamily="34" charset="0"/>
              </a:rPr>
              <a:t>. Rutgers University Press.</a:t>
            </a:r>
          </a:p>
          <a:p>
            <a:pPr marL="457200" marR="0" indent="-457200">
              <a:lnSpc>
                <a:spcPct val="90000"/>
              </a:lnSpc>
            </a:pPr>
            <a:r>
              <a:rPr lang="en-US" sz="1500" kern="100" err="1">
                <a:effectLst/>
                <a:latin typeface="Times New Roman" panose="02020603050405020304" pitchFamily="18" charset="0"/>
                <a:ea typeface="Calibri" panose="020F0502020204030204" pitchFamily="34" charset="0"/>
              </a:rPr>
              <a:t>Elendu</a:t>
            </a:r>
            <a:r>
              <a:rPr lang="en-US" sz="1500" kern="100">
                <a:effectLst/>
                <a:latin typeface="Times New Roman" panose="02020603050405020304" pitchFamily="18" charset="0"/>
                <a:ea typeface="Calibri" panose="020F0502020204030204" pitchFamily="34" charset="0"/>
              </a:rPr>
              <a:t>, C., Amaechi, D. C., </a:t>
            </a:r>
            <a:r>
              <a:rPr lang="en-US" sz="1500" kern="100" err="1">
                <a:effectLst/>
                <a:latin typeface="Times New Roman" panose="02020603050405020304" pitchFamily="18" charset="0"/>
                <a:ea typeface="Calibri" panose="020F0502020204030204" pitchFamily="34" charset="0"/>
              </a:rPr>
              <a:t>Okatta</a:t>
            </a:r>
            <a:r>
              <a:rPr lang="en-US" sz="1500" kern="100">
                <a:effectLst/>
                <a:latin typeface="Times New Roman" panose="02020603050405020304" pitchFamily="18" charset="0"/>
                <a:ea typeface="Calibri" panose="020F0502020204030204" pitchFamily="34" charset="0"/>
              </a:rPr>
              <a:t>, A. U., Amaechi, E. C., </a:t>
            </a:r>
            <a:r>
              <a:rPr lang="en-US" sz="1500" kern="100" err="1">
                <a:effectLst/>
                <a:latin typeface="Times New Roman" panose="02020603050405020304" pitchFamily="18" charset="0"/>
                <a:ea typeface="Calibri" panose="020F0502020204030204" pitchFamily="34" charset="0"/>
              </a:rPr>
              <a:t>Elendu</a:t>
            </a:r>
            <a:r>
              <a:rPr lang="en-US" sz="1500" kern="100">
                <a:effectLst/>
                <a:latin typeface="Times New Roman" panose="02020603050405020304" pitchFamily="18" charset="0"/>
                <a:ea typeface="Calibri" panose="020F0502020204030204" pitchFamily="34" charset="0"/>
              </a:rPr>
              <a:t>, T. C., </a:t>
            </a:r>
            <a:r>
              <a:rPr lang="en-US" sz="1500" kern="100" err="1">
                <a:effectLst/>
                <a:latin typeface="Times New Roman" panose="02020603050405020304" pitchFamily="18" charset="0"/>
                <a:ea typeface="Calibri" panose="020F0502020204030204" pitchFamily="34" charset="0"/>
              </a:rPr>
              <a:t>Ezeh</a:t>
            </a:r>
            <a:r>
              <a:rPr lang="en-US" sz="1500" kern="100">
                <a:effectLst/>
                <a:latin typeface="Times New Roman" panose="02020603050405020304" pitchFamily="18" charset="0"/>
                <a:ea typeface="Calibri" panose="020F0502020204030204" pitchFamily="34" charset="0"/>
              </a:rPr>
              <a:t>, C. P., &amp; </a:t>
            </a:r>
            <a:r>
              <a:rPr lang="en-US" sz="1500" kern="100" err="1">
                <a:effectLst/>
                <a:latin typeface="Times New Roman" panose="02020603050405020304" pitchFamily="18" charset="0"/>
                <a:ea typeface="Calibri" panose="020F0502020204030204" pitchFamily="34" charset="0"/>
              </a:rPr>
              <a:t>Elendu</a:t>
            </a:r>
            <a:r>
              <a:rPr lang="en-US" sz="1500" kern="100">
                <a:effectLst/>
                <a:latin typeface="Times New Roman" panose="02020603050405020304" pitchFamily="18" charset="0"/>
                <a:ea typeface="Calibri" panose="020F0502020204030204" pitchFamily="34" charset="0"/>
              </a:rPr>
              <a:t>, I. D. (2024). The impact of simulation-based training in medical education: A review. </a:t>
            </a:r>
            <a:r>
              <a:rPr lang="en-US" sz="1500" i="1" kern="100">
                <a:effectLst/>
                <a:latin typeface="Times New Roman" panose="02020603050405020304" pitchFamily="18" charset="0"/>
                <a:ea typeface="Calibri" panose="020F0502020204030204" pitchFamily="34" charset="0"/>
              </a:rPr>
              <a:t>Medicine</a:t>
            </a:r>
            <a:r>
              <a:rPr lang="en-US" sz="1500" kern="100">
                <a:effectLst/>
                <a:latin typeface="Times New Roman" panose="02020603050405020304" pitchFamily="18" charset="0"/>
                <a:ea typeface="Calibri" panose="020F0502020204030204" pitchFamily="34" charset="0"/>
              </a:rPr>
              <a:t>, </a:t>
            </a:r>
            <a:r>
              <a:rPr lang="en-US" sz="1500" i="1" kern="100">
                <a:effectLst/>
                <a:latin typeface="Times New Roman" panose="02020603050405020304" pitchFamily="18" charset="0"/>
                <a:ea typeface="Calibri" panose="020F0502020204030204" pitchFamily="34" charset="0"/>
              </a:rPr>
              <a:t>103</a:t>
            </a:r>
            <a:r>
              <a:rPr lang="en-US" sz="1500" kern="100">
                <a:effectLst/>
                <a:latin typeface="Times New Roman" panose="02020603050405020304" pitchFamily="18" charset="0"/>
                <a:ea typeface="Calibri" panose="020F0502020204030204" pitchFamily="34" charset="0"/>
              </a:rPr>
              <a:t>(27), e38813. </a:t>
            </a:r>
            <a:r>
              <a:rPr lang="en-US" sz="1500" u="sng" kern="100">
                <a:effectLst/>
                <a:latin typeface="Times New Roman" panose="02020603050405020304" pitchFamily="18" charset="0"/>
                <a:ea typeface="Calibri" panose="020F0502020204030204" pitchFamily="34" charset="0"/>
                <a:hlinkClick r:id="rId2"/>
              </a:rPr>
              <a:t>https://journals.lww.com/md-journal/fulltext/2024/07050/the_impact_of_simulation_based_training_in_medical.22.aspx</a:t>
            </a:r>
            <a:endParaRPr lang="en-US" sz="1500" kern="100">
              <a:effectLst/>
              <a:latin typeface="Times New Roman" panose="02020603050405020304" pitchFamily="18" charset="0"/>
              <a:ea typeface="Calibri" panose="020F0502020204030204" pitchFamily="34" charset="0"/>
            </a:endParaRPr>
          </a:p>
          <a:p>
            <a:pPr marL="457200" marR="0" indent="-457200">
              <a:lnSpc>
                <a:spcPct val="90000"/>
              </a:lnSpc>
            </a:pPr>
            <a:r>
              <a:rPr lang="en-US" sz="1500" kern="100">
                <a:effectLst/>
                <a:latin typeface="Times New Roman" panose="02020603050405020304" pitchFamily="18" charset="0"/>
                <a:ea typeface="Calibri" panose="020F0502020204030204" pitchFamily="34" charset="0"/>
              </a:rPr>
              <a:t>Fausett, C. M., </a:t>
            </a:r>
            <a:r>
              <a:rPr lang="en-US" sz="1500" kern="100" err="1">
                <a:effectLst/>
                <a:latin typeface="Times New Roman" panose="02020603050405020304" pitchFamily="18" charset="0"/>
                <a:ea typeface="Calibri" panose="020F0502020204030204" pitchFamily="34" charset="0"/>
              </a:rPr>
              <a:t>Korentsides</a:t>
            </a:r>
            <a:r>
              <a:rPr lang="en-US" sz="1500" kern="100">
                <a:effectLst/>
                <a:latin typeface="Times New Roman" panose="02020603050405020304" pitchFamily="18" charset="0"/>
                <a:ea typeface="Calibri" panose="020F0502020204030204" pitchFamily="34" charset="0"/>
              </a:rPr>
              <a:t>, J. M., Miller, Z. N., &amp; Keebler, J. R. (2024). Adaptive leadership in health care organizations: Five insights to promote effective teamwork. </a:t>
            </a:r>
            <a:r>
              <a:rPr lang="en-US" sz="1500" i="1" kern="100">
                <a:effectLst/>
                <a:latin typeface="Times New Roman" panose="02020603050405020304" pitchFamily="18" charset="0"/>
                <a:ea typeface="Calibri" panose="020F0502020204030204" pitchFamily="34" charset="0"/>
              </a:rPr>
              <a:t>Psychology of Leaders and Leadership</a:t>
            </a:r>
            <a:r>
              <a:rPr lang="en-US" sz="1500" kern="100">
                <a:effectLst/>
                <a:latin typeface="Times New Roman" panose="02020603050405020304" pitchFamily="18" charset="0"/>
                <a:ea typeface="Calibri" panose="020F0502020204030204" pitchFamily="34" charset="0"/>
              </a:rPr>
              <a:t>, </a:t>
            </a:r>
            <a:r>
              <a:rPr lang="en-US" sz="1500" i="1" kern="100">
                <a:effectLst/>
                <a:latin typeface="Times New Roman" panose="02020603050405020304" pitchFamily="18" charset="0"/>
                <a:ea typeface="Calibri" panose="020F0502020204030204" pitchFamily="34" charset="0"/>
              </a:rPr>
              <a:t>27</a:t>
            </a:r>
            <a:r>
              <a:rPr lang="en-US" sz="1500" kern="100">
                <a:effectLst/>
                <a:latin typeface="Times New Roman" panose="02020603050405020304" pitchFamily="18" charset="0"/>
                <a:ea typeface="Calibri" panose="020F0502020204030204" pitchFamily="34" charset="0"/>
              </a:rPr>
              <a:t>(1), 6. </a:t>
            </a:r>
            <a:r>
              <a:rPr lang="en-US" sz="1500" u="sng" kern="100">
                <a:effectLst/>
                <a:latin typeface="Times New Roman" panose="02020603050405020304" pitchFamily="18" charset="0"/>
                <a:ea typeface="Calibri" panose="020F0502020204030204" pitchFamily="34" charset="0"/>
                <a:hlinkClick r:id="rId3"/>
              </a:rPr>
              <a:t>https://psycnet.apa.org/journals/mgr/27/1/6/</a:t>
            </a:r>
            <a:r>
              <a:rPr lang="en-US" sz="1500" kern="100">
                <a:effectLst/>
                <a:latin typeface="Times New Roman" panose="02020603050405020304" pitchFamily="18" charset="0"/>
                <a:ea typeface="Calibri" panose="020F0502020204030204" pitchFamily="34" charset="0"/>
              </a:rPr>
              <a:t> </a:t>
            </a:r>
          </a:p>
          <a:p>
            <a:pPr>
              <a:lnSpc>
                <a:spcPct val="90000"/>
              </a:lnSpc>
            </a:pPr>
            <a:endParaRPr lang="en-US" sz="150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6821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386292" y="609600"/>
            <a:ext cx="3384742" cy="2227730"/>
          </a:xfrm>
        </p:spPr>
        <p:txBody>
          <a:bodyPr anchor="ctr">
            <a:normAutofit/>
          </a:bodyPr>
          <a:lstStyle/>
          <a:p>
            <a:r>
              <a:rPr lang="en-US">
                <a:solidFill>
                  <a:srgbClr val="FFFFFF"/>
                </a:solidFill>
              </a:rPr>
              <a:t>Topic</a:t>
            </a:r>
          </a:p>
        </p:txBody>
      </p:sp>
      <p:pic>
        <p:nvPicPr>
          <p:cNvPr id="5" name="Picture 4" descr="Back shot of a row of graduates">
            <a:extLst>
              <a:ext uri="{FF2B5EF4-FFF2-40B4-BE49-F238E27FC236}">
                <a16:creationId xmlns:a16="http://schemas.microsoft.com/office/drawing/2014/main" id="{2291769F-502F-A036-3F63-B96F0D4F94CD}"/>
              </a:ext>
            </a:extLst>
          </p:cNvPr>
          <p:cNvPicPr>
            <a:picLocks noChangeAspect="1"/>
          </p:cNvPicPr>
          <p:nvPr/>
        </p:nvPicPr>
        <p:blipFill>
          <a:blip r:embed="rId2"/>
          <a:srcRect l="1003" r="9998" b="-1"/>
          <a:stretch/>
        </p:blipFill>
        <p:spPr>
          <a:xfrm>
            <a:off x="567938" y="2388709"/>
            <a:ext cx="2892580" cy="2169480"/>
          </a:xfrm>
          <a:prstGeom prst="rect">
            <a:avLst/>
          </a:prstGeom>
        </p:spPr>
      </p:pic>
      <p:sp>
        <p:nvSpPr>
          <p:cNvPr id="3" name="Content Placeholder 2"/>
          <p:cNvSpPr>
            <a:spLocks noGrp="1"/>
          </p:cNvSpPr>
          <p:nvPr>
            <p:ph idx="1"/>
          </p:nvPr>
        </p:nvSpPr>
        <p:spPr>
          <a:xfrm>
            <a:off x="5386293" y="2837329"/>
            <a:ext cx="3384741" cy="3317938"/>
          </a:xfrm>
        </p:spPr>
        <p:txBody>
          <a:bodyPr anchor="t">
            <a:normAutofit/>
          </a:bodyPr>
          <a:lstStyle/>
          <a:p>
            <a:endParaRPr lang="en-US">
              <a:solidFill>
                <a:srgbClr val="FFFFFF"/>
              </a:solidFill>
            </a:endParaRPr>
          </a:p>
          <a:p>
            <a:endParaRPr lang="en-US">
              <a:solidFill>
                <a:srgbClr val="FFFFFF"/>
              </a:solidFill>
            </a:endParaRPr>
          </a:p>
          <a:p>
            <a:r>
              <a:rPr lang="en-US">
                <a:solidFill>
                  <a:srgbClr val="FFFFFF"/>
                </a:solidFill>
              </a:rPr>
              <a:t>Enhancing Ethical Leadership: A Development Program for the Undergraduate Honor Council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7045B-140F-999A-401E-F57B2D018D8E}"/>
              </a:ext>
            </a:extLst>
          </p:cNvPr>
          <p:cNvSpPr>
            <a:spLocks noGrp="1"/>
          </p:cNvSpPr>
          <p:nvPr>
            <p:ph type="title"/>
          </p:nvPr>
        </p:nvSpPr>
        <p:spPr>
          <a:xfrm>
            <a:off x="1000126" y="609600"/>
            <a:ext cx="6447501" cy="1320800"/>
          </a:xfrm>
        </p:spPr>
        <p:txBody>
          <a:bodyPr>
            <a:normAutofit/>
          </a:bodyPr>
          <a:lstStyle/>
          <a:p>
            <a:r>
              <a:rPr lang="en-US" dirty="0"/>
              <a:t>Ref. </a:t>
            </a:r>
            <a:r>
              <a:rPr lang="en-US" dirty="0" err="1"/>
              <a:t>Cont</a:t>
            </a:r>
            <a:r>
              <a:rPr lang="en-US" dirty="0"/>
              <a: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171F8A3-B2FD-225D-62A4-ED1B9857DF35}"/>
              </a:ext>
            </a:extLst>
          </p:cNvPr>
          <p:cNvSpPr>
            <a:spLocks noGrp="1"/>
          </p:cNvSpPr>
          <p:nvPr>
            <p:ph idx="1"/>
          </p:nvPr>
        </p:nvSpPr>
        <p:spPr>
          <a:xfrm>
            <a:off x="1000126" y="2160589"/>
            <a:ext cx="6447501" cy="3880773"/>
          </a:xfrm>
        </p:spPr>
        <p:txBody>
          <a:bodyPr>
            <a:normAutofit/>
          </a:bodyPr>
          <a:lstStyle/>
          <a:p>
            <a:pPr marL="457200" marR="0" indent="-457200">
              <a:lnSpc>
                <a:spcPct val="90000"/>
              </a:lnSpc>
            </a:pPr>
            <a:r>
              <a:rPr lang="en-US" kern="100">
                <a:effectLst/>
                <a:latin typeface="Times New Roman" panose="02020603050405020304" pitchFamily="18" charset="0"/>
                <a:ea typeface="Calibri" panose="020F0502020204030204" pitchFamily="34" charset="0"/>
              </a:rPr>
              <a:t>Guthrie, K. L., &amp; Jenkins, D. M. (2018). </a:t>
            </a:r>
            <a:r>
              <a:rPr lang="en-US" i="1" kern="100">
                <a:effectLst/>
                <a:latin typeface="Times New Roman" panose="02020603050405020304" pitchFamily="18" charset="0"/>
                <a:ea typeface="Calibri" panose="020F0502020204030204" pitchFamily="34" charset="0"/>
              </a:rPr>
              <a:t>The role of leadership educators: Transforming learning</a:t>
            </a:r>
            <a:r>
              <a:rPr lang="en-US" kern="100">
                <a:effectLst/>
                <a:latin typeface="Times New Roman" panose="02020603050405020304" pitchFamily="18" charset="0"/>
                <a:ea typeface="Calibri" panose="020F0502020204030204" pitchFamily="34" charset="0"/>
              </a:rPr>
              <a:t>. Information Age Publishing.</a:t>
            </a:r>
          </a:p>
          <a:p>
            <a:pPr marL="457200" marR="0" indent="-457200">
              <a:lnSpc>
                <a:spcPct val="90000"/>
              </a:lnSpc>
            </a:pPr>
            <a:r>
              <a:rPr lang="en-US" kern="100" err="1">
                <a:effectLst/>
                <a:latin typeface="Times New Roman" panose="02020603050405020304" pitchFamily="18" charset="0"/>
                <a:ea typeface="Calibri" panose="020F0502020204030204" pitchFamily="34" charset="0"/>
              </a:rPr>
              <a:t>Oladeinde</a:t>
            </a:r>
            <a:r>
              <a:rPr lang="en-US" kern="100">
                <a:effectLst/>
                <a:latin typeface="Times New Roman" panose="02020603050405020304" pitchFamily="18" charset="0"/>
                <a:ea typeface="Calibri" panose="020F0502020204030204" pitchFamily="34" charset="0"/>
              </a:rPr>
              <a:t>, M., </a:t>
            </a:r>
            <a:r>
              <a:rPr lang="en-US" kern="100" err="1">
                <a:effectLst/>
                <a:latin typeface="Times New Roman" panose="02020603050405020304" pitchFamily="18" charset="0"/>
                <a:ea typeface="Calibri" panose="020F0502020204030204" pitchFamily="34" charset="0"/>
              </a:rPr>
              <a:t>Okeleke</a:t>
            </a:r>
            <a:r>
              <a:rPr lang="en-US" kern="100">
                <a:effectLst/>
                <a:latin typeface="Times New Roman" panose="02020603050405020304" pitchFamily="18" charset="0"/>
                <a:ea typeface="Calibri" panose="020F0502020204030204" pitchFamily="34" charset="0"/>
              </a:rPr>
              <a:t>, E. C., </a:t>
            </a:r>
            <a:r>
              <a:rPr lang="en-US" kern="100" err="1">
                <a:effectLst/>
                <a:latin typeface="Times New Roman" panose="02020603050405020304" pitchFamily="18" charset="0"/>
                <a:ea typeface="Calibri" panose="020F0502020204030204" pitchFamily="34" charset="0"/>
              </a:rPr>
              <a:t>Adaramodu</a:t>
            </a:r>
            <a:r>
              <a:rPr lang="en-US" kern="100">
                <a:effectLst/>
                <a:latin typeface="Times New Roman" panose="02020603050405020304" pitchFamily="18" charset="0"/>
                <a:ea typeface="Calibri" panose="020F0502020204030204" pitchFamily="34" charset="0"/>
              </a:rPr>
              <a:t>, O. R., </a:t>
            </a:r>
            <a:r>
              <a:rPr lang="en-US" kern="100" err="1">
                <a:effectLst/>
                <a:latin typeface="Times New Roman" panose="02020603050405020304" pitchFamily="18" charset="0"/>
                <a:ea typeface="Calibri" panose="020F0502020204030204" pitchFamily="34" charset="0"/>
              </a:rPr>
              <a:t>Fakeyede</a:t>
            </a:r>
            <a:r>
              <a:rPr lang="en-US" kern="100">
                <a:effectLst/>
                <a:latin typeface="Times New Roman" panose="02020603050405020304" pitchFamily="18" charset="0"/>
                <a:ea typeface="Calibri" panose="020F0502020204030204" pitchFamily="34" charset="0"/>
              </a:rPr>
              <a:t>, O. G., &amp; </a:t>
            </a:r>
            <a:r>
              <a:rPr lang="en-US" kern="100" err="1">
                <a:effectLst/>
                <a:latin typeface="Times New Roman" panose="02020603050405020304" pitchFamily="18" charset="0"/>
                <a:ea typeface="Calibri" panose="020F0502020204030204" pitchFamily="34" charset="0"/>
              </a:rPr>
              <a:t>Farayola</a:t>
            </a:r>
            <a:r>
              <a:rPr lang="en-US" kern="100">
                <a:effectLst/>
                <a:latin typeface="Times New Roman" panose="02020603050405020304" pitchFamily="18" charset="0"/>
                <a:ea typeface="Calibri" panose="020F0502020204030204" pitchFamily="34" charset="0"/>
              </a:rPr>
              <a:t>, O. A. (2023). Communicating IT audit findings: strategies for effective stakeholder engagement. </a:t>
            </a:r>
            <a:r>
              <a:rPr lang="en-US" i="1" kern="100">
                <a:effectLst/>
                <a:latin typeface="Times New Roman" panose="02020603050405020304" pitchFamily="18" charset="0"/>
                <a:ea typeface="Calibri" panose="020F0502020204030204" pitchFamily="34" charset="0"/>
              </a:rPr>
              <a:t>Computer Science &amp; IT Research Journal</a:t>
            </a:r>
            <a:r>
              <a:rPr lang="en-US" kern="100">
                <a:effectLst/>
                <a:latin typeface="Times New Roman" panose="02020603050405020304" pitchFamily="18" charset="0"/>
                <a:ea typeface="Calibri" panose="020F0502020204030204" pitchFamily="34" charset="0"/>
              </a:rPr>
              <a:t>, </a:t>
            </a:r>
            <a:r>
              <a:rPr lang="en-US" i="1" kern="100">
                <a:effectLst/>
                <a:latin typeface="Times New Roman" panose="02020603050405020304" pitchFamily="18" charset="0"/>
                <a:ea typeface="Calibri" panose="020F0502020204030204" pitchFamily="34" charset="0"/>
              </a:rPr>
              <a:t>4</a:t>
            </a:r>
            <a:r>
              <a:rPr lang="en-US" kern="100">
                <a:effectLst/>
                <a:latin typeface="Times New Roman" panose="02020603050405020304" pitchFamily="18" charset="0"/>
                <a:ea typeface="Calibri" panose="020F0502020204030204" pitchFamily="34" charset="0"/>
              </a:rPr>
              <a:t>(2), 126-139. </a:t>
            </a:r>
            <a:r>
              <a:rPr lang="en-US" u="sng" kern="100">
                <a:effectLst/>
                <a:latin typeface="Times New Roman" panose="02020603050405020304" pitchFamily="18" charset="0"/>
                <a:ea typeface="Calibri" panose="020F0502020204030204" pitchFamily="34" charset="0"/>
                <a:hlinkClick r:id="rId2"/>
              </a:rPr>
              <a:t>https://fepbl.com/index.php/csitrj/article/view/612</a:t>
            </a:r>
            <a:r>
              <a:rPr lang="en-US" kern="100">
                <a:effectLst/>
                <a:latin typeface="Times New Roman" panose="02020603050405020304" pitchFamily="18" charset="0"/>
                <a:ea typeface="Calibri" panose="020F0502020204030204" pitchFamily="34" charset="0"/>
              </a:rPr>
              <a:t> </a:t>
            </a:r>
          </a:p>
          <a:p>
            <a:pPr marL="457200" marR="0" indent="-457200">
              <a:lnSpc>
                <a:spcPct val="90000"/>
              </a:lnSpc>
            </a:pPr>
            <a:r>
              <a:rPr lang="en-US" kern="100">
                <a:effectLst/>
                <a:latin typeface="Times New Roman" panose="02020603050405020304" pitchFamily="18" charset="0"/>
                <a:ea typeface="Calibri" panose="020F0502020204030204" pitchFamily="34" charset="0"/>
              </a:rPr>
              <a:t>Wen, Q., Qiang, M., &amp; </a:t>
            </a:r>
            <a:r>
              <a:rPr lang="en-US" kern="100" err="1">
                <a:effectLst/>
                <a:latin typeface="Times New Roman" panose="02020603050405020304" pitchFamily="18" charset="0"/>
                <a:ea typeface="Calibri" panose="020F0502020204030204" pitchFamily="34" charset="0"/>
              </a:rPr>
              <a:t>Gloor</a:t>
            </a:r>
            <a:r>
              <a:rPr lang="en-US" kern="100">
                <a:effectLst/>
                <a:latin typeface="Times New Roman" panose="02020603050405020304" pitchFamily="18" charset="0"/>
                <a:ea typeface="Calibri" panose="020F0502020204030204" pitchFamily="34" charset="0"/>
              </a:rPr>
              <a:t>, P. (2018). Speeding up decision-making in project environment: The effects of decision makers' collaboration network dynamics. </a:t>
            </a:r>
            <a:r>
              <a:rPr lang="en-US" i="1" kern="100">
                <a:effectLst/>
                <a:latin typeface="Times New Roman" panose="02020603050405020304" pitchFamily="18" charset="0"/>
                <a:ea typeface="Calibri" panose="020F0502020204030204" pitchFamily="34" charset="0"/>
              </a:rPr>
              <a:t>International Journal of Project Management</a:t>
            </a:r>
            <a:r>
              <a:rPr lang="en-US" kern="100">
                <a:effectLst/>
                <a:latin typeface="Times New Roman" panose="02020603050405020304" pitchFamily="18" charset="0"/>
                <a:ea typeface="Calibri" panose="020F0502020204030204" pitchFamily="34" charset="0"/>
              </a:rPr>
              <a:t>, </a:t>
            </a:r>
            <a:r>
              <a:rPr lang="en-US" i="1" kern="100">
                <a:effectLst/>
                <a:latin typeface="Times New Roman" panose="02020603050405020304" pitchFamily="18" charset="0"/>
                <a:ea typeface="Calibri" panose="020F0502020204030204" pitchFamily="34" charset="0"/>
              </a:rPr>
              <a:t>36</a:t>
            </a:r>
            <a:r>
              <a:rPr lang="en-US" kern="100">
                <a:effectLst/>
                <a:latin typeface="Times New Roman" panose="02020603050405020304" pitchFamily="18" charset="0"/>
                <a:ea typeface="Calibri" panose="020F0502020204030204" pitchFamily="34" charset="0"/>
              </a:rPr>
              <a:t>(5), 819-831. </a:t>
            </a:r>
            <a:r>
              <a:rPr lang="en-US" u="sng" kern="100">
                <a:effectLst/>
                <a:latin typeface="Times New Roman" panose="02020603050405020304" pitchFamily="18" charset="0"/>
                <a:ea typeface="Calibri" panose="020F0502020204030204" pitchFamily="34" charset="0"/>
                <a:hlinkClick r:id="rId3"/>
              </a:rPr>
              <a:t>https://www.sciencedirect.com/science/article/pii/S0263786317312395</a:t>
            </a:r>
            <a:r>
              <a:rPr lang="en-US" kern="100">
                <a:effectLst/>
                <a:latin typeface="Times New Roman" panose="02020603050405020304" pitchFamily="18" charset="0"/>
                <a:ea typeface="Calibri" panose="020F0502020204030204" pitchFamily="34" charset="0"/>
              </a:rPr>
              <a:t> </a:t>
            </a:r>
          </a:p>
          <a:p>
            <a:pPr>
              <a:lnSpc>
                <a:spcPct val="90000"/>
              </a:lnSpc>
            </a:pPr>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102277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9CD9-15A1-C6E3-A065-A14EA6F65F17}"/>
              </a:ext>
            </a:extLst>
          </p:cNvPr>
          <p:cNvSpPr>
            <a:spLocks noGrp="1"/>
          </p:cNvSpPr>
          <p:nvPr>
            <p:ph type="title"/>
          </p:nvPr>
        </p:nvSpPr>
        <p:spPr>
          <a:xfrm>
            <a:off x="508000" y="609600"/>
            <a:ext cx="6447501" cy="1320800"/>
          </a:xfrm>
        </p:spPr>
        <p:txBody>
          <a:bodyPr anchor="t">
            <a:normAutofit/>
          </a:bodyPr>
          <a:lstStyle/>
          <a:p>
            <a:r>
              <a:rPr lang="en-US"/>
              <a:t>Appreciation</a:t>
            </a:r>
          </a:p>
        </p:txBody>
      </p:sp>
      <p:pic>
        <p:nvPicPr>
          <p:cNvPr id="5" name="Picture 4" descr="Hand wrapping present">
            <a:extLst>
              <a:ext uri="{FF2B5EF4-FFF2-40B4-BE49-F238E27FC236}">
                <a16:creationId xmlns:a16="http://schemas.microsoft.com/office/drawing/2014/main" id="{98832296-70E5-5075-B32B-DCF24D1C9C0A}"/>
              </a:ext>
            </a:extLst>
          </p:cNvPr>
          <p:cNvPicPr>
            <a:picLocks noChangeAspect="1"/>
          </p:cNvPicPr>
          <p:nvPr/>
        </p:nvPicPr>
        <p:blipFill>
          <a:blip r:embed="rId2"/>
          <a:srcRect r="11001" b="-1"/>
          <a:stretch/>
        </p:blipFill>
        <p:spPr>
          <a:xfrm>
            <a:off x="613105" y="2159331"/>
            <a:ext cx="3962467" cy="2971913"/>
          </a:xfrm>
          <a:prstGeom prst="rect">
            <a:avLst/>
          </a:prstGeom>
        </p:spPr>
      </p:pic>
      <p:sp>
        <p:nvSpPr>
          <p:cNvPr id="3" name="Content Placeholder 2">
            <a:extLst>
              <a:ext uri="{FF2B5EF4-FFF2-40B4-BE49-F238E27FC236}">
                <a16:creationId xmlns:a16="http://schemas.microsoft.com/office/drawing/2014/main" id="{9161D296-F3AD-86FA-689D-EFABE9F3AC18}"/>
              </a:ext>
            </a:extLst>
          </p:cNvPr>
          <p:cNvSpPr>
            <a:spLocks noGrp="1"/>
          </p:cNvSpPr>
          <p:nvPr>
            <p:ph idx="1"/>
          </p:nvPr>
        </p:nvSpPr>
        <p:spPr>
          <a:xfrm>
            <a:off x="4812029" y="2160589"/>
            <a:ext cx="2195389" cy="3880773"/>
          </a:xfrm>
        </p:spPr>
        <p:txBody>
          <a:bodyPr>
            <a:normAutofit/>
          </a:bodyPr>
          <a:lstStyle/>
          <a:p>
            <a:endParaRPr lang="en-US" sz="1300"/>
          </a:p>
          <a:p>
            <a:endParaRPr lang="en-US" sz="1300"/>
          </a:p>
          <a:p>
            <a:endParaRPr lang="en-US" sz="1300"/>
          </a:p>
          <a:p>
            <a:pPr marL="0" indent="0">
              <a:buNone/>
            </a:pPr>
            <a:r>
              <a:rPr lang="en-US" sz="1300"/>
              <a:t>Thank you for you attention and Merry Christmas</a:t>
            </a:r>
          </a:p>
        </p:txBody>
      </p:sp>
    </p:spTree>
    <p:extLst>
      <p:ext uri="{BB962C8B-B14F-4D97-AF65-F5344CB8AC3E}">
        <p14:creationId xmlns:p14="http://schemas.microsoft.com/office/powerpoint/2010/main" val="169189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arved figures of humans">
            <a:extLst>
              <a:ext uri="{FF2B5EF4-FFF2-40B4-BE49-F238E27FC236}">
                <a16:creationId xmlns:a16="http://schemas.microsoft.com/office/drawing/2014/main" id="{B2EAE1B5-7C5C-5131-FC9F-E469FFF7A0CC}"/>
              </a:ext>
            </a:extLst>
          </p:cNvPr>
          <p:cNvPicPr>
            <a:picLocks noChangeAspect="1"/>
          </p:cNvPicPr>
          <p:nvPr/>
        </p:nvPicPr>
        <p:blipFill>
          <a:blip r:embed="rId2">
            <a:duotone>
              <a:schemeClr val="bg2">
                <a:shade val="45000"/>
                <a:satMod val="135000"/>
              </a:schemeClr>
              <a:prstClr val="white"/>
            </a:duotone>
            <a:alphaModFix amt="25000"/>
          </a:blip>
          <a:srcRect l="2745" r="2254" b="-1"/>
          <a:stretch/>
        </p:blipFill>
        <p:spPr>
          <a:xfrm>
            <a:off x="20" y="10"/>
            <a:ext cx="9143980" cy="6857990"/>
          </a:xfrm>
          <a:prstGeom prst="rect">
            <a:avLst/>
          </a:prstGeom>
        </p:spPr>
      </p:pic>
      <p:grpSp>
        <p:nvGrpSpPr>
          <p:cNvPr id="50" name="Group 49">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51" name="Straight Connector 50">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3"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4"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Isosceles Triangle 54">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6"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7"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Isosceles Triangle 58">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Isosceles Triangle 59">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title"/>
          </p:nvPr>
        </p:nvSpPr>
        <p:spPr>
          <a:xfrm>
            <a:off x="508000" y="609600"/>
            <a:ext cx="6447501" cy="1320800"/>
          </a:xfrm>
        </p:spPr>
        <p:txBody>
          <a:bodyPr>
            <a:normAutofit/>
          </a:bodyPr>
          <a:lstStyle/>
          <a:p>
            <a:r>
              <a:rPr lang="en-US"/>
              <a:t>Introduction</a:t>
            </a:r>
          </a:p>
        </p:txBody>
      </p:sp>
      <p:sp>
        <p:nvSpPr>
          <p:cNvPr id="15" name="Content Placeholder 2"/>
          <p:cNvSpPr>
            <a:spLocks noGrp="1"/>
          </p:cNvSpPr>
          <p:nvPr>
            <p:ph idx="1"/>
          </p:nvPr>
        </p:nvSpPr>
        <p:spPr>
          <a:xfrm>
            <a:off x="508000" y="2160589"/>
            <a:ext cx="6447501" cy="3880773"/>
          </a:xfrm>
        </p:spPr>
        <p:txBody>
          <a:bodyPr>
            <a:normAutofit/>
          </a:bodyPr>
          <a:lstStyle/>
          <a:p>
            <a:pPr>
              <a:lnSpc>
                <a:spcPct val="90000"/>
              </a:lnSpc>
            </a:pPr>
            <a:r>
              <a:rPr lang="en-US" dirty="0"/>
              <a:t>The Undergraduate Honor Council oversees the honor code violations (cheating, lying, stealing).</a:t>
            </a:r>
          </a:p>
          <a:p>
            <a:pPr>
              <a:lnSpc>
                <a:spcPct val="90000"/>
              </a:lnSpc>
            </a:pPr>
            <a:r>
              <a:rPr lang="en-US" dirty="0"/>
              <a:t>Challenges:</a:t>
            </a:r>
          </a:p>
          <a:p>
            <a:pPr>
              <a:lnSpc>
                <a:spcPct val="90000"/>
              </a:lnSpc>
              <a:buFontTx/>
              <a:buChar char="-"/>
            </a:pPr>
            <a:r>
              <a:rPr lang="en-US" dirty="0"/>
              <a:t>Reliance on rigid honor code outcomes.</a:t>
            </a:r>
          </a:p>
          <a:p>
            <a:pPr>
              <a:lnSpc>
                <a:spcPct val="90000"/>
              </a:lnSpc>
              <a:buFontTx/>
              <a:buChar char="-"/>
            </a:pPr>
            <a:r>
              <a:rPr lang="en-US" dirty="0"/>
              <a:t>A council member struggled to decide an appropriate sanction for a plagiarism case where the student cited sources incorrectly due to a lack of knowledge, not intent to cheat</a:t>
            </a:r>
          </a:p>
          <a:p>
            <a:pPr>
              <a:lnSpc>
                <a:spcPct val="90000"/>
              </a:lnSpc>
              <a:buFontTx/>
              <a:buChar char="-"/>
            </a:pPr>
            <a:r>
              <a:rPr lang="en-US" dirty="0"/>
              <a:t>Miscommunication during a hearing led to a student misunderstanding the rationale for their sanction, affecting their trust in the process</a:t>
            </a:r>
          </a:p>
          <a:p>
            <a:pPr>
              <a:lnSpc>
                <a:spcPct val="90000"/>
              </a:lnSpc>
              <a:buFontTx/>
              <a:buChar char="-"/>
            </a:pPr>
            <a:r>
              <a:rPr lang="en-US" dirty="0"/>
              <a:t> Difficulty addressing intent or extenuating factors.</a:t>
            </a:r>
          </a:p>
          <a:p>
            <a:pPr>
              <a:lnSpc>
                <a:spcPct val="90000"/>
              </a:lnSpc>
              <a:buFontTx/>
              <a:buChar char="-"/>
            </a:pPr>
            <a:endParaRPr lang="en-US" dirty="0"/>
          </a:p>
          <a:p>
            <a:pPr marL="0" indent="0">
              <a:lnSpc>
                <a:spcPct val="90000"/>
              </a:lnSpc>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rPr lang="en-US"/>
              <a:t>Group Description</a:t>
            </a:r>
          </a:p>
        </p:txBody>
      </p:sp>
      <p:graphicFrame>
        <p:nvGraphicFramePr>
          <p:cNvPr id="7" name="Content Placeholder 2">
            <a:extLst>
              <a:ext uri="{FF2B5EF4-FFF2-40B4-BE49-F238E27FC236}">
                <a16:creationId xmlns:a16="http://schemas.microsoft.com/office/drawing/2014/main" id="{672FD96E-AACA-39FE-84AA-8B406323390F}"/>
              </a:ext>
            </a:extLst>
          </p:cNvPr>
          <p:cNvGraphicFramePr>
            <a:graphicFrameLocks noGrp="1"/>
          </p:cNvGraphicFramePr>
          <p:nvPr>
            <p:ph idx="1"/>
            <p:extLst>
              <p:ext uri="{D42A27DB-BD31-4B8C-83A1-F6EECF244321}">
                <p14:modId xmlns:p14="http://schemas.microsoft.com/office/powerpoint/2010/main" val="1240544167"/>
              </p:ext>
            </p:extLst>
          </p:nvPr>
        </p:nvGraphicFramePr>
        <p:xfrm>
          <a:off x="508397" y="2160588"/>
          <a:ext cx="6447234"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AC05-CF70-635D-69A5-E4C908D7B8F5}"/>
              </a:ext>
            </a:extLst>
          </p:cNvPr>
          <p:cNvSpPr>
            <a:spLocks noGrp="1"/>
          </p:cNvSpPr>
          <p:nvPr>
            <p:ph type="title"/>
          </p:nvPr>
        </p:nvSpPr>
        <p:spPr/>
        <p:txBody>
          <a:bodyPr/>
          <a:lstStyle/>
          <a:p>
            <a:r>
              <a:rPr lang="en-US" dirty="0"/>
              <a:t>Group description Cont.…..</a:t>
            </a:r>
          </a:p>
        </p:txBody>
      </p:sp>
      <p:sp>
        <p:nvSpPr>
          <p:cNvPr id="3" name="Content Placeholder 2">
            <a:extLst>
              <a:ext uri="{FF2B5EF4-FFF2-40B4-BE49-F238E27FC236}">
                <a16:creationId xmlns:a16="http://schemas.microsoft.com/office/drawing/2014/main" id="{481AC4C9-97FD-6B3C-56BB-4B4F74153131}"/>
              </a:ext>
            </a:extLst>
          </p:cNvPr>
          <p:cNvSpPr>
            <a:spLocks noGrp="1"/>
          </p:cNvSpPr>
          <p:nvPr>
            <p:ph idx="1"/>
          </p:nvPr>
        </p:nvSpPr>
        <p:spPr/>
        <p:txBody>
          <a:bodyPr/>
          <a:lstStyle/>
          <a:p>
            <a:r>
              <a:rPr lang="en-US" dirty="0"/>
              <a:t>Evaluate cases, determines sanctions, and communicate decisions.</a:t>
            </a:r>
          </a:p>
          <a:p>
            <a:r>
              <a:rPr lang="en-US" dirty="0"/>
              <a:t>Promote fairness and accountability despite challenges</a:t>
            </a:r>
          </a:p>
        </p:txBody>
      </p:sp>
    </p:spTree>
    <p:extLst>
      <p:ext uri="{BB962C8B-B14F-4D97-AF65-F5344CB8AC3E}">
        <p14:creationId xmlns:p14="http://schemas.microsoft.com/office/powerpoint/2010/main" val="149190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7CD7-EEE3-E62A-23FE-A74A4762D9E9}"/>
              </a:ext>
            </a:extLst>
          </p:cNvPr>
          <p:cNvSpPr>
            <a:spLocks noGrp="1"/>
          </p:cNvSpPr>
          <p:nvPr>
            <p:ph type="title"/>
          </p:nvPr>
        </p:nvSpPr>
        <p:spPr>
          <a:xfrm>
            <a:off x="4152550" y="609600"/>
            <a:ext cx="2802951" cy="1320800"/>
          </a:xfrm>
        </p:spPr>
        <p:txBody>
          <a:bodyPr>
            <a:normAutofit/>
          </a:bodyPr>
          <a:lstStyle/>
          <a:p>
            <a:r>
              <a:rPr lang="en-US"/>
              <a:t>Council composition</a:t>
            </a:r>
            <a:endParaRPr lang="en-US" dirty="0"/>
          </a:p>
        </p:txBody>
      </p:sp>
      <p:sp>
        <p:nvSpPr>
          <p:cNvPr id="4" name="Rectangle 1">
            <a:extLst>
              <a:ext uri="{FF2B5EF4-FFF2-40B4-BE49-F238E27FC236}">
                <a16:creationId xmlns:a16="http://schemas.microsoft.com/office/drawing/2014/main" id="{533B753A-D8D3-4A11-0C50-E25B1255AA0A}"/>
              </a:ext>
            </a:extLst>
          </p:cNvPr>
          <p:cNvSpPr>
            <a:spLocks noGrp="1" noChangeArrowheads="1"/>
          </p:cNvSpPr>
          <p:nvPr>
            <p:ph idx="1"/>
          </p:nvPr>
        </p:nvSpPr>
        <p:spPr bwMode="auto">
          <a:xfrm>
            <a:off x="3907172" y="2160589"/>
            <a:ext cx="3048329" cy="38807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1" i="0" u="none" strike="noStrike" cap="none" normalizeH="0" baseline="0">
                <a:ln>
                  <a:noFill/>
                </a:ln>
                <a:effectLst/>
                <a:latin typeface="Arial" panose="020B0604020202020204" pitchFamily="34" charset="0"/>
              </a:rPr>
              <a:t>18 Members</a:t>
            </a:r>
            <a:r>
              <a:rPr kumimoji="0" lang="en-US" altLang="en-US" sz="10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6 students each from the classes of 2025, 2026, and 2027.</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1" i="0" u="none" strike="noStrike" cap="none" normalizeH="0" baseline="0">
                <a:ln>
                  <a:noFill/>
                </a:ln>
                <a:effectLst/>
                <a:latin typeface="Arial" panose="020B0604020202020204" pitchFamily="34" charset="0"/>
              </a:rPr>
              <a:t>Leadership Roles</a:t>
            </a:r>
            <a:r>
              <a:rPr kumimoji="0" lang="en-US" altLang="en-US" sz="1000" b="0" i="0" u="none" strike="noStrike" cap="none" normalizeH="0" baseline="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2 Senior Co-Chairs: Assign roles and advise council members.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1" i="0" u="none" strike="noStrike" cap="none" normalizeH="0" baseline="0">
                <a:ln>
                  <a:noFill/>
                </a:ln>
                <a:effectLst/>
                <a:latin typeface="Arial" panose="020B0604020202020204" pitchFamily="34" charset="0"/>
              </a:rPr>
              <a:t>Roles include</a:t>
            </a:r>
            <a:r>
              <a:rPr kumimoji="0" lang="en-US" altLang="en-US" sz="1000" b="0" i="0" u="none" strike="noStrike" cap="none" normalizeH="0" baseline="0">
                <a:ln>
                  <a:noFill/>
                </a:ln>
                <a:effectLst/>
                <a:latin typeface="Arial" panose="020B0604020202020204" pitchFamily="34" charset="0"/>
              </a:rPr>
              <a:t>:</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Procedural Advisor (PA)</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Investigation Committee (IC) &amp; Chair (ICC)</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Panel Authorization Committee (PAC)</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Panel Member</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Student Advisor</a:t>
            </a:r>
          </a:p>
          <a:p>
            <a:pPr marL="457200" marR="0" lvl="1" indent="0" defTabSz="914400" rtl="0" eaLnBrk="0" fontAlgn="base" latinLnBrk="0" hangingPunct="0">
              <a:lnSpc>
                <a:spcPct val="90000"/>
              </a:lnSpc>
              <a:spcBef>
                <a:spcPct val="0"/>
              </a:spcBef>
              <a:spcAft>
                <a:spcPts val="600"/>
              </a:spcAft>
              <a:buClrTx/>
              <a:buSzTx/>
              <a:buNone/>
              <a:tabLst/>
            </a:pPr>
            <a:endParaRPr kumimoji="0" lang="en-US" altLang="en-US" sz="10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Assistant Chairs:</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Administration</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000" b="0" i="0" u="none" strike="noStrike" cap="none" normalizeH="0" baseline="0">
                <a:ln>
                  <a:noFill/>
                </a:ln>
                <a:effectLst/>
                <a:latin typeface="Arial" panose="020B0604020202020204" pitchFamily="34" charset="0"/>
              </a:rPr>
              <a:t>Education</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000" b="0" i="0" u="none" strike="noStrike" cap="none" normalizeH="0" baseline="0">
              <a:ln>
                <a:noFill/>
              </a:ln>
              <a:effectLst/>
              <a:latin typeface="Arial" panose="020B0604020202020204" pitchFamily="34" charset="0"/>
            </a:endParaRPr>
          </a:p>
        </p:txBody>
      </p:sp>
      <p:pic>
        <p:nvPicPr>
          <p:cNvPr id="6" name="Picture 5" descr="Empty rows of chair">
            <a:extLst>
              <a:ext uri="{FF2B5EF4-FFF2-40B4-BE49-F238E27FC236}">
                <a16:creationId xmlns:a16="http://schemas.microsoft.com/office/drawing/2014/main" id="{AFCDBC71-72E1-8782-B25E-8BF8A8D68551}"/>
              </a:ext>
            </a:extLst>
          </p:cNvPr>
          <p:cNvPicPr>
            <a:picLocks noChangeAspect="1"/>
          </p:cNvPicPr>
          <p:nvPr/>
        </p:nvPicPr>
        <p:blipFill>
          <a:blip r:embed="rId2"/>
          <a:srcRect l="24121" r="36496"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50" name="Isosceles Triangle 4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7356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Learning Outcomes</a:t>
            </a:r>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38857102-4A48-A48A-7080-48DB7E849F3D}"/>
              </a:ext>
            </a:extLst>
          </p:cNvPr>
          <p:cNvGraphicFramePr>
            <a:graphicFrameLocks noGrp="1"/>
          </p:cNvGraphicFramePr>
          <p:nvPr>
            <p:ph idx="1"/>
            <p:extLst>
              <p:ext uri="{D42A27DB-BD31-4B8C-83A1-F6EECF244321}">
                <p14:modId xmlns:p14="http://schemas.microsoft.com/office/powerpoint/2010/main" val="2969225273"/>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Selected Format</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BDB0DC1-BEAA-F66A-DE98-D32F80B868B8}"/>
              </a:ext>
            </a:extLst>
          </p:cNvPr>
          <p:cNvGraphicFramePr>
            <a:graphicFrameLocks noGrp="1"/>
          </p:cNvGraphicFramePr>
          <p:nvPr>
            <p:ph idx="1"/>
            <p:extLst>
              <p:ext uri="{D42A27DB-BD31-4B8C-83A1-F6EECF244321}">
                <p14:modId xmlns:p14="http://schemas.microsoft.com/office/powerpoint/2010/main" val="3232406757"/>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962" y="1179151"/>
            <a:ext cx="2475485" cy="4463889"/>
          </a:xfrm>
        </p:spPr>
        <p:txBody>
          <a:bodyPr anchor="ctr">
            <a:normAutofit/>
          </a:bodyPr>
          <a:lstStyle/>
          <a:p>
            <a:r>
              <a:rPr lang="en-US" sz="3100"/>
              <a:t>Justification of Selected Format</a:t>
            </a:r>
          </a:p>
        </p:txBody>
      </p:sp>
      <p:sp>
        <p:nvSpPr>
          <p:cNvPr id="9" name="Isosceles Triangle 8">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336549"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2502"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4188" y="1109145"/>
            <a:ext cx="4755762" cy="4603900"/>
          </a:xfrm>
        </p:spPr>
        <p:txBody>
          <a:bodyPr anchor="ctr">
            <a:normAutofit/>
          </a:bodyPr>
          <a:lstStyle/>
          <a:p>
            <a:r>
              <a:rPr lang="en-US"/>
              <a:t>Workshops:</a:t>
            </a:r>
          </a:p>
          <a:p>
            <a:pPr marL="0" indent="0">
              <a:buNone/>
            </a:pPr>
            <a:r>
              <a:rPr lang="en-US"/>
              <a:t>- Provide interactive learning through role-play and group discussions.</a:t>
            </a:r>
          </a:p>
          <a:p>
            <a:pPr marL="0" indent="0">
              <a:buNone/>
            </a:pPr>
            <a:r>
              <a:rPr lang="en-US"/>
              <a:t>- Reinforce concepts incrementally (Guthrie &amp; Jenkins, 2018).</a:t>
            </a:r>
          </a:p>
          <a:p>
            <a:pPr marL="0" indent="0">
              <a:buNone/>
            </a:pPr>
            <a:endParaRPr lang="en-US"/>
          </a:p>
          <a:p>
            <a:r>
              <a:rPr lang="en-US"/>
              <a:t>Mentorship:</a:t>
            </a:r>
          </a:p>
          <a:p>
            <a:pPr marL="0" indent="0">
              <a:buNone/>
            </a:pPr>
            <a:r>
              <a:rPr lang="en-US"/>
              <a:t>- Offers personalized feedback and guidance.</a:t>
            </a:r>
          </a:p>
          <a:p>
            <a:pPr marL="0" indent="0">
              <a:buNone/>
            </a:pPr>
            <a:r>
              <a:rPr lang="en-US"/>
              <a:t>- Encourages reflective practices for self-awareness.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523104" y="0"/>
            <a:ext cx="631947"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219</TotalTime>
  <Words>1275</Words>
  <Application>Microsoft Office PowerPoint</Application>
  <PresentationFormat>On-screen Show (4:3)</PresentationFormat>
  <Paragraphs>144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Times New Roman</vt:lpstr>
      <vt:lpstr>Trebuchet MS</vt:lpstr>
      <vt:lpstr>Wingdings 3</vt:lpstr>
      <vt:lpstr>Facet</vt:lpstr>
      <vt:lpstr>Leadership Learning Intervention</vt:lpstr>
      <vt:lpstr>Topic</vt:lpstr>
      <vt:lpstr>Introduction</vt:lpstr>
      <vt:lpstr>Group Description</vt:lpstr>
      <vt:lpstr>Group description Cont.…..</vt:lpstr>
      <vt:lpstr>Council composition</vt:lpstr>
      <vt:lpstr>Learning Outcomes</vt:lpstr>
      <vt:lpstr>Selected Format</vt:lpstr>
      <vt:lpstr>Justification of Selected Format</vt:lpstr>
      <vt:lpstr>Theoretical Framework</vt:lpstr>
      <vt:lpstr>Justification of Theoretical Frameworks</vt:lpstr>
      <vt:lpstr>Cont.……</vt:lpstr>
      <vt:lpstr>Program Schedule</vt:lpstr>
      <vt:lpstr>Learning Strategies</vt:lpstr>
      <vt:lpstr>Justification of Learning Strategies</vt:lpstr>
      <vt:lpstr>Lesson Plan: January</vt:lpstr>
      <vt:lpstr>Evaluation &amp; Feedback Mechanisms</vt:lpstr>
      <vt:lpstr>References</vt:lpstr>
      <vt:lpstr>Ref Cont………</vt:lpstr>
      <vt:lpstr>Ref. Cont…….</vt:lpstr>
      <vt:lpstr>Appreciation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Yalley, Albert</cp:lastModifiedBy>
  <cp:revision>2</cp:revision>
  <dcterms:created xsi:type="dcterms:W3CDTF">2013-01-27T09:14:16Z</dcterms:created>
  <dcterms:modified xsi:type="dcterms:W3CDTF">2024-12-17T02:04:39Z</dcterms:modified>
  <cp:category/>
</cp:coreProperties>
</file>