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6" r:id="rId3"/>
    <p:sldId id="267" r:id="rId4"/>
    <p:sldId id="268" r:id="rId5"/>
    <p:sldId id="257" r:id="rId6"/>
    <p:sldId id="263" r:id="rId7"/>
    <p:sldId id="262" r:id="rId8"/>
    <p:sldId id="264" r:id="rId9"/>
    <p:sldId id="265" r:id="rId10"/>
    <p:sldId id="26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325495-7AEF-47F0-B840-A2798BC3D376}" v="799" dt="2024-02-19T19:26:48.5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455"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lley, Albert" userId="c559e9b1-8000-4b87-8901-98b7b69d7e58" providerId="ADAL" clId="{F6325495-7AEF-47F0-B840-A2798BC3D376}"/>
    <pc:docChg chg="custSel modSld">
      <pc:chgData name="Yalley, Albert" userId="c559e9b1-8000-4b87-8901-98b7b69d7e58" providerId="ADAL" clId="{F6325495-7AEF-47F0-B840-A2798BC3D376}" dt="2024-02-19T19:34:04.188" v="813" actId="33524"/>
      <pc:docMkLst>
        <pc:docMk/>
      </pc:docMkLst>
      <pc:sldChg chg="modSp mod">
        <pc:chgData name="Yalley, Albert" userId="c559e9b1-8000-4b87-8901-98b7b69d7e58" providerId="ADAL" clId="{F6325495-7AEF-47F0-B840-A2798BC3D376}" dt="2024-02-19T19:28:12.915" v="811" actId="20577"/>
        <pc:sldMkLst>
          <pc:docMk/>
          <pc:sldMk cId="3297775984" sldId="256"/>
        </pc:sldMkLst>
        <pc:spChg chg="mod">
          <ac:chgData name="Yalley, Albert" userId="c559e9b1-8000-4b87-8901-98b7b69d7e58" providerId="ADAL" clId="{F6325495-7AEF-47F0-B840-A2798BC3D376}" dt="2024-02-19T19:28:12.915" v="811" actId="20577"/>
          <ac:spMkLst>
            <pc:docMk/>
            <pc:sldMk cId="3297775984" sldId="256"/>
            <ac:spMk id="2" creationId="{00000000-0000-0000-0000-000000000000}"/>
          </ac:spMkLst>
        </pc:spChg>
      </pc:sldChg>
      <pc:sldChg chg="modSp">
        <pc:chgData name="Yalley, Albert" userId="c559e9b1-8000-4b87-8901-98b7b69d7e58" providerId="ADAL" clId="{F6325495-7AEF-47F0-B840-A2798BC3D376}" dt="2024-02-19T19:26:48.534" v="798" actId="20577"/>
        <pc:sldMkLst>
          <pc:docMk/>
          <pc:sldMk cId="1385900225" sldId="264"/>
        </pc:sldMkLst>
        <pc:graphicFrameChg chg="mod">
          <ac:chgData name="Yalley, Albert" userId="c559e9b1-8000-4b87-8901-98b7b69d7e58" providerId="ADAL" clId="{F6325495-7AEF-47F0-B840-A2798BC3D376}" dt="2024-02-19T19:26:48.534" v="798" actId="20577"/>
          <ac:graphicFrameMkLst>
            <pc:docMk/>
            <pc:sldMk cId="1385900225" sldId="264"/>
            <ac:graphicFrameMk id="4" creationId="{00000000-0000-0000-0000-000000000000}"/>
          </ac:graphicFrameMkLst>
        </pc:graphicFrameChg>
      </pc:sldChg>
      <pc:sldChg chg="modSp mod">
        <pc:chgData name="Yalley, Albert" userId="c559e9b1-8000-4b87-8901-98b7b69d7e58" providerId="ADAL" clId="{F6325495-7AEF-47F0-B840-A2798BC3D376}" dt="2024-02-19T19:34:04.188" v="813" actId="33524"/>
        <pc:sldMkLst>
          <pc:docMk/>
          <pc:sldMk cId="4151870366" sldId="266"/>
        </pc:sldMkLst>
        <pc:spChg chg="mod">
          <ac:chgData name="Yalley, Albert" userId="c559e9b1-8000-4b87-8901-98b7b69d7e58" providerId="ADAL" clId="{F6325495-7AEF-47F0-B840-A2798BC3D376}" dt="2024-02-19T19:34:04.188" v="813" actId="33524"/>
          <ac:spMkLst>
            <pc:docMk/>
            <pc:sldMk cId="4151870366" sldId="266"/>
            <ac:spMk id="3" creationId="{7306222B-8709-8F7A-3025-1036F1CF6706}"/>
          </ac:spMkLst>
        </pc:spChg>
      </pc:sldChg>
    </pc:docChg>
  </pc:docChgLst>
</pc:chgInfo>
</file>

<file path=ppt/diagrams/_rels/data6.xml.rels><?xml version="1.0" encoding="UTF-8" standalone="yes"?>
<Relationships xmlns="http://schemas.openxmlformats.org/package/2006/relationships"><Relationship Id="rId2" Type="http://schemas.openxmlformats.org/officeDocument/2006/relationships/hyperlink" Target="https://www.pewresearch.org/short-reads/2022/10/07/hispanic-enrollment-reaches-new-high-at-four-year-colleges-in-the-u-s-but-affordability-remains-an-obstacle/" TargetMode="External"/><Relationship Id="rId1" Type="http://schemas.openxmlformats.org/officeDocument/2006/relationships/hyperlink" Target="https://books.google.co.ke/books/about/Is_Everyone_Really_Equal.html?id=t4stDwAAQBAJ&amp;redir_esc=y" TargetMode="External"/></Relationships>
</file>

<file path=ppt/diagrams/_rels/drawing6.xml.rels><?xml version="1.0" encoding="UTF-8" standalone="yes"?>
<Relationships xmlns="http://schemas.openxmlformats.org/package/2006/relationships"><Relationship Id="rId2" Type="http://schemas.openxmlformats.org/officeDocument/2006/relationships/hyperlink" Target="https://books.google.co.ke/books/about/Is_Everyone_Really_Equal.html?id=t4stDwAAQBAJ&amp;redir_esc=y" TargetMode="External"/><Relationship Id="rId1" Type="http://schemas.openxmlformats.org/officeDocument/2006/relationships/hyperlink" Target="https://www.pewresearch.org/short-reads/2022/10/07/hispanic-enrollment-reaches-new-high-at-four-year-colleges-in-the-u-s-but-affordability-remains-an-obstacle/"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ADA83C-0C4D-4AF7-9AC4-ED4E41A13154}"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A909939-4DB2-441A-9EDB-A54326118BF1}">
      <dgm:prSet/>
      <dgm:spPr/>
      <dgm:t>
        <a:bodyPr/>
        <a:lstStyle/>
        <a:p>
          <a:pPr rtl="0"/>
          <a:r>
            <a:rPr lang="en-US" dirty="0"/>
            <a:t>Fosters institutional change by helping to evaluate and reform policies, practices and procedures that perpetuate inequities by engaging in conversations and initiatives that contribute to creating more inclusive and just academic environment</a:t>
          </a:r>
        </a:p>
      </dgm:t>
    </dgm:pt>
    <dgm:pt modelId="{DC278B8A-A53F-4D65-B033-6AC91A132DBB}" type="parTrans" cxnId="{7AC84BC2-2966-44B1-B6F3-10E70DE419F5}">
      <dgm:prSet/>
      <dgm:spPr/>
      <dgm:t>
        <a:bodyPr/>
        <a:lstStyle/>
        <a:p>
          <a:endParaRPr lang="en-US"/>
        </a:p>
      </dgm:t>
    </dgm:pt>
    <dgm:pt modelId="{F44A9EDA-2B52-465E-A3A9-998609DCB6B9}" type="sibTrans" cxnId="{7AC84BC2-2966-44B1-B6F3-10E70DE419F5}">
      <dgm:prSet/>
      <dgm:spPr/>
      <dgm:t>
        <a:bodyPr/>
        <a:lstStyle/>
        <a:p>
          <a:endParaRPr lang="en-US"/>
        </a:p>
      </dgm:t>
    </dgm:pt>
    <dgm:pt modelId="{4737EAD0-074F-46A6-9AB4-3EA146B96846}">
      <dgm:prSet/>
      <dgm:spPr/>
      <dgm:t>
        <a:bodyPr/>
        <a:lstStyle/>
        <a:p>
          <a:pPr rtl="0"/>
          <a:r>
            <a:rPr lang="en-US" dirty="0"/>
            <a:t>It challenges us to analyze power dynamics, social structures and historical context critically to foster a deeper understanding of how racism operates beyond individual biases, challenging student to question assumptions and engage in nuanced discussion about Privileges, oppression and social justice </a:t>
          </a:r>
        </a:p>
      </dgm:t>
    </dgm:pt>
    <dgm:pt modelId="{27682EFA-0E4E-4558-A355-BBA12F5187B9}" type="sibTrans" cxnId="{356B10F7-5C49-42DA-B68C-35F8C374BA6C}">
      <dgm:prSet/>
      <dgm:spPr/>
      <dgm:t>
        <a:bodyPr/>
        <a:lstStyle/>
        <a:p>
          <a:endParaRPr lang="en-US"/>
        </a:p>
      </dgm:t>
    </dgm:pt>
    <dgm:pt modelId="{9653A785-D2DE-46EB-B757-672BBFFBBA1A}" type="parTrans" cxnId="{356B10F7-5C49-42DA-B68C-35F8C374BA6C}">
      <dgm:prSet/>
      <dgm:spPr/>
      <dgm:t>
        <a:bodyPr/>
        <a:lstStyle/>
        <a:p>
          <a:endParaRPr lang="en-US"/>
        </a:p>
      </dgm:t>
    </dgm:pt>
    <dgm:pt modelId="{53720A7A-2BB0-488C-B916-56A8A5AE0C9C}">
      <dgm:prSet/>
      <dgm:spPr/>
      <dgm:t>
        <a:bodyPr/>
        <a:lstStyle/>
        <a:p>
          <a:pPr rtl="0"/>
          <a:r>
            <a:rPr lang="en-US" dirty="0"/>
            <a:t>Addressing structural racism is crucial for promoting diversity, equity and inclusion in our campuses, acknowledging historical and ongoing disparities and dismantling institutional barriers. </a:t>
          </a:r>
        </a:p>
      </dgm:t>
    </dgm:pt>
    <dgm:pt modelId="{BAE5BEC6-4084-4A49-B105-B17C06AAF092}" type="sibTrans" cxnId="{7B935AD5-F588-4C55-99B2-2EA2EC3F9132}">
      <dgm:prSet/>
      <dgm:spPr/>
      <dgm:t>
        <a:bodyPr/>
        <a:lstStyle/>
        <a:p>
          <a:endParaRPr lang="en-US"/>
        </a:p>
      </dgm:t>
    </dgm:pt>
    <dgm:pt modelId="{277EC06F-DCF4-4222-A46E-E9C86587C355}" type="parTrans" cxnId="{7B935AD5-F588-4C55-99B2-2EA2EC3F9132}">
      <dgm:prSet/>
      <dgm:spPr/>
      <dgm:t>
        <a:bodyPr/>
        <a:lstStyle/>
        <a:p>
          <a:endParaRPr lang="en-US"/>
        </a:p>
      </dgm:t>
    </dgm:pt>
    <dgm:pt modelId="{D361CADC-336A-47AE-9EE0-9972F03E2213}" type="pres">
      <dgm:prSet presAssocID="{8AADA83C-0C4D-4AF7-9AC4-ED4E41A13154}" presName="linear" presStyleCnt="0">
        <dgm:presLayoutVars>
          <dgm:animLvl val="lvl"/>
          <dgm:resizeHandles val="exact"/>
        </dgm:presLayoutVars>
      </dgm:prSet>
      <dgm:spPr/>
    </dgm:pt>
    <dgm:pt modelId="{5F9CD2DC-A3FA-422A-94C4-743B9DDBC108}" type="pres">
      <dgm:prSet presAssocID="{53720A7A-2BB0-488C-B916-56A8A5AE0C9C}" presName="parentText" presStyleLbl="node1" presStyleIdx="0" presStyleCnt="3">
        <dgm:presLayoutVars>
          <dgm:chMax val="0"/>
          <dgm:bulletEnabled val="1"/>
        </dgm:presLayoutVars>
      </dgm:prSet>
      <dgm:spPr/>
    </dgm:pt>
    <dgm:pt modelId="{3D9F05B7-2AA2-4E22-934B-E12BC8CD84F7}" type="pres">
      <dgm:prSet presAssocID="{BAE5BEC6-4084-4A49-B105-B17C06AAF092}" presName="spacer" presStyleCnt="0"/>
      <dgm:spPr/>
    </dgm:pt>
    <dgm:pt modelId="{C37151D8-5D29-4973-8327-CE96A5D482F7}" type="pres">
      <dgm:prSet presAssocID="{4737EAD0-074F-46A6-9AB4-3EA146B96846}" presName="parentText" presStyleLbl="node1" presStyleIdx="1" presStyleCnt="3">
        <dgm:presLayoutVars>
          <dgm:chMax val="0"/>
          <dgm:bulletEnabled val="1"/>
        </dgm:presLayoutVars>
      </dgm:prSet>
      <dgm:spPr/>
    </dgm:pt>
    <dgm:pt modelId="{81A5E47B-E0B3-41CD-8F27-12F588D58E98}" type="pres">
      <dgm:prSet presAssocID="{27682EFA-0E4E-4558-A355-BBA12F5187B9}" presName="spacer" presStyleCnt="0"/>
      <dgm:spPr/>
    </dgm:pt>
    <dgm:pt modelId="{B2DD25A0-27D0-419A-8771-9C362800AC45}" type="pres">
      <dgm:prSet presAssocID="{5A909939-4DB2-441A-9EDB-A54326118BF1}" presName="parentText" presStyleLbl="node1" presStyleIdx="2" presStyleCnt="3">
        <dgm:presLayoutVars>
          <dgm:chMax val="0"/>
          <dgm:bulletEnabled val="1"/>
        </dgm:presLayoutVars>
      </dgm:prSet>
      <dgm:spPr/>
    </dgm:pt>
  </dgm:ptLst>
  <dgm:cxnLst>
    <dgm:cxn modelId="{B592310E-EC62-4B5C-A68F-C245CE8B583D}" type="presOf" srcId="{5A909939-4DB2-441A-9EDB-A54326118BF1}" destId="{B2DD25A0-27D0-419A-8771-9C362800AC45}" srcOrd="0" destOrd="0" presId="urn:microsoft.com/office/officeart/2005/8/layout/vList2"/>
    <dgm:cxn modelId="{86FAAB2D-5DC3-47E6-BCC2-2A152786CA94}" type="presOf" srcId="{53720A7A-2BB0-488C-B916-56A8A5AE0C9C}" destId="{5F9CD2DC-A3FA-422A-94C4-743B9DDBC108}" srcOrd="0" destOrd="0" presId="urn:microsoft.com/office/officeart/2005/8/layout/vList2"/>
    <dgm:cxn modelId="{AA1A974E-1E8A-4861-A5D7-B0C40D5312E0}" type="presOf" srcId="{4737EAD0-074F-46A6-9AB4-3EA146B96846}" destId="{C37151D8-5D29-4973-8327-CE96A5D482F7}" srcOrd="0" destOrd="0" presId="urn:microsoft.com/office/officeart/2005/8/layout/vList2"/>
    <dgm:cxn modelId="{7AC84BC2-2966-44B1-B6F3-10E70DE419F5}" srcId="{8AADA83C-0C4D-4AF7-9AC4-ED4E41A13154}" destId="{5A909939-4DB2-441A-9EDB-A54326118BF1}" srcOrd="2" destOrd="0" parTransId="{DC278B8A-A53F-4D65-B033-6AC91A132DBB}" sibTransId="{F44A9EDA-2B52-465E-A3A9-998609DCB6B9}"/>
    <dgm:cxn modelId="{7B935AD5-F588-4C55-99B2-2EA2EC3F9132}" srcId="{8AADA83C-0C4D-4AF7-9AC4-ED4E41A13154}" destId="{53720A7A-2BB0-488C-B916-56A8A5AE0C9C}" srcOrd="0" destOrd="0" parTransId="{277EC06F-DCF4-4222-A46E-E9C86587C355}" sibTransId="{BAE5BEC6-4084-4A49-B105-B17C06AAF092}"/>
    <dgm:cxn modelId="{02EDFEF2-09C4-4486-BC7A-728CA081445E}" type="presOf" srcId="{8AADA83C-0C4D-4AF7-9AC4-ED4E41A13154}" destId="{D361CADC-336A-47AE-9EE0-9972F03E2213}" srcOrd="0" destOrd="0" presId="urn:microsoft.com/office/officeart/2005/8/layout/vList2"/>
    <dgm:cxn modelId="{356B10F7-5C49-42DA-B68C-35F8C374BA6C}" srcId="{8AADA83C-0C4D-4AF7-9AC4-ED4E41A13154}" destId="{4737EAD0-074F-46A6-9AB4-3EA146B96846}" srcOrd="1" destOrd="0" parTransId="{9653A785-D2DE-46EB-B757-672BBFFBBA1A}" sibTransId="{27682EFA-0E4E-4558-A355-BBA12F5187B9}"/>
    <dgm:cxn modelId="{4E563130-0B13-4D27-A994-18BCD0499FCD}" type="presParOf" srcId="{D361CADC-336A-47AE-9EE0-9972F03E2213}" destId="{5F9CD2DC-A3FA-422A-94C4-743B9DDBC108}" srcOrd="0" destOrd="0" presId="urn:microsoft.com/office/officeart/2005/8/layout/vList2"/>
    <dgm:cxn modelId="{99CC342C-A81B-4919-8CF5-9AAB088C75FD}" type="presParOf" srcId="{D361CADC-336A-47AE-9EE0-9972F03E2213}" destId="{3D9F05B7-2AA2-4E22-934B-E12BC8CD84F7}" srcOrd="1" destOrd="0" presId="urn:microsoft.com/office/officeart/2005/8/layout/vList2"/>
    <dgm:cxn modelId="{FF801D7E-3B07-4315-9423-758E261029FB}" type="presParOf" srcId="{D361CADC-336A-47AE-9EE0-9972F03E2213}" destId="{C37151D8-5D29-4973-8327-CE96A5D482F7}" srcOrd="2" destOrd="0" presId="urn:microsoft.com/office/officeart/2005/8/layout/vList2"/>
    <dgm:cxn modelId="{9026721E-88DE-4BF7-B33C-B7A28FF399B4}" type="presParOf" srcId="{D361CADC-336A-47AE-9EE0-9972F03E2213}" destId="{81A5E47B-E0B3-41CD-8F27-12F588D58E98}" srcOrd="3" destOrd="0" presId="urn:microsoft.com/office/officeart/2005/8/layout/vList2"/>
    <dgm:cxn modelId="{973B3BB8-D0EB-4CBF-A857-3EC2CC85F21B}" type="presParOf" srcId="{D361CADC-336A-47AE-9EE0-9972F03E2213}" destId="{B2DD25A0-27D0-419A-8771-9C362800AC4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2F9485-3C40-4289-BDED-D065489BB54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0DC4C148-051F-4B4E-BB50-2EFA12C149D2}">
      <dgm:prSet/>
      <dgm:spPr/>
      <dgm:t>
        <a:bodyPr/>
        <a:lstStyle/>
        <a:p>
          <a:pPr rtl="0"/>
          <a:r>
            <a:rPr lang="en-US" i="1" dirty="0">
              <a:latin typeface="Aptos Display" panose="020B0004020202020204" pitchFamily="34" charset="0"/>
              <a:ea typeface="ADLaM Display" panose="020F0502020204030204" pitchFamily="2" charset="0"/>
              <a:cs typeface="Adobe Devanagari" panose="02040503050201020203" pitchFamily="18" charset="0"/>
            </a:rPr>
            <a:t>Structural racism: Policies, practices and procedures that perpetuate racial inequalities, such as disparities in admissions, funding and faculty hiring e.g. : racial stereotype</a:t>
          </a:r>
          <a:endParaRPr lang="en-US" dirty="0">
            <a:latin typeface="Aptos Display" panose="020B0004020202020204" pitchFamily="34" charset="0"/>
            <a:ea typeface="ADLaM Display" panose="020F0502020204030204" pitchFamily="2" charset="0"/>
            <a:cs typeface="Adobe Devanagari" panose="02040503050201020203" pitchFamily="18" charset="0"/>
          </a:endParaRPr>
        </a:p>
      </dgm:t>
    </dgm:pt>
    <dgm:pt modelId="{177FAE4E-F421-45C5-9641-88ED9ACBE90E}" type="parTrans" cxnId="{53251754-0B8F-4B86-AE31-74FC2A0C78A3}">
      <dgm:prSet/>
      <dgm:spPr/>
      <dgm:t>
        <a:bodyPr/>
        <a:lstStyle/>
        <a:p>
          <a:endParaRPr lang="en-US"/>
        </a:p>
      </dgm:t>
    </dgm:pt>
    <dgm:pt modelId="{CF469DC2-0554-4286-9F56-6C5A1A63255E}" type="sibTrans" cxnId="{53251754-0B8F-4B86-AE31-74FC2A0C78A3}">
      <dgm:prSet/>
      <dgm:spPr/>
      <dgm:t>
        <a:bodyPr/>
        <a:lstStyle/>
        <a:p>
          <a:endParaRPr lang="en-US"/>
        </a:p>
      </dgm:t>
    </dgm:pt>
    <dgm:pt modelId="{C464CA87-1B25-48A9-9D06-DA6400AC1C66}">
      <dgm:prSet/>
      <dgm:spPr/>
      <dgm:t>
        <a:bodyPr/>
        <a:lstStyle/>
        <a:p>
          <a:pPr rtl="0"/>
          <a:r>
            <a:rPr lang="en-US" i="1" dirty="0">
              <a:latin typeface="Aptos Display" panose="020B0004020202020204" pitchFamily="34" charset="0"/>
              <a:cs typeface="Adobe Devanagari" panose="02040503050201020203" pitchFamily="18" charset="0"/>
            </a:rPr>
            <a:t>Microaggression: They are small comment(verbal, nonverbal or Visual) that are said, done or seen directed toward people of color, often automatically or unconscious (Solórzano, Ceja &amp;Yosso,2000). It create hostile environment for minority student and faculty.</a:t>
          </a:r>
          <a:endParaRPr lang="en-US" dirty="0">
            <a:latin typeface="Aptos Display" panose="020B0004020202020204" pitchFamily="34" charset="0"/>
            <a:cs typeface="Adobe Devanagari" panose="02040503050201020203" pitchFamily="18" charset="0"/>
          </a:endParaRPr>
        </a:p>
      </dgm:t>
    </dgm:pt>
    <dgm:pt modelId="{98053320-6F84-4441-BEA3-2FC60F47ED59}" type="parTrans" cxnId="{FA4EC249-9B58-45BB-A9F1-E0834C64ACD8}">
      <dgm:prSet/>
      <dgm:spPr/>
      <dgm:t>
        <a:bodyPr/>
        <a:lstStyle/>
        <a:p>
          <a:endParaRPr lang="en-US"/>
        </a:p>
      </dgm:t>
    </dgm:pt>
    <dgm:pt modelId="{3F39015E-D8C0-4127-A9A5-BEF804FABDF8}" type="sibTrans" cxnId="{FA4EC249-9B58-45BB-A9F1-E0834C64ACD8}">
      <dgm:prSet/>
      <dgm:spPr/>
      <dgm:t>
        <a:bodyPr/>
        <a:lstStyle/>
        <a:p>
          <a:endParaRPr lang="en-US"/>
        </a:p>
      </dgm:t>
    </dgm:pt>
    <dgm:pt modelId="{1BC9ABB1-1A56-4F9C-89F2-B209980BBE21}" type="pres">
      <dgm:prSet presAssocID="{E22F9485-3C40-4289-BDED-D065489BB548}" presName="Name0" presStyleCnt="0">
        <dgm:presLayoutVars>
          <dgm:dir/>
          <dgm:animLvl val="lvl"/>
          <dgm:resizeHandles val="exact"/>
        </dgm:presLayoutVars>
      </dgm:prSet>
      <dgm:spPr/>
    </dgm:pt>
    <dgm:pt modelId="{267F4291-D238-4A19-B2F6-87F90988136F}" type="pres">
      <dgm:prSet presAssocID="{0DC4C148-051F-4B4E-BB50-2EFA12C149D2}" presName="linNode" presStyleCnt="0"/>
      <dgm:spPr/>
    </dgm:pt>
    <dgm:pt modelId="{80EF6E78-E7E6-4F3D-9BFA-BFF522D375F2}" type="pres">
      <dgm:prSet presAssocID="{0DC4C148-051F-4B4E-BB50-2EFA12C149D2}" presName="parentText" presStyleLbl="node1" presStyleIdx="0" presStyleCnt="2" custScaleX="275051" custLinFactNeighborX="604" custLinFactNeighborY="-9282">
        <dgm:presLayoutVars>
          <dgm:chMax val="1"/>
          <dgm:bulletEnabled val="1"/>
        </dgm:presLayoutVars>
      </dgm:prSet>
      <dgm:spPr/>
    </dgm:pt>
    <dgm:pt modelId="{1A109BFF-3973-4A6C-AB31-20348980A811}" type="pres">
      <dgm:prSet presAssocID="{CF469DC2-0554-4286-9F56-6C5A1A63255E}" presName="sp" presStyleCnt="0"/>
      <dgm:spPr/>
    </dgm:pt>
    <dgm:pt modelId="{096F3378-64F2-4A28-9693-F29EB72D4CBC}" type="pres">
      <dgm:prSet presAssocID="{C464CA87-1B25-48A9-9D06-DA6400AC1C66}" presName="linNode" presStyleCnt="0"/>
      <dgm:spPr/>
    </dgm:pt>
    <dgm:pt modelId="{888F8EA6-1F09-47CC-922C-7482544C34B9}" type="pres">
      <dgm:prSet presAssocID="{C464CA87-1B25-48A9-9D06-DA6400AC1C66}" presName="parentText" presStyleLbl="node1" presStyleIdx="1" presStyleCnt="2" custScaleX="274458" custLinFactNeighborX="2625" custLinFactNeighborY="982">
        <dgm:presLayoutVars>
          <dgm:chMax val="1"/>
          <dgm:bulletEnabled val="1"/>
        </dgm:presLayoutVars>
      </dgm:prSet>
      <dgm:spPr/>
    </dgm:pt>
  </dgm:ptLst>
  <dgm:cxnLst>
    <dgm:cxn modelId="{C3ACBA0A-46CF-44D5-ACBC-E908694563A8}" type="presOf" srcId="{E22F9485-3C40-4289-BDED-D065489BB548}" destId="{1BC9ABB1-1A56-4F9C-89F2-B209980BBE21}" srcOrd="0" destOrd="0" presId="urn:microsoft.com/office/officeart/2005/8/layout/vList5"/>
    <dgm:cxn modelId="{FA4EC249-9B58-45BB-A9F1-E0834C64ACD8}" srcId="{E22F9485-3C40-4289-BDED-D065489BB548}" destId="{C464CA87-1B25-48A9-9D06-DA6400AC1C66}" srcOrd="1" destOrd="0" parTransId="{98053320-6F84-4441-BEA3-2FC60F47ED59}" sibTransId="{3F39015E-D8C0-4127-A9A5-BEF804FABDF8}"/>
    <dgm:cxn modelId="{53251754-0B8F-4B86-AE31-74FC2A0C78A3}" srcId="{E22F9485-3C40-4289-BDED-D065489BB548}" destId="{0DC4C148-051F-4B4E-BB50-2EFA12C149D2}" srcOrd="0" destOrd="0" parTransId="{177FAE4E-F421-45C5-9641-88ED9ACBE90E}" sibTransId="{CF469DC2-0554-4286-9F56-6C5A1A63255E}"/>
    <dgm:cxn modelId="{F88D6DE0-4A3B-4624-9E92-F67604B520BE}" type="presOf" srcId="{0DC4C148-051F-4B4E-BB50-2EFA12C149D2}" destId="{80EF6E78-E7E6-4F3D-9BFA-BFF522D375F2}" srcOrd="0" destOrd="0" presId="urn:microsoft.com/office/officeart/2005/8/layout/vList5"/>
    <dgm:cxn modelId="{CAA2A9EF-2B10-459F-B39C-B3950F7B29DE}" type="presOf" srcId="{C464CA87-1B25-48A9-9D06-DA6400AC1C66}" destId="{888F8EA6-1F09-47CC-922C-7482544C34B9}" srcOrd="0" destOrd="0" presId="urn:microsoft.com/office/officeart/2005/8/layout/vList5"/>
    <dgm:cxn modelId="{F71C19CB-B7F7-4540-ADD2-3686764446D9}" type="presParOf" srcId="{1BC9ABB1-1A56-4F9C-89F2-B209980BBE21}" destId="{267F4291-D238-4A19-B2F6-87F90988136F}" srcOrd="0" destOrd="0" presId="urn:microsoft.com/office/officeart/2005/8/layout/vList5"/>
    <dgm:cxn modelId="{1B571F25-88FD-432F-84F5-9BAD6128A11C}" type="presParOf" srcId="{267F4291-D238-4A19-B2F6-87F90988136F}" destId="{80EF6E78-E7E6-4F3D-9BFA-BFF522D375F2}" srcOrd="0" destOrd="0" presId="urn:microsoft.com/office/officeart/2005/8/layout/vList5"/>
    <dgm:cxn modelId="{DED37FBE-A667-4024-960C-7449502C9EB8}" type="presParOf" srcId="{1BC9ABB1-1A56-4F9C-89F2-B209980BBE21}" destId="{1A109BFF-3973-4A6C-AB31-20348980A811}" srcOrd="1" destOrd="0" presId="urn:microsoft.com/office/officeart/2005/8/layout/vList5"/>
    <dgm:cxn modelId="{BBAD957D-BD38-4337-B029-8E47DF81B3B1}" type="presParOf" srcId="{1BC9ABB1-1A56-4F9C-89F2-B209980BBE21}" destId="{096F3378-64F2-4A28-9693-F29EB72D4CBC}" srcOrd="2" destOrd="0" presId="urn:microsoft.com/office/officeart/2005/8/layout/vList5"/>
    <dgm:cxn modelId="{6678D068-D6AE-4B45-AFFF-1A961767D5A3}" type="presParOf" srcId="{096F3378-64F2-4A28-9693-F29EB72D4CBC}" destId="{888F8EA6-1F09-47CC-922C-7482544C34B9}"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DCFAA3-9A79-49E5-9856-B3C3069C6C0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0FEEB55B-156E-413D-B3D1-3FBC697C702C}">
      <dgm:prSet/>
      <dgm:spPr/>
      <dgm:t>
        <a:bodyPr/>
        <a:lstStyle/>
        <a:p>
          <a:pPr rtl="0"/>
          <a:r>
            <a:rPr lang="en-US" dirty="0"/>
            <a:t>Curriculum Bias: Absence of diverse perspectives and experiences in course materials syllabi, and academic discourse can reinforce dominant narratives and exclude minority voices</a:t>
          </a:r>
        </a:p>
      </dgm:t>
    </dgm:pt>
    <dgm:pt modelId="{8207D808-B44C-482F-BEE6-843A0DC0830D}" type="parTrans" cxnId="{526E4AD1-D735-4F95-81E7-B743FD6B6370}">
      <dgm:prSet/>
      <dgm:spPr/>
      <dgm:t>
        <a:bodyPr/>
        <a:lstStyle/>
        <a:p>
          <a:endParaRPr lang="en-US"/>
        </a:p>
      </dgm:t>
    </dgm:pt>
    <dgm:pt modelId="{7E49B646-18DB-4C8F-8DFF-DBA107CFD67E}" type="sibTrans" cxnId="{526E4AD1-D735-4F95-81E7-B743FD6B6370}">
      <dgm:prSet/>
      <dgm:spPr/>
      <dgm:t>
        <a:bodyPr/>
        <a:lstStyle/>
        <a:p>
          <a:endParaRPr lang="en-US"/>
        </a:p>
      </dgm:t>
    </dgm:pt>
    <dgm:pt modelId="{515EF21B-6338-4562-A76A-42CD739C79C3}">
      <dgm:prSet/>
      <dgm:spPr/>
      <dgm:t>
        <a:bodyPr/>
        <a:lstStyle/>
        <a:p>
          <a:pPr rtl="0"/>
          <a:r>
            <a:rPr lang="en-US" dirty="0"/>
            <a:t>Discriminatory Behaviors: overt act such as harassment, exclusion, differential treatment based on race among students, faculty, or staff members within our institutions</a:t>
          </a:r>
        </a:p>
      </dgm:t>
    </dgm:pt>
    <dgm:pt modelId="{5DD4249C-A413-4EAA-BA29-4824A88A5FAE}" type="parTrans" cxnId="{7EE718FC-215D-43DF-9357-E9F34DF14882}">
      <dgm:prSet/>
      <dgm:spPr/>
      <dgm:t>
        <a:bodyPr/>
        <a:lstStyle/>
        <a:p>
          <a:endParaRPr lang="en-US"/>
        </a:p>
      </dgm:t>
    </dgm:pt>
    <dgm:pt modelId="{E3A77C03-F2D0-41F5-9810-B9C9A10FF916}" type="sibTrans" cxnId="{7EE718FC-215D-43DF-9357-E9F34DF14882}">
      <dgm:prSet/>
      <dgm:spPr/>
      <dgm:t>
        <a:bodyPr/>
        <a:lstStyle/>
        <a:p>
          <a:endParaRPr lang="en-US"/>
        </a:p>
      </dgm:t>
    </dgm:pt>
    <dgm:pt modelId="{8645767B-1034-4C1F-9AD8-52EB7D850DCB}" type="pres">
      <dgm:prSet presAssocID="{CEDCFAA3-9A79-49E5-9856-B3C3069C6C0C}" presName="linear" presStyleCnt="0">
        <dgm:presLayoutVars>
          <dgm:animLvl val="lvl"/>
          <dgm:resizeHandles val="exact"/>
        </dgm:presLayoutVars>
      </dgm:prSet>
      <dgm:spPr/>
    </dgm:pt>
    <dgm:pt modelId="{6EBDF965-513D-40C7-A3CA-F84C38E05399}" type="pres">
      <dgm:prSet presAssocID="{0FEEB55B-156E-413D-B3D1-3FBC697C702C}" presName="parentText" presStyleLbl="node1" presStyleIdx="0" presStyleCnt="2" custScaleY="118302" custLinFactNeighborX="213" custLinFactNeighborY="48631">
        <dgm:presLayoutVars>
          <dgm:chMax val="0"/>
          <dgm:bulletEnabled val="1"/>
        </dgm:presLayoutVars>
      </dgm:prSet>
      <dgm:spPr/>
    </dgm:pt>
    <dgm:pt modelId="{3E803C0C-7FC2-42A7-B5BE-D0E36F7DB130}" type="pres">
      <dgm:prSet presAssocID="{7E49B646-18DB-4C8F-8DFF-DBA107CFD67E}" presName="spacer" presStyleCnt="0"/>
      <dgm:spPr/>
    </dgm:pt>
    <dgm:pt modelId="{BD384D02-3086-42D8-906F-4A50821F9960}" type="pres">
      <dgm:prSet presAssocID="{515EF21B-6338-4562-A76A-42CD739C79C3}" presName="parentText" presStyleLbl="node1" presStyleIdx="1" presStyleCnt="2" custScaleY="115416">
        <dgm:presLayoutVars>
          <dgm:chMax val="0"/>
          <dgm:bulletEnabled val="1"/>
        </dgm:presLayoutVars>
      </dgm:prSet>
      <dgm:spPr/>
    </dgm:pt>
  </dgm:ptLst>
  <dgm:cxnLst>
    <dgm:cxn modelId="{3D3E9200-75B7-43E9-888A-587E1FC4D90D}" type="presOf" srcId="{0FEEB55B-156E-413D-B3D1-3FBC697C702C}" destId="{6EBDF965-513D-40C7-A3CA-F84C38E05399}" srcOrd="0" destOrd="0" presId="urn:microsoft.com/office/officeart/2005/8/layout/vList2"/>
    <dgm:cxn modelId="{A3B7D46E-E9E0-4149-99EB-F27ED3281F9A}" type="presOf" srcId="{515EF21B-6338-4562-A76A-42CD739C79C3}" destId="{BD384D02-3086-42D8-906F-4A50821F9960}" srcOrd="0" destOrd="0" presId="urn:microsoft.com/office/officeart/2005/8/layout/vList2"/>
    <dgm:cxn modelId="{526E4AD1-D735-4F95-81E7-B743FD6B6370}" srcId="{CEDCFAA3-9A79-49E5-9856-B3C3069C6C0C}" destId="{0FEEB55B-156E-413D-B3D1-3FBC697C702C}" srcOrd="0" destOrd="0" parTransId="{8207D808-B44C-482F-BEE6-843A0DC0830D}" sibTransId="{7E49B646-18DB-4C8F-8DFF-DBA107CFD67E}"/>
    <dgm:cxn modelId="{A0493AFA-8556-4774-8D8E-F1368F10EA0E}" type="presOf" srcId="{CEDCFAA3-9A79-49E5-9856-B3C3069C6C0C}" destId="{8645767B-1034-4C1F-9AD8-52EB7D850DCB}" srcOrd="0" destOrd="0" presId="urn:microsoft.com/office/officeart/2005/8/layout/vList2"/>
    <dgm:cxn modelId="{7EE718FC-215D-43DF-9357-E9F34DF14882}" srcId="{CEDCFAA3-9A79-49E5-9856-B3C3069C6C0C}" destId="{515EF21B-6338-4562-A76A-42CD739C79C3}" srcOrd="1" destOrd="0" parTransId="{5DD4249C-A413-4EAA-BA29-4824A88A5FAE}" sibTransId="{E3A77C03-F2D0-41F5-9810-B9C9A10FF916}"/>
    <dgm:cxn modelId="{566A526D-6BFF-4C28-B975-B66CE71697F3}" type="presParOf" srcId="{8645767B-1034-4C1F-9AD8-52EB7D850DCB}" destId="{6EBDF965-513D-40C7-A3CA-F84C38E05399}" srcOrd="0" destOrd="0" presId="urn:microsoft.com/office/officeart/2005/8/layout/vList2"/>
    <dgm:cxn modelId="{9B18A29E-2287-41CA-B7D3-54EB1ABB90AC}" type="presParOf" srcId="{8645767B-1034-4C1F-9AD8-52EB7D850DCB}" destId="{3E803C0C-7FC2-42A7-B5BE-D0E36F7DB130}" srcOrd="1" destOrd="0" presId="urn:microsoft.com/office/officeart/2005/8/layout/vList2"/>
    <dgm:cxn modelId="{83F88355-92C1-48AE-95CC-2300AD6C00BB}" type="presParOf" srcId="{8645767B-1034-4C1F-9AD8-52EB7D850DCB}" destId="{BD384D02-3086-42D8-906F-4A50821F9960}"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17C1925-0534-4D4A-A6F4-8F50CD9541D7}"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US"/>
        </a:p>
      </dgm:t>
    </dgm:pt>
    <dgm:pt modelId="{55C99D97-DAD0-447F-88E3-DE039B544100}">
      <dgm:prSet/>
      <dgm:spPr/>
      <dgm:t>
        <a:bodyPr/>
        <a:lstStyle/>
        <a:p>
          <a:pPr rtl="0"/>
          <a:r>
            <a:rPr lang="en-US"/>
            <a:t>Mandatory programs for admission officers to recognize and mitigate biases.</a:t>
          </a:r>
        </a:p>
      </dgm:t>
    </dgm:pt>
    <dgm:pt modelId="{93408EF5-F021-49E1-BF6D-9BCB07EBD030}" type="parTrans" cxnId="{DDEDB3F6-8B64-445B-83B3-5A99DCDB9E5C}">
      <dgm:prSet/>
      <dgm:spPr/>
      <dgm:t>
        <a:bodyPr/>
        <a:lstStyle/>
        <a:p>
          <a:endParaRPr lang="en-US"/>
        </a:p>
      </dgm:t>
    </dgm:pt>
    <dgm:pt modelId="{8C9324EF-D2B0-4C8F-AB6A-E3E954D4EDF1}" type="sibTrans" cxnId="{DDEDB3F6-8B64-445B-83B3-5A99DCDB9E5C}">
      <dgm:prSet/>
      <dgm:spPr/>
      <dgm:t>
        <a:bodyPr/>
        <a:lstStyle/>
        <a:p>
          <a:endParaRPr lang="en-US"/>
        </a:p>
      </dgm:t>
    </dgm:pt>
    <dgm:pt modelId="{ACC90B9A-D018-4E98-85F7-B3356556609E}">
      <dgm:prSet/>
      <dgm:spPr/>
      <dgm:t>
        <a:bodyPr/>
        <a:lstStyle/>
        <a:p>
          <a:pPr rtl="0"/>
          <a:r>
            <a:rPr lang="en-US" dirty="0"/>
            <a:t>Implement comprehensive diversity and inclusion initiatives that prioritize representation.</a:t>
          </a:r>
        </a:p>
      </dgm:t>
    </dgm:pt>
    <dgm:pt modelId="{ECE4451C-1576-4A5A-A8D5-24047D45013B}" type="parTrans" cxnId="{0012C7A1-42CF-4743-AC1B-E2BF4D252A7B}">
      <dgm:prSet/>
      <dgm:spPr/>
      <dgm:t>
        <a:bodyPr/>
        <a:lstStyle/>
        <a:p>
          <a:endParaRPr lang="en-US"/>
        </a:p>
      </dgm:t>
    </dgm:pt>
    <dgm:pt modelId="{4575E611-8851-44C9-A55E-510967D3CEC4}" type="sibTrans" cxnId="{0012C7A1-42CF-4743-AC1B-E2BF4D252A7B}">
      <dgm:prSet/>
      <dgm:spPr/>
      <dgm:t>
        <a:bodyPr/>
        <a:lstStyle/>
        <a:p>
          <a:endParaRPr lang="en-US"/>
        </a:p>
      </dgm:t>
    </dgm:pt>
    <dgm:pt modelId="{DCDC4037-262F-4916-9BAE-C5F65691723A}">
      <dgm:prSet/>
      <dgm:spPr/>
      <dgm:t>
        <a:bodyPr/>
        <a:lstStyle/>
        <a:p>
          <a:pPr rtl="0"/>
          <a:r>
            <a:rPr lang="en-US" dirty="0"/>
            <a:t>Carry out regular review and revise policies and practices to address biases</a:t>
          </a:r>
        </a:p>
      </dgm:t>
    </dgm:pt>
    <dgm:pt modelId="{F533C9F4-9F7B-4502-AE76-34669EC4B425}" type="parTrans" cxnId="{FBA92D76-CD0D-4319-B398-23D9C3A4F5A6}">
      <dgm:prSet/>
      <dgm:spPr/>
      <dgm:t>
        <a:bodyPr/>
        <a:lstStyle/>
        <a:p>
          <a:endParaRPr lang="en-US"/>
        </a:p>
      </dgm:t>
    </dgm:pt>
    <dgm:pt modelId="{62A3A6AD-1770-4365-AD95-DC572ED689CD}" type="sibTrans" cxnId="{FBA92D76-CD0D-4319-B398-23D9C3A4F5A6}">
      <dgm:prSet/>
      <dgm:spPr/>
      <dgm:t>
        <a:bodyPr/>
        <a:lstStyle/>
        <a:p>
          <a:endParaRPr lang="en-US"/>
        </a:p>
      </dgm:t>
    </dgm:pt>
    <dgm:pt modelId="{4F357E6B-010F-42DA-AA2A-FB189AD18396}">
      <dgm:prSet/>
      <dgm:spPr/>
      <dgm:t>
        <a:bodyPr/>
        <a:lstStyle/>
        <a:p>
          <a:pPr rtl="0"/>
          <a:r>
            <a:rPr lang="en-US"/>
            <a:t>Acknowledge and value diverse experiences and achievements.</a:t>
          </a:r>
        </a:p>
      </dgm:t>
    </dgm:pt>
    <dgm:pt modelId="{E9381A0E-79E3-486C-8B21-45279D5A5D70}" type="parTrans" cxnId="{B44C0A73-B9CF-4BA9-8ADE-46C7DF1EAFBD}">
      <dgm:prSet/>
      <dgm:spPr/>
      <dgm:t>
        <a:bodyPr/>
        <a:lstStyle/>
        <a:p>
          <a:endParaRPr lang="en-US"/>
        </a:p>
      </dgm:t>
    </dgm:pt>
    <dgm:pt modelId="{C37400D6-8C3C-4A46-81D6-C1075CA23968}" type="sibTrans" cxnId="{B44C0A73-B9CF-4BA9-8ADE-46C7DF1EAFBD}">
      <dgm:prSet/>
      <dgm:spPr/>
      <dgm:t>
        <a:bodyPr/>
        <a:lstStyle/>
        <a:p>
          <a:endParaRPr lang="en-US"/>
        </a:p>
      </dgm:t>
    </dgm:pt>
    <dgm:pt modelId="{CC3870DD-7930-4D20-9F05-24E73AA1B575}">
      <dgm:prSet/>
      <dgm:spPr/>
      <dgm:t>
        <a:bodyPr/>
        <a:lstStyle/>
        <a:p>
          <a:pPr rtl="0"/>
          <a:r>
            <a:rPr lang="en-US" dirty="0"/>
            <a:t>Recognize and address intersecting identities and experiences of people of color</a:t>
          </a:r>
        </a:p>
      </dgm:t>
    </dgm:pt>
    <dgm:pt modelId="{49690988-D910-492A-A26B-0EA7ADB63D90}" type="parTrans" cxnId="{17CF729E-5736-45D0-B7AE-74742ABF80B4}">
      <dgm:prSet/>
      <dgm:spPr/>
      <dgm:t>
        <a:bodyPr/>
        <a:lstStyle/>
        <a:p>
          <a:endParaRPr lang="en-US"/>
        </a:p>
      </dgm:t>
    </dgm:pt>
    <dgm:pt modelId="{DBAF9E5C-9987-4E3F-B1B7-366D5E65DC41}" type="sibTrans" cxnId="{17CF729E-5736-45D0-B7AE-74742ABF80B4}">
      <dgm:prSet/>
      <dgm:spPr/>
      <dgm:t>
        <a:bodyPr/>
        <a:lstStyle/>
        <a:p>
          <a:endParaRPr lang="en-US"/>
        </a:p>
      </dgm:t>
    </dgm:pt>
    <dgm:pt modelId="{8DD98499-2A6D-4FE5-9C19-D6653C43618D}">
      <dgm:prSet/>
      <dgm:spPr/>
      <dgm:t>
        <a:bodyPr/>
        <a:lstStyle/>
        <a:p>
          <a:pPr rtl="0"/>
          <a:r>
            <a:rPr lang="en-US" dirty="0"/>
            <a:t>Provide anti-racism and cultural competence education and training for faculty and staff</a:t>
          </a:r>
        </a:p>
      </dgm:t>
    </dgm:pt>
    <dgm:pt modelId="{EE049BB0-428E-4B0C-A601-F1FD067A0238}" type="parTrans" cxnId="{4FFC6696-7D27-48C9-B021-11F5D69EAC0F}">
      <dgm:prSet/>
      <dgm:spPr/>
      <dgm:t>
        <a:bodyPr/>
        <a:lstStyle/>
        <a:p>
          <a:endParaRPr lang="en-US"/>
        </a:p>
      </dgm:t>
    </dgm:pt>
    <dgm:pt modelId="{16EE44FF-BE72-4995-9A1D-39EE9F4B520B}" type="sibTrans" cxnId="{4FFC6696-7D27-48C9-B021-11F5D69EAC0F}">
      <dgm:prSet/>
      <dgm:spPr/>
      <dgm:t>
        <a:bodyPr/>
        <a:lstStyle/>
        <a:p>
          <a:endParaRPr lang="en-US"/>
        </a:p>
      </dgm:t>
    </dgm:pt>
    <dgm:pt modelId="{AC3E4414-A53C-4EEE-B020-6977E4BD9833}">
      <dgm:prSet/>
      <dgm:spPr/>
      <dgm:t>
        <a:bodyPr/>
        <a:lstStyle/>
        <a:p>
          <a:pPr rtl="0"/>
          <a:r>
            <a:rPr lang="en-US" dirty="0"/>
            <a:t>Create and support affinity groups and safe spaces for the marginalized group.</a:t>
          </a:r>
        </a:p>
      </dgm:t>
    </dgm:pt>
    <dgm:pt modelId="{09170F5D-D1F7-4BBE-BE1F-2D84BD3CDF46}" type="parTrans" cxnId="{1EDC886E-294A-495C-80CD-D8E03D3E5AAC}">
      <dgm:prSet/>
      <dgm:spPr/>
      <dgm:t>
        <a:bodyPr/>
        <a:lstStyle/>
        <a:p>
          <a:endParaRPr lang="en-US"/>
        </a:p>
      </dgm:t>
    </dgm:pt>
    <dgm:pt modelId="{679CB91B-7343-4EA8-8420-0CB912417CF5}" type="sibTrans" cxnId="{1EDC886E-294A-495C-80CD-D8E03D3E5AAC}">
      <dgm:prSet/>
      <dgm:spPr/>
      <dgm:t>
        <a:bodyPr/>
        <a:lstStyle/>
        <a:p>
          <a:endParaRPr lang="en-US"/>
        </a:p>
      </dgm:t>
    </dgm:pt>
    <dgm:pt modelId="{69FAABB6-ACD8-4146-AE30-B9F04C8CF588}">
      <dgm:prSet/>
      <dgm:spPr/>
      <dgm:t>
        <a:bodyPr/>
        <a:lstStyle/>
        <a:p>
          <a:endParaRPr lang="en-US"/>
        </a:p>
      </dgm:t>
    </dgm:pt>
    <dgm:pt modelId="{DCEFFBC6-64E1-4BB6-B592-4E15826F88B0}" type="parTrans" cxnId="{284F98EE-AE19-440B-BDB3-42CE2C59DF2D}">
      <dgm:prSet/>
      <dgm:spPr/>
      <dgm:t>
        <a:bodyPr/>
        <a:lstStyle/>
        <a:p>
          <a:endParaRPr lang="en-US"/>
        </a:p>
      </dgm:t>
    </dgm:pt>
    <dgm:pt modelId="{8578704F-31A0-4443-AA07-11E19456F058}" type="sibTrans" cxnId="{284F98EE-AE19-440B-BDB3-42CE2C59DF2D}">
      <dgm:prSet/>
      <dgm:spPr/>
      <dgm:t>
        <a:bodyPr/>
        <a:lstStyle/>
        <a:p>
          <a:endParaRPr lang="en-US"/>
        </a:p>
      </dgm:t>
    </dgm:pt>
    <dgm:pt modelId="{DD61F6B0-076A-4F7A-A880-818B7FFFAA54}">
      <dgm:prSet/>
      <dgm:spPr/>
      <dgm:t>
        <a:bodyPr/>
        <a:lstStyle/>
        <a:p>
          <a:endParaRPr lang="en-US"/>
        </a:p>
      </dgm:t>
    </dgm:pt>
    <dgm:pt modelId="{105FAAED-2F45-4B41-B02D-056231693E8E}" type="parTrans" cxnId="{AAA11EBE-26C2-4C20-A4D5-B915E71C10F0}">
      <dgm:prSet/>
      <dgm:spPr/>
      <dgm:t>
        <a:bodyPr/>
        <a:lstStyle/>
        <a:p>
          <a:endParaRPr lang="en-US"/>
        </a:p>
      </dgm:t>
    </dgm:pt>
    <dgm:pt modelId="{AC8544B4-BBC8-4487-AB4D-8E0AE5FC9B35}" type="sibTrans" cxnId="{AAA11EBE-26C2-4C20-A4D5-B915E71C10F0}">
      <dgm:prSet/>
      <dgm:spPr/>
      <dgm:t>
        <a:bodyPr/>
        <a:lstStyle/>
        <a:p>
          <a:endParaRPr lang="en-US"/>
        </a:p>
      </dgm:t>
    </dgm:pt>
    <dgm:pt modelId="{47DF7B34-8A53-4868-A0F6-B336CBDDBA9E}">
      <dgm:prSet/>
      <dgm:spPr/>
      <dgm:t>
        <a:bodyPr/>
        <a:lstStyle/>
        <a:p>
          <a:endParaRPr lang="en-US"/>
        </a:p>
      </dgm:t>
    </dgm:pt>
    <dgm:pt modelId="{86F03EA7-C7C2-4269-A019-D662A617D05B}" type="parTrans" cxnId="{AF4A37E9-E8DC-4B3A-BBD5-B4363FDCE417}">
      <dgm:prSet/>
      <dgm:spPr/>
      <dgm:t>
        <a:bodyPr/>
        <a:lstStyle/>
        <a:p>
          <a:endParaRPr lang="en-US"/>
        </a:p>
      </dgm:t>
    </dgm:pt>
    <dgm:pt modelId="{07FAA17B-0567-49F2-931F-BD58CC1C83E3}" type="sibTrans" cxnId="{AF4A37E9-E8DC-4B3A-BBD5-B4363FDCE417}">
      <dgm:prSet/>
      <dgm:spPr/>
      <dgm:t>
        <a:bodyPr/>
        <a:lstStyle/>
        <a:p>
          <a:endParaRPr lang="en-US"/>
        </a:p>
      </dgm:t>
    </dgm:pt>
    <dgm:pt modelId="{C7D24830-27E9-44DD-82D2-68D713CAE675}" type="pres">
      <dgm:prSet presAssocID="{417C1925-0534-4D4A-A6F4-8F50CD9541D7}" presName="Name0" presStyleCnt="0">
        <dgm:presLayoutVars>
          <dgm:chMax val="7"/>
          <dgm:chPref val="7"/>
          <dgm:dir/>
        </dgm:presLayoutVars>
      </dgm:prSet>
      <dgm:spPr/>
    </dgm:pt>
    <dgm:pt modelId="{86314E40-94D4-4204-BC16-D3404B38F914}" type="pres">
      <dgm:prSet presAssocID="{417C1925-0534-4D4A-A6F4-8F50CD9541D7}" presName="Name1" presStyleCnt="0"/>
      <dgm:spPr/>
    </dgm:pt>
    <dgm:pt modelId="{D126A91C-3ABE-4783-A296-94789546BEE0}" type="pres">
      <dgm:prSet presAssocID="{417C1925-0534-4D4A-A6F4-8F50CD9541D7}" presName="cycle" presStyleCnt="0"/>
      <dgm:spPr/>
    </dgm:pt>
    <dgm:pt modelId="{8F748771-31FA-437F-880D-AA99042F4275}" type="pres">
      <dgm:prSet presAssocID="{417C1925-0534-4D4A-A6F4-8F50CD9541D7}" presName="srcNode" presStyleLbl="node1" presStyleIdx="0" presStyleCnt="7"/>
      <dgm:spPr/>
    </dgm:pt>
    <dgm:pt modelId="{63B05F76-970D-4EF2-AE18-C0C97EBA842F}" type="pres">
      <dgm:prSet presAssocID="{417C1925-0534-4D4A-A6F4-8F50CD9541D7}" presName="conn" presStyleLbl="parChTrans1D2" presStyleIdx="0" presStyleCnt="1"/>
      <dgm:spPr/>
    </dgm:pt>
    <dgm:pt modelId="{503DF9DC-191F-4424-B43A-8475EAEAEE2E}" type="pres">
      <dgm:prSet presAssocID="{417C1925-0534-4D4A-A6F4-8F50CD9541D7}" presName="extraNode" presStyleLbl="node1" presStyleIdx="0" presStyleCnt="7"/>
      <dgm:spPr/>
    </dgm:pt>
    <dgm:pt modelId="{B4E88C61-6957-453D-B9EB-5C0D2FA3C847}" type="pres">
      <dgm:prSet presAssocID="{417C1925-0534-4D4A-A6F4-8F50CD9541D7}" presName="dstNode" presStyleLbl="node1" presStyleIdx="0" presStyleCnt="7"/>
      <dgm:spPr/>
    </dgm:pt>
    <dgm:pt modelId="{EEC77FF3-3D86-480D-9B94-5D60F76DC83D}" type="pres">
      <dgm:prSet presAssocID="{55C99D97-DAD0-447F-88E3-DE039B544100}" presName="text_1" presStyleLbl="node1" presStyleIdx="0" presStyleCnt="7">
        <dgm:presLayoutVars>
          <dgm:bulletEnabled val="1"/>
        </dgm:presLayoutVars>
      </dgm:prSet>
      <dgm:spPr/>
    </dgm:pt>
    <dgm:pt modelId="{6F38CF3D-E485-4200-B1AD-F3AFD5530D43}" type="pres">
      <dgm:prSet presAssocID="{55C99D97-DAD0-447F-88E3-DE039B544100}" presName="accent_1" presStyleCnt="0"/>
      <dgm:spPr/>
    </dgm:pt>
    <dgm:pt modelId="{D1840134-9238-4926-A32B-79703B1DED12}" type="pres">
      <dgm:prSet presAssocID="{55C99D97-DAD0-447F-88E3-DE039B544100}" presName="accentRepeatNode" presStyleLbl="solidFgAcc1" presStyleIdx="0" presStyleCnt="7"/>
      <dgm:spPr/>
    </dgm:pt>
    <dgm:pt modelId="{82128A29-B469-4B4A-8FD1-FFB1A104BFC4}" type="pres">
      <dgm:prSet presAssocID="{ACC90B9A-D018-4E98-85F7-B3356556609E}" presName="text_2" presStyleLbl="node1" presStyleIdx="1" presStyleCnt="7">
        <dgm:presLayoutVars>
          <dgm:bulletEnabled val="1"/>
        </dgm:presLayoutVars>
      </dgm:prSet>
      <dgm:spPr/>
    </dgm:pt>
    <dgm:pt modelId="{CFE4EA19-7174-477C-BC29-D715CC3AE1EF}" type="pres">
      <dgm:prSet presAssocID="{ACC90B9A-D018-4E98-85F7-B3356556609E}" presName="accent_2" presStyleCnt="0"/>
      <dgm:spPr/>
    </dgm:pt>
    <dgm:pt modelId="{47E6BBF9-016D-4BFC-892F-394FF2B9CF55}" type="pres">
      <dgm:prSet presAssocID="{ACC90B9A-D018-4E98-85F7-B3356556609E}" presName="accentRepeatNode" presStyleLbl="solidFgAcc1" presStyleIdx="1" presStyleCnt="7"/>
      <dgm:spPr/>
    </dgm:pt>
    <dgm:pt modelId="{818FC396-2EB7-4786-BF8D-F9E8E977B77B}" type="pres">
      <dgm:prSet presAssocID="{DCDC4037-262F-4916-9BAE-C5F65691723A}" presName="text_3" presStyleLbl="node1" presStyleIdx="2" presStyleCnt="7">
        <dgm:presLayoutVars>
          <dgm:bulletEnabled val="1"/>
        </dgm:presLayoutVars>
      </dgm:prSet>
      <dgm:spPr/>
    </dgm:pt>
    <dgm:pt modelId="{443E2EC5-0829-447F-854F-AE614C0034D4}" type="pres">
      <dgm:prSet presAssocID="{DCDC4037-262F-4916-9BAE-C5F65691723A}" presName="accent_3" presStyleCnt="0"/>
      <dgm:spPr/>
    </dgm:pt>
    <dgm:pt modelId="{D5E3C3FB-6F5D-4A59-AB6D-105C49F9C174}" type="pres">
      <dgm:prSet presAssocID="{DCDC4037-262F-4916-9BAE-C5F65691723A}" presName="accentRepeatNode" presStyleLbl="solidFgAcc1" presStyleIdx="2" presStyleCnt="7"/>
      <dgm:spPr/>
    </dgm:pt>
    <dgm:pt modelId="{729ACFCD-0128-4287-B0B1-CBCA1D2AF33F}" type="pres">
      <dgm:prSet presAssocID="{4F357E6B-010F-42DA-AA2A-FB189AD18396}" presName="text_4" presStyleLbl="node1" presStyleIdx="3" presStyleCnt="7">
        <dgm:presLayoutVars>
          <dgm:bulletEnabled val="1"/>
        </dgm:presLayoutVars>
      </dgm:prSet>
      <dgm:spPr/>
    </dgm:pt>
    <dgm:pt modelId="{408B4903-75DD-4B84-BF4C-C5B2B29AEE97}" type="pres">
      <dgm:prSet presAssocID="{4F357E6B-010F-42DA-AA2A-FB189AD18396}" presName="accent_4" presStyleCnt="0"/>
      <dgm:spPr/>
    </dgm:pt>
    <dgm:pt modelId="{72F7495F-503E-4BB0-9D77-3F8CAA6F09A3}" type="pres">
      <dgm:prSet presAssocID="{4F357E6B-010F-42DA-AA2A-FB189AD18396}" presName="accentRepeatNode" presStyleLbl="solidFgAcc1" presStyleIdx="3" presStyleCnt="7"/>
      <dgm:spPr/>
    </dgm:pt>
    <dgm:pt modelId="{A0106BAE-3E83-4ED4-89F0-CB0453E314A1}" type="pres">
      <dgm:prSet presAssocID="{CC3870DD-7930-4D20-9F05-24E73AA1B575}" presName="text_5" presStyleLbl="node1" presStyleIdx="4" presStyleCnt="7">
        <dgm:presLayoutVars>
          <dgm:bulletEnabled val="1"/>
        </dgm:presLayoutVars>
      </dgm:prSet>
      <dgm:spPr/>
    </dgm:pt>
    <dgm:pt modelId="{46439275-610D-4851-A042-0E873B5794BB}" type="pres">
      <dgm:prSet presAssocID="{CC3870DD-7930-4D20-9F05-24E73AA1B575}" presName="accent_5" presStyleCnt="0"/>
      <dgm:spPr/>
    </dgm:pt>
    <dgm:pt modelId="{2AD20195-0ADD-494E-A7A3-3EA99859CEE6}" type="pres">
      <dgm:prSet presAssocID="{CC3870DD-7930-4D20-9F05-24E73AA1B575}" presName="accentRepeatNode" presStyleLbl="solidFgAcc1" presStyleIdx="4" presStyleCnt="7"/>
      <dgm:spPr/>
    </dgm:pt>
    <dgm:pt modelId="{80B17FCA-3738-46CD-AD69-65EEC3B4116F}" type="pres">
      <dgm:prSet presAssocID="{8DD98499-2A6D-4FE5-9C19-D6653C43618D}" presName="text_6" presStyleLbl="node1" presStyleIdx="5" presStyleCnt="7">
        <dgm:presLayoutVars>
          <dgm:bulletEnabled val="1"/>
        </dgm:presLayoutVars>
      </dgm:prSet>
      <dgm:spPr/>
    </dgm:pt>
    <dgm:pt modelId="{DE10BA51-A724-4E41-A61E-64129A6D68F3}" type="pres">
      <dgm:prSet presAssocID="{8DD98499-2A6D-4FE5-9C19-D6653C43618D}" presName="accent_6" presStyleCnt="0"/>
      <dgm:spPr/>
    </dgm:pt>
    <dgm:pt modelId="{EAA475EE-67E9-48CE-95B7-05A98D242A03}" type="pres">
      <dgm:prSet presAssocID="{8DD98499-2A6D-4FE5-9C19-D6653C43618D}" presName="accentRepeatNode" presStyleLbl="solidFgAcc1" presStyleIdx="5" presStyleCnt="7"/>
      <dgm:spPr/>
    </dgm:pt>
    <dgm:pt modelId="{3F49B38F-78F7-4473-9283-90007DD1B36D}" type="pres">
      <dgm:prSet presAssocID="{AC3E4414-A53C-4EEE-B020-6977E4BD9833}" presName="text_7" presStyleLbl="node1" presStyleIdx="6" presStyleCnt="7">
        <dgm:presLayoutVars>
          <dgm:bulletEnabled val="1"/>
        </dgm:presLayoutVars>
      </dgm:prSet>
      <dgm:spPr/>
    </dgm:pt>
    <dgm:pt modelId="{38C58012-4AAF-4284-9DC9-1FCABCF7E9CC}" type="pres">
      <dgm:prSet presAssocID="{AC3E4414-A53C-4EEE-B020-6977E4BD9833}" presName="accent_7" presStyleCnt="0"/>
      <dgm:spPr/>
    </dgm:pt>
    <dgm:pt modelId="{BF6AFB4E-1E42-405F-AFCC-5F9350A90710}" type="pres">
      <dgm:prSet presAssocID="{AC3E4414-A53C-4EEE-B020-6977E4BD9833}" presName="accentRepeatNode" presStyleLbl="solidFgAcc1" presStyleIdx="6" presStyleCnt="7"/>
      <dgm:spPr/>
    </dgm:pt>
  </dgm:ptLst>
  <dgm:cxnLst>
    <dgm:cxn modelId="{8AB3FB12-DF58-4750-9FEB-22148DBF92FF}" type="presOf" srcId="{ACC90B9A-D018-4E98-85F7-B3356556609E}" destId="{82128A29-B469-4B4A-8FD1-FFB1A104BFC4}" srcOrd="0" destOrd="0" presId="urn:microsoft.com/office/officeart/2008/layout/VerticalCurvedList"/>
    <dgm:cxn modelId="{D4C27A35-74F8-4608-AAD0-252DA8AFB653}" type="presOf" srcId="{4F357E6B-010F-42DA-AA2A-FB189AD18396}" destId="{729ACFCD-0128-4287-B0B1-CBCA1D2AF33F}" srcOrd="0" destOrd="0" presId="urn:microsoft.com/office/officeart/2008/layout/VerticalCurvedList"/>
    <dgm:cxn modelId="{401C4862-30F0-45FC-A749-C3ED34D2103F}" type="presOf" srcId="{8DD98499-2A6D-4FE5-9C19-D6653C43618D}" destId="{80B17FCA-3738-46CD-AD69-65EEC3B4116F}" srcOrd="0" destOrd="0" presId="urn:microsoft.com/office/officeart/2008/layout/VerticalCurvedList"/>
    <dgm:cxn modelId="{1EDC886E-294A-495C-80CD-D8E03D3E5AAC}" srcId="{417C1925-0534-4D4A-A6F4-8F50CD9541D7}" destId="{AC3E4414-A53C-4EEE-B020-6977E4BD9833}" srcOrd="6" destOrd="0" parTransId="{09170F5D-D1F7-4BBE-BE1F-2D84BD3CDF46}" sibTransId="{679CB91B-7343-4EA8-8420-0CB912417CF5}"/>
    <dgm:cxn modelId="{B44C0A73-B9CF-4BA9-8ADE-46C7DF1EAFBD}" srcId="{417C1925-0534-4D4A-A6F4-8F50CD9541D7}" destId="{4F357E6B-010F-42DA-AA2A-FB189AD18396}" srcOrd="3" destOrd="0" parTransId="{E9381A0E-79E3-486C-8B21-45279D5A5D70}" sibTransId="{C37400D6-8C3C-4A46-81D6-C1075CA23968}"/>
    <dgm:cxn modelId="{FBA92D76-CD0D-4319-B398-23D9C3A4F5A6}" srcId="{417C1925-0534-4D4A-A6F4-8F50CD9541D7}" destId="{DCDC4037-262F-4916-9BAE-C5F65691723A}" srcOrd="2" destOrd="0" parTransId="{F533C9F4-9F7B-4502-AE76-34669EC4B425}" sibTransId="{62A3A6AD-1770-4365-AD95-DC572ED689CD}"/>
    <dgm:cxn modelId="{4FFC6696-7D27-48C9-B021-11F5D69EAC0F}" srcId="{417C1925-0534-4D4A-A6F4-8F50CD9541D7}" destId="{8DD98499-2A6D-4FE5-9C19-D6653C43618D}" srcOrd="5" destOrd="0" parTransId="{EE049BB0-428E-4B0C-A601-F1FD067A0238}" sibTransId="{16EE44FF-BE72-4995-9A1D-39EE9F4B520B}"/>
    <dgm:cxn modelId="{17CF729E-5736-45D0-B7AE-74742ABF80B4}" srcId="{417C1925-0534-4D4A-A6F4-8F50CD9541D7}" destId="{CC3870DD-7930-4D20-9F05-24E73AA1B575}" srcOrd="4" destOrd="0" parTransId="{49690988-D910-492A-A26B-0EA7ADB63D90}" sibTransId="{DBAF9E5C-9987-4E3F-B1B7-366D5E65DC41}"/>
    <dgm:cxn modelId="{0012C7A1-42CF-4743-AC1B-E2BF4D252A7B}" srcId="{417C1925-0534-4D4A-A6F4-8F50CD9541D7}" destId="{ACC90B9A-D018-4E98-85F7-B3356556609E}" srcOrd="1" destOrd="0" parTransId="{ECE4451C-1576-4A5A-A8D5-24047D45013B}" sibTransId="{4575E611-8851-44C9-A55E-510967D3CEC4}"/>
    <dgm:cxn modelId="{32AFA4BA-E569-4DE9-AE30-25731C054B37}" type="presOf" srcId="{AC3E4414-A53C-4EEE-B020-6977E4BD9833}" destId="{3F49B38F-78F7-4473-9283-90007DD1B36D}" srcOrd="0" destOrd="0" presId="urn:microsoft.com/office/officeart/2008/layout/VerticalCurvedList"/>
    <dgm:cxn modelId="{470739BC-7BEC-489A-B355-1640A8B5942A}" type="presOf" srcId="{417C1925-0534-4D4A-A6F4-8F50CD9541D7}" destId="{C7D24830-27E9-44DD-82D2-68D713CAE675}" srcOrd="0" destOrd="0" presId="urn:microsoft.com/office/officeart/2008/layout/VerticalCurvedList"/>
    <dgm:cxn modelId="{AAA11EBE-26C2-4C20-A4D5-B915E71C10F0}" srcId="{417C1925-0534-4D4A-A6F4-8F50CD9541D7}" destId="{DD61F6B0-076A-4F7A-A880-818B7FFFAA54}" srcOrd="8" destOrd="0" parTransId="{105FAAED-2F45-4B41-B02D-056231693E8E}" sibTransId="{AC8544B4-BBC8-4487-AB4D-8E0AE5FC9B35}"/>
    <dgm:cxn modelId="{6F3999D5-6581-4EB7-B4C8-957C9878EF84}" type="presOf" srcId="{55C99D97-DAD0-447F-88E3-DE039B544100}" destId="{EEC77FF3-3D86-480D-9B94-5D60F76DC83D}" srcOrd="0" destOrd="0" presId="urn:microsoft.com/office/officeart/2008/layout/VerticalCurvedList"/>
    <dgm:cxn modelId="{5A8AAAE8-DEB1-4E02-AC41-32F080C00059}" type="presOf" srcId="{8C9324EF-D2B0-4C8F-AB6A-E3E954D4EDF1}" destId="{63B05F76-970D-4EF2-AE18-C0C97EBA842F}" srcOrd="0" destOrd="0" presId="urn:microsoft.com/office/officeart/2008/layout/VerticalCurvedList"/>
    <dgm:cxn modelId="{AF4A37E9-E8DC-4B3A-BBD5-B4363FDCE417}" srcId="{417C1925-0534-4D4A-A6F4-8F50CD9541D7}" destId="{47DF7B34-8A53-4868-A0F6-B336CBDDBA9E}" srcOrd="9" destOrd="0" parTransId="{86F03EA7-C7C2-4269-A019-D662A617D05B}" sibTransId="{07FAA17B-0567-49F2-931F-BD58CC1C83E3}"/>
    <dgm:cxn modelId="{D26E55EE-93D6-4AE4-888F-15D59ABF002F}" type="presOf" srcId="{CC3870DD-7930-4D20-9F05-24E73AA1B575}" destId="{A0106BAE-3E83-4ED4-89F0-CB0453E314A1}" srcOrd="0" destOrd="0" presId="urn:microsoft.com/office/officeart/2008/layout/VerticalCurvedList"/>
    <dgm:cxn modelId="{284F98EE-AE19-440B-BDB3-42CE2C59DF2D}" srcId="{417C1925-0534-4D4A-A6F4-8F50CD9541D7}" destId="{69FAABB6-ACD8-4146-AE30-B9F04C8CF588}" srcOrd="7" destOrd="0" parTransId="{DCEFFBC6-64E1-4BB6-B592-4E15826F88B0}" sibTransId="{8578704F-31A0-4443-AA07-11E19456F058}"/>
    <dgm:cxn modelId="{9A5EB1F4-BF0C-4FF8-AA87-5BCCCCD94102}" type="presOf" srcId="{DCDC4037-262F-4916-9BAE-C5F65691723A}" destId="{818FC396-2EB7-4786-BF8D-F9E8E977B77B}" srcOrd="0" destOrd="0" presId="urn:microsoft.com/office/officeart/2008/layout/VerticalCurvedList"/>
    <dgm:cxn modelId="{DDEDB3F6-8B64-445B-83B3-5A99DCDB9E5C}" srcId="{417C1925-0534-4D4A-A6F4-8F50CD9541D7}" destId="{55C99D97-DAD0-447F-88E3-DE039B544100}" srcOrd="0" destOrd="0" parTransId="{93408EF5-F021-49E1-BF6D-9BCB07EBD030}" sibTransId="{8C9324EF-D2B0-4C8F-AB6A-E3E954D4EDF1}"/>
    <dgm:cxn modelId="{55B0C876-D146-4F77-A7F8-558FB3DAF90B}" type="presParOf" srcId="{C7D24830-27E9-44DD-82D2-68D713CAE675}" destId="{86314E40-94D4-4204-BC16-D3404B38F914}" srcOrd="0" destOrd="0" presId="urn:microsoft.com/office/officeart/2008/layout/VerticalCurvedList"/>
    <dgm:cxn modelId="{583DE1CF-055B-4F7E-A56A-7BD0FE38DCAF}" type="presParOf" srcId="{86314E40-94D4-4204-BC16-D3404B38F914}" destId="{D126A91C-3ABE-4783-A296-94789546BEE0}" srcOrd="0" destOrd="0" presId="urn:microsoft.com/office/officeart/2008/layout/VerticalCurvedList"/>
    <dgm:cxn modelId="{D7D63539-3F07-4272-917C-BF57EB7ACAEF}" type="presParOf" srcId="{D126A91C-3ABE-4783-A296-94789546BEE0}" destId="{8F748771-31FA-437F-880D-AA99042F4275}" srcOrd="0" destOrd="0" presId="urn:microsoft.com/office/officeart/2008/layout/VerticalCurvedList"/>
    <dgm:cxn modelId="{D9537749-C2BF-417B-A4DF-BEC4E6C3A513}" type="presParOf" srcId="{D126A91C-3ABE-4783-A296-94789546BEE0}" destId="{63B05F76-970D-4EF2-AE18-C0C97EBA842F}" srcOrd="1" destOrd="0" presId="urn:microsoft.com/office/officeart/2008/layout/VerticalCurvedList"/>
    <dgm:cxn modelId="{728C848B-E6DC-4AF8-A24C-E16E1D79B29B}" type="presParOf" srcId="{D126A91C-3ABE-4783-A296-94789546BEE0}" destId="{503DF9DC-191F-4424-B43A-8475EAEAEE2E}" srcOrd="2" destOrd="0" presId="urn:microsoft.com/office/officeart/2008/layout/VerticalCurvedList"/>
    <dgm:cxn modelId="{B31EB75C-D056-40E2-BEB2-D74BC58B62BC}" type="presParOf" srcId="{D126A91C-3ABE-4783-A296-94789546BEE0}" destId="{B4E88C61-6957-453D-B9EB-5C0D2FA3C847}" srcOrd="3" destOrd="0" presId="urn:microsoft.com/office/officeart/2008/layout/VerticalCurvedList"/>
    <dgm:cxn modelId="{6F9B3897-DFEC-4021-B261-79961DD32895}" type="presParOf" srcId="{86314E40-94D4-4204-BC16-D3404B38F914}" destId="{EEC77FF3-3D86-480D-9B94-5D60F76DC83D}" srcOrd="1" destOrd="0" presId="urn:microsoft.com/office/officeart/2008/layout/VerticalCurvedList"/>
    <dgm:cxn modelId="{C15B0D7B-13DC-4F5A-9B0B-C9008DE6E3FB}" type="presParOf" srcId="{86314E40-94D4-4204-BC16-D3404B38F914}" destId="{6F38CF3D-E485-4200-B1AD-F3AFD5530D43}" srcOrd="2" destOrd="0" presId="urn:microsoft.com/office/officeart/2008/layout/VerticalCurvedList"/>
    <dgm:cxn modelId="{2EEAD6C1-8514-4DAE-A7C8-731F7F43ACC7}" type="presParOf" srcId="{6F38CF3D-E485-4200-B1AD-F3AFD5530D43}" destId="{D1840134-9238-4926-A32B-79703B1DED12}" srcOrd="0" destOrd="0" presId="urn:microsoft.com/office/officeart/2008/layout/VerticalCurvedList"/>
    <dgm:cxn modelId="{2912D74E-E9F0-4539-BF66-93BD084007CC}" type="presParOf" srcId="{86314E40-94D4-4204-BC16-D3404B38F914}" destId="{82128A29-B469-4B4A-8FD1-FFB1A104BFC4}" srcOrd="3" destOrd="0" presId="urn:microsoft.com/office/officeart/2008/layout/VerticalCurvedList"/>
    <dgm:cxn modelId="{0F1C5393-C095-4F7E-9A0E-32443F7FF232}" type="presParOf" srcId="{86314E40-94D4-4204-BC16-D3404B38F914}" destId="{CFE4EA19-7174-477C-BC29-D715CC3AE1EF}" srcOrd="4" destOrd="0" presId="urn:microsoft.com/office/officeart/2008/layout/VerticalCurvedList"/>
    <dgm:cxn modelId="{891003BD-0A24-4515-A490-76DE51DF4B6F}" type="presParOf" srcId="{CFE4EA19-7174-477C-BC29-D715CC3AE1EF}" destId="{47E6BBF9-016D-4BFC-892F-394FF2B9CF55}" srcOrd="0" destOrd="0" presId="urn:microsoft.com/office/officeart/2008/layout/VerticalCurvedList"/>
    <dgm:cxn modelId="{607C437C-30BC-44A4-AEAF-2E466CF3C5CB}" type="presParOf" srcId="{86314E40-94D4-4204-BC16-D3404B38F914}" destId="{818FC396-2EB7-4786-BF8D-F9E8E977B77B}" srcOrd="5" destOrd="0" presId="urn:microsoft.com/office/officeart/2008/layout/VerticalCurvedList"/>
    <dgm:cxn modelId="{7BAC49BD-F891-4D9C-B797-8BFF56544AC2}" type="presParOf" srcId="{86314E40-94D4-4204-BC16-D3404B38F914}" destId="{443E2EC5-0829-447F-854F-AE614C0034D4}" srcOrd="6" destOrd="0" presId="urn:microsoft.com/office/officeart/2008/layout/VerticalCurvedList"/>
    <dgm:cxn modelId="{DE9BDBC5-835C-4A03-A5E6-18B1DC6E5CBF}" type="presParOf" srcId="{443E2EC5-0829-447F-854F-AE614C0034D4}" destId="{D5E3C3FB-6F5D-4A59-AB6D-105C49F9C174}" srcOrd="0" destOrd="0" presId="urn:microsoft.com/office/officeart/2008/layout/VerticalCurvedList"/>
    <dgm:cxn modelId="{0AE3FC7D-A43B-47EF-B98C-E79838102973}" type="presParOf" srcId="{86314E40-94D4-4204-BC16-D3404B38F914}" destId="{729ACFCD-0128-4287-B0B1-CBCA1D2AF33F}" srcOrd="7" destOrd="0" presId="urn:microsoft.com/office/officeart/2008/layout/VerticalCurvedList"/>
    <dgm:cxn modelId="{E1A496FE-435B-4F42-AE3F-04F2BAB0D4DA}" type="presParOf" srcId="{86314E40-94D4-4204-BC16-D3404B38F914}" destId="{408B4903-75DD-4B84-BF4C-C5B2B29AEE97}" srcOrd="8" destOrd="0" presId="urn:microsoft.com/office/officeart/2008/layout/VerticalCurvedList"/>
    <dgm:cxn modelId="{4042D722-1BD7-4994-AA2F-0900F6315B56}" type="presParOf" srcId="{408B4903-75DD-4B84-BF4C-C5B2B29AEE97}" destId="{72F7495F-503E-4BB0-9D77-3F8CAA6F09A3}" srcOrd="0" destOrd="0" presId="urn:microsoft.com/office/officeart/2008/layout/VerticalCurvedList"/>
    <dgm:cxn modelId="{5461D090-DD17-4DDC-AB09-41B5C93B7150}" type="presParOf" srcId="{86314E40-94D4-4204-BC16-D3404B38F914}" destId="{A0106BAE-3E83-4ED4-89F0-CB0453E314A1}" srcOrd="9" destOrd="0" presId="urn:microsoft.com/office/officeart/2008/layout/VerticalCurvedList"/>
    <dgm:cxn modelId="{33243481-E9C4-45C1-B1FC-BEC70685B715}" type="presParOf" srcId="{86314E40-94D4-4204-BC16-D3404B38F914}" destId="{46439275-610D-4851-A042-0E873B5794BB}" srcOrd="10" destOrd="0" presId="urn:microsoft.com/office/officeart/2008/layout/VerticalCurvedList"/>
    <dgm:cxn modelId="{CD5831E6-4F0C-482D-ACFE-5A28B307C569}" type="presParOf" srcId="{46439275-610D-4851-A042-0E873B5794BB}" destId="{2AD20195-0ADD-494E-A7A3-3EA99859CEE6}" srcOrd="0" destOrd="0" presId="urn:microsoft.com/office/officeart/2008/layout/VerticalCurvedList"/>
    <dgm:cxn modelId="{4A2DE9D9-3CB7-4A3A-A380-3D2B043865F4}" type="presParOf" srcId="{86314E40-94D4-4204-BC16-D3404B38F914}" destId="{80B17FCA-3738-46CD-AD69-65EEC3B4116F}" srcOrd="11" destOrd="0" presId="urn:microsoft.com/office/officeart/2008/layout/VerticalCurvedList"/>
    <dgm:cxn modelId="{3976466C-4695-49FF-BA73-5DCE7CC3F890}" type="presParOf" srcId="{86314E40-94D4-4204-BC16-D3404B38F914}" destId="{DE10BA51-A724-4E41-A61E-64129A6D68F3}" srcOrd="12" destOrd="0" presId="urn:microsoft.com/office/officeart/2008/layout/VerticalCurvedList"/>
    <dgm:cxn modelId="{2FAB415E-E82A-431A-918B-4BB2DBF9C0BD}" type="presParOf" srcId="{DE10BA51-A724-4E41-A61E-64129A6D68F3}" destId="{EAA475EE-67E9-48CE-95B7-05A98D242A03}" srcOrd="0" destOrd="0" presId="urn:microsoft.com/office/officeart/2008/layout/VerticalCurvedList"/>
    <dgm:cxn modelId="{DDC4B467-98DC-4EA9-891F-5C407C28BF37}" type="presParOf" srcId="{86314E40-94D4-4204-BC16-D3404B38F914}" destId="{3F49B38F-78F7-4473-9283-90007DD1B36D}" srcOrd="13" destOrd="0" presId="urn:microsoft.com/office/officeart/2008/layout/VerticalCurvedList"/>
    <dgm:cxn modelId="{C91C70DF-3895-4EB2-9A70-ABF3BE9CF7E0}" type="presParOf" srcId="{86314E40-94D4-4204-BC16-D3404B38F914}" destId="{38C58012-4AAF-4284-9DC9-1FCABCF7E9CC}" srcOrd="14" destOrd="0" presId="urn:microsoft.com/office/officeart/2008/layout/VerticalCurvedList"/>
    <dgm:cxn modelId="{72B8BBCB-ECFD-4DE3-8B03-BF3597D977E4}" type="presParOf" srcId="{38C58012-4AAF-4284-9DC9-1FCABCF7E9CC}" destId="{BF6AFB4E-1E42-405F-AFCC-5F9350A9071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1B41B3-3452-4E00-8280-22992F049D19}"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B81452D0-A8E7-47FA-AF44-7AC844F5EEDF}">
      <dgm:prSet/>
      <dgm:spPr/>
      <dgm:t>
        <a:bodyPr/>
        <a:lstStyle/>
        <a:p>
          <a:pPr rtl="0"/>
          <a:r>
            <a:rPr lang="en-US" b="1"/>
            <a:t>Key Insights</a:t>
          </a:r>
          <a:endParaRPr lang="en-US"/>
        </a:p>
      </dgm:t>
    </dgm:pt>
    <dgm:pt modelId="{07AB419C-7290-415A-9726-4C38EC6A827B}" type="parTrans" cxnId="{A214162C-1B2E-4018-89A9-BDB9F300C42C}">
      <dgm:prSet/>
      <dgm:spPr/>
      <dgm:t>
        <a:bodyPr/>
        <a:lstStyle/>
        <a:p>
          <a:endParaRPr lang="en-US"/>
        </a:p>
      </dgm:t>
    </dgm:pt>
    <dgm:pt modelId="{646EFD4A-16A9-4AAA-A8DD-50A0A6C56F01}" type="sibTrans" cxnId="{A214162C-1B2E-4018-89A9-BDB9F300C42C}">
      <dgm:prSet/>
      <dgm:spPr/>
      <dgm:t>
        <a:bodyPr/>
        <a:lstStyle/>
        <a:p>
          <a:endParaRPr lang="en-US"/>
        </a:p>
      </dgm:t>
    </dgm:pt>
    <dgm:pt modelId="{8DFBFE05-A4AC-4EC2-A195-E2561D951910}">
      <dgm:prSet/>
      <dgm:spPr/>
      <dgm:t>
        <a:bodyPr/>
        <a:lstStyle/>
        <a:p>
          <a:pPr rtl="0"/>
          <a:r>
            <a:rPr lang="en-US"/>
            <a:t>Addressing structural racism in admissions is vital for equitable education and dismantling systemic inequalities.</a:t>
          </a:r>
        </a:p>
      </dgm:t>
    </dgm:pt>
    <dgm:pt modelId="{A122080A-FF53-4199-B48A-B4C932CED1EC}" type="parTrans" cxnId="{59DF6897-4D91-4229-B215-1A15A8997967}">
      <dgm:prSet/>
      <dgm:spPr/>
      <dgm:t>
        <a:bodyPr/>
        <a:lstStyle/>
        <a:p>
          <a:endParaRPr lang="en-US"/>
        </a:p>
      </dgm:t>
    </dgm:pt>
    <dgm:pt modelId="{BB8654D0-8CC1-4E37-816F-98C586B21219}" type="sibTrans" cxnId="{59DF6897-4D91-4229-B215-1A15A8997967}">
      <dgm:prSet/>
      <dgm:spPr/>
      <dgm:t>
        <a:bodyPr/>
        <a:lstStyle/>
        <a:p>
          <a:endParaRPr lang="en-US"/>
        </a:p>
      </dgm:t>
    </dgm:pt>
    <dgm:pt modelId="{7D24863E-B0B1-4A34-9579-993BB0BABF3C}">
      <dgm:prSet/>
      <dgm:spPr/>
      <dgm:t>
        <a:bodyPr/>
        <a:lstStyle/>
        <a:p>
          <a:pPr rtl="0"/>
          <a:r>
            <a:rPr lang="en-US" b="1"/>
            <a:t>Continued Exploration</a:t>
          </a:r>
          <a:endParaRPr lang="en-US"/>
        </a:p>
      </dgm:t>
    </dgm:pt>
    <dgm:pt modelId="{7D671AC3-DEBE-4051-9E34-1576F1DE9D8F}" type="parTrans" cxnId="{A09377B1-8CC8-43AC-A79E-70478BB569CB}">
      <dgm:prSet/>
      <dgm:spPr/>
      <dgm:t>
        <a:bodyPr/>
        <a:lstStyle/>
        <a:p>
          <a:endParaRPr lang="en-US"/>
        </a:p>
      </dgm:t>
    </dgm:pt>
    <dgm:pt modelId="{65194C8D-97A9-4943-AA50-7B9B8B582C82}" type="sibTrans" cxnId="{A09377B1-8CC8-43AC-A79E-70478BB569CB}">
      <dgm:prSet/>
      <dgm:spPr/>
      <dgm:t>
        <a:bodyPr/>
        <a:lstStyle/>
        <a:p>
          <a:endParaRPr lang="en-US"/>
        </a:p>
      </dgm:t>
    </dgm:pt>
    <dgm:pt modelId="{957D86DC-5534-4478-931F-0531A02CDD71}">
      <dgm:prSet/>
      <dgm:spPr/>
      <dgm:t>
        <a:bodyPr/>
        <a:lstStyle/>
        <a:p>
          <a:pPr rtl="0"/>
          <a:r>
            <a:rPr lang="en-US"/>
            <a:t>Let's commit to ongoing discussions and actions to create inclusive higher education environments.</a:t>
          </a:r>
        </a:p>
      </dgm:t>
    </dgm:pt>
    <dgm:pt modelId="{C4743C86-5560-4FDF-99C9-85C2958C0CBB}" type="parTrans" cxnId="{650305F0-034D-4C3F-8B74-0934403EAFAB}">
      <dgm:prSet/>
      <dgm:spPr/>
      <dgm:t>
        <a:bodyPr/>
        <a:lstStyle/>
        <a:p>
          <a:endParaRPr lang="en-US"/>
        </a:p>
      </dgm:t>
    </dgm:pt>
    <dgm:pt modelId="{6393F1C9-80F0-4E00-BE51-BFDF05720B11}" type="sibTrans" cxnId="{650305F0-034D-4C3F-8B74-0934403EAFAB}">
      <dgm:prSet/>
      <dgm:spPr/>
      <dgm:t>
        <a:bodyPr/>
        <a:lstStyle/>
        <a:p>
          <a:endParaRPr lang="en-US"/>
        </a:p>
      </dgm:t>
    </dgm:pt>
    <dgm:pt modelId="{7BB8E36E-D43D-437F-9A64-6E4C77FF779A}">
      <dgm:prSet/>
      <dgm:spPr/>
      <dgm:t>
        <a:bodyPr/>
        <a:lstStyle/>
        <a:p>
          <a:pPr rtl="0"/>
          <a:r>
            <a:rPr lang="en-US" b="1"/>
            <a:t>Thank You:</a:t>
          </a:r>
          <a:r>
            <a:rPr lang="en-US"/>
            <a:t> </a:t>
          </a:r>
        </a:p>
      </dgm:t>
    </dgm:pt>
    <dgm:pt modelId="{EE21520A-2D36-41EF-9CB5-3974A0A8A2AC}" type="parTrans" cxnId="{5A9D40A9-D415-49EC-B899-774EC38D5CD3}">
      <dgm:prSet/>
      <dgm:spPr/>
      <dgm:t>
        <a:bodyPr/>
        <a:lstStyle/>
        <a:p>
          <a:endParaRPr lang="en-US"/>
        </a:p>
      </dgm:t>
    </dgm:pt>
    <dgm:pt modelId="{A23FFF0B-7870-406E-AABC-5B0AABD8949C}" type="sibTrans" cxnId="{5A9D40A9-D415-49EC-B899-774EC38D5CD3}">
      <dgm:prSet/>
      <dgm:spPr/>
      <dgm:t>
        <a:bodyPr/>
        <a:lstStyle/>
        <a:p>
          <a:endParaRPr lang="en-US"/>
        </a:p>
      </dgm:t>
    </dgm:pt>
    <dgm:pt modelId="{17F3DCFF-3BA9-42CA-9916-61C3F4F8ABD0}">
      <dgm:prSet/>
      <dgm:spPr/>
      <dgm:t>
        <a:bodyPr/>
        <a:lstStyle/>
        <a:p>
          <a:pPr rtl="0"/>
          <a:r>
            <a:rPr lang="en-US"/>
            <a:t>Thank you for your thoughtful participation and engagement in today's dialogue.</a:t>
          </a:r>
        </a:p>
      </dgm:t>
    </dgm:pt>
    <dgm:pt modelId="{66584FB9-F34B-49FA-BCFF-2A49C2101404}" type="parTrans" cxnId="{B742C48C-4E78-44F0-AE00-8F7F638D7782}">
      <dgm:prSet/>
      <dgm:spPr/>
      <dgm:t>
        <a:bodyPr/>
        <a:lstStyle/>
        <a:p>
          <a:endParaRPr lang="en-US"/>
        </a:p>
      </dgm:t>
    </dgm:pt>
    <dgm:pt modelId="{B811F838-4DC2-4AA6-886C-A0822CF47384}" type="sibTrans" cxnId="{B742C48C-4E78-44F0-AE00-8F7F638D7782}">
      <dgm:prSet/>
      <dgm:spPr/>
      <dgm:t>
        <a:bodyPr/>
        <a:lstStyle/>
        <a:p>
          <a:endParaRPr lang="en-US"/>
        </a:p>
      </dgm:t>
    </dgm:pt>
    <dgm:pt modelId="{5E938FE1-A4B7-4993-A644-DD8938D72AB4}">
      <dgm:prSet/>
      <dgm:spPr/>
      <dgm:t>
        <a:bodyPr/>
        <a:lstStyle/>
        <a:p>
          <a:pPr rtl="0"/>
          <a:r>
            <a:rPr lang="en-US" b="1"/>
            <a:t>Closing Remarks:</a:t>
          </a:r>
          <a:endParaRPr lang="en-US"/>
        </a:p>
      </dgm:t>
    </dgm:pt>
    <dgm:pt modelId="{97CE39E7-9ABB-45F1-90A8-A98C36FB90D8}" type="parTrans" cxnId="{8F542CB7-C231-4638-B854-AC5E530B7AAC}">
      <dgm:prSet/>
      <dgm:spPr/>
      <dgm:t>
        <a:bodyPr/>
        <a:lstStyle/>
        <a:p>
          <a:endParaRPr lang="en-US"/>
        </a:p>
      </dgm:t>
    </dgm:pt>
    <dgm:pt modelId="{0ED02411-C31C-4873-9A4A-409E00BD7D91}" type="sibTrans" cxnId="{8F542CB7-C231-4638-B854-AC5E530B7AAC}">
      <dgm:prSet/>
      <dgm:spPr/>
      <dgm:t>
        <a:bodyPr/>
        <a:lstStyle/>
        <a:p>
          <a:endParaRPr lang="en-US"/>
        </a:p>
      </dgm:t>
    </dgm:pt>
    <dgm:pt modelId="{8C092B91-7871-4D3E-969E-63112B686F09}">
      <dgm:prSet/>
      <dgm:spPr/>
      <dgm:t>
        <a:bodyPr/>
        <a:lstStyle/>
        <a:p>
          <a:pPr rtl="0"/>
          <a:r>
            <a:rPr lang="en-US"/>
            <a:t>Together, we can work towards a more just and equitable higher education system.</a:t>
          </a:r>
        </a:p>
      </dgm:t>
    </dgm:pt>
    <dgm:pt modelId="{073CA4EE-85F2-405E-8B2A-D9236F5540D7}" type="parTrans" cxnId="{275A47BA-11B3-4218-90F8-65E8037F0DAD}">
      <dgm:prSet/>
      <dgm:spPr/>
      <dgm:t>
        <a:bodyPr/>
        <a:lstStyle/>
        <a:p>
          <a:endParaRPr lang="en-US"/>
        </a:p>
      </dgm:t>
    </dgm:pt>
    <dgm:pt modelId="{905176B1-CB83-4E31-8047-4F9FA43F8816}" type="sibTrans" cxnId="{275A47BA-11B3-4218-90F8-65E8037F0DAD}">
      <dgm:prSet/>
      <dgm:spPr/>
      <dgm:t>
        <a:bodyPr/>
        <a:lstStyle/>
        <a:p>
          <a:endParaRPr lang="en-US"/>
        </a:p>
      </dgm:t>
    </dgm:pt>
    <dgm:pt modelId="{9DF1F02F-9EB6-4354-B565-A54EB1687628}" type="pres">
      <dgm:prSet presAssocID="{021B41B3-3452-4E00-8280-22992F049D19}" presName="Name0" presStyleCnt="0">
        <dgm:presLayoutVars>
          <dgm:dir/>
          <dgm:animLvl val="lvl"/>
          <dgm:resizeHandles val="exact"/>
        </dgm:presLayoutVars>
      </dgm:prSet>
      <dgm:spPr/>
    </dgm:pt>
    <dgm:pt modelId="{578A9A51-77ED-4B82-8297-8FBCEB8450CF}" type="pres">
      <dgm:prSet presAssocID="{B81452D0-A8E7-47FA-AF44-7AC844F5EEDF}" presName="composite" presStyleCnt="0"/>
      <dgm:spPr/>
    </dgm:pt>
    <dgm:pt modelId="{A1B3F717-8EC7-4078-A7DF-1D8461C9DFFD}" type="pres">
      <dgm:prSet presAssocID="{B81452D0-A8E7-47FA-AF44-7AC844F5EEDF}" presName="parTx" presStyleLbl="alignNode1" presStyleIdx="0" presStyleCnt="4">
        <dgm:presLayoutVars>
          <dgm:chMax val="0"/>
          <dgm:chPref val="0"/>
          <dgm:bulletEnabled val="1"/>
        </dgm:presLayoutVars>
      </dgm:prSet>
      <dgm:spPr/>
    </dgm:pt>
    <dgm:pt modelId="{77388696-02B2-4868-8BB0-D6309CD74280}" type="pres">
      <dgm:prSet presAssocID="{B81452D0-A8E7-47FA-AF44-7AC844F5EEDF}" presName="desTx" presStyleLbl="alignAccFollowNode1" presStyleIdx="0" presStyleCnt="4">
        <dgm:presLayoutVars>
          <dgm:bulletEnabled val="1"/>
        </dgm:presLayoutVars>
      </dgm:prSet>
      <dgm:spPr/>
    </dgm:pt>
    <dgm:pt modelId="{355632E5-9AB1-482D-B274-2C98A5DBF097}" type="pres">
      <dgm:prSet presAssocID="{646EFD4A-16A9-4AAA-A8DD-50A0A6C56F01}" presName="space" presStyleCnt="0"/>
      <dgm:spPr/>
    </dgm:pt>
    <dgm:pt modelId="{7577D592-01AC-4408-B66C-2FFD43C92B29}" type="pres">
      <dgm:prSet presAssocID="{7D24863E-B0B1-4A34-9579-993BB0BABF3C}" presName="composite" presStyleCnt="0"/>
      <dgm:spPr/>
    </dgm:pt>
    <dgm:pt modelId="{20D61E1A-2E7A-45FF-9BEE-4B0A14FB9EC9}" type="pres">
      <dgm:prSet presAssocID="{7D24863E-B0B1-4A34-9579-993BB0BABF3C}" presName="parTx" presStyleLbl="alignNode1" presStyleIdx="1" presStyleCnt="4">
        <dgm:presLayoutVars>
          <dgm:chMax val="0"/>
          <dgm:chPref val="0"/>
          <dgm:bulletEnabled val="1"/>
        </dgm:presLayoutVars>
      </dgm:prSet>
      <dgm:spPr/>
    </dgm:pt>
    <dgm:pt modelId="{6EEC1CB2-FFF7-4569-AE09-E8DA72DD04FE}" type="pres">
      <dgm:prSet presAssocID="{7D24863E-B0B1-4A34-9579-993BB0BABF3C}" presName="desTx" presStyleLbl="alignAccFollowNode1" presStyleIdx="1" presStyleCnt="4">
        <dgm:presLayoutVars>
          <dgm:bulletEnabled val="1"/>
        </dgm:presLayoutVars>
      </dgm:prSet>
      <dgm:spPr/>
    </dgm:pt>
    <dgm:pt modelId="{CEDCE13E-0002-49D3-8373-A66DA8954C4B}" type="pres">
      <dgm:prSet presAssocID="{65194C8D-97A9-4943-AA50-7B9B8B582C82}" presName="space" presStyleCnt="0"/>
      <dgm:spPr/>
    </dgm:pt>
    <dgm:pt modelId="{AC310DFB-05C7-481E-AC65-7CBD191CD1A5}" type="pres">
      <dgm:prSet presAssocID="{7BB8E36E-D43D-437F-9A64-6E4C77FF779A}" presName="composite" presStyleCnt="0"/>
      <dgm:spPr/>
    </dgm:pt>
    <dgm:pt modelId="{8E1F2738-4F30-49DB-9ADB-88205F6865BB}" type="pres">
      <dgm:prSet presAssocID="{7BB8E36E-D43D-437F-9A64-6E4C77FF779A}" presName="parTx" presStyleLbl="alignNode1" presStyleIdx="2" presStyleCnt="4">
        <dgm:presLayoutVars>
          <dgm:chMax val="0"/>
          <dgm:chPref val="0"/>
          <dgm:bulletEnabled val="1"/>
        </dgm:presLayoutVars>
      </dgm:prSet>
      <dgm:spPr/>
    </dgm:pt>
    <dgm:pt modelId="{8242C36E-F0D1-43DD-BA22-A505F2344BF8}" type="pres">
      <dgm:prSet presAssocID="{7BB8E36E-D43D-437F-9A64-6E4C77FF779A}" presName="desTx" presStyleLbl="alignAccFollowNode1" presStyleIdx="2" presStyleCnt="4">
        <dgm:presLayoutVars>
          <dgm:bulletEnabled val="1"/>
        </dgm:presLayoutVars>
      </dgm:prSet>
      <dgm:spPr/>
    </dgm:pt>
    <dgm:pt modelId="{A3BF415E-1474-45C4-87FC-C2C532E6523D}" type="pres">
      <dgm:prSet presAssocID="{A23FFF0B-7870-406E-AABC-5B0AABD8949C}" presName="space" presStyleCnt="0"/>
      <dgm:spPr/>
    </dgm:pt>
    <dgm:pt modelId="{945BED80-2311-4AB2-A707-322A878E4F1C}" type="pres">
      <dgm:prSet presAssocID="{5E938FE1-A4B7-4993-A644-DD8938D72AB4}" presName="composite" presStyleCnt="0"/>
      <dgm:spPr/>
    </dgm:pt>
    <dgm:pt modelId="{BA93570C-C42F-4932-9993-A3BA851738E0}" type="pres">
      <dgm:prSet presAssocID="{5E938FE1-A4B7-4993-A644-DD8938D72AB4}" presName="parTx" presStyleLbl="alignNode1" presStyleIdx="3" presStyleCnt="4">
        <dgm:presLayoutVars>
          <dgm:chMax val="0"/>
          <dgm:chPref val="0"/>
          <dgm:bulletEnabled val="1"/>
        </dgm:presLayoutVars>
      </dgm:prSet>
      <dgm:spPr/>
    </dgm:pt>
    <dgm:pt modelId="{CC6ACF27-5C24-4817-ADCA-30392A03DB03}" type="pres">
      <dgm:prSet presAssocID="{5E938FE1-A4B7-4993-A644-DD8938D72AB4}" presName="desTx" presStyleLbl="alignAccFollowNode1" presStyleIdx="3" presStyleCnt="4">
        <dgm:presLayoutVars>
          <dgm:bulletEnabled val="1"/>
        </dgm:presLayoutVars>
      </dgm:prSet>
      <dgm:spPr/>
    </dgm:pt>
  </dgm:ptLst>
  <dgm:cxnLst>
    <dgm:cxn modelId="{4AD89E0D-40B3-47BF-B7FC-372295698034}" type="presOf" srcId="{5E938FE1-A4B7-4993-A644-DD8938D72AB4}" destId="{BA93570C-C42F-4932-9993-A3BA851738E0}" srcOrd="0" destOrd="0" presId="urn:microsoft.com/office/officeart/2005/8/layout/hList1"/>
    <dgm:cxn modelId="{5EB39114-33E4-475F-9777-A91D9CD474F1}" type="presOf" srcId="{7BB8E36E-D43D-437F-9A64-6E4C77FF779A}" destId="{8E1F2738-4F30-49DB-9ADB-88205F6865BB}" srcOrd="0" destOrd="0" presId="urn:microsoft.com/office/officeart/2005/8/layout/hList1"/>
    <dgm:cxn modelId="{A214162C-1B2E-4018-89A9-BDB9F300C42C}" srcId="{021B41B3-3452-4E00-8280-22992F049D19}" destId="{B81452D0-A8E7-47FA-AF44-7AC844F5EEDF}" srcOrd="0" destOrd="0" parTransId="{07AB419C-7290-415A-9726-4C38EC6A827B}" sibTransId="{646EFD4A-16A9-4AAA-A8DD-50A0A6C56F01}"/>
    <dgm:cxn modelId="{7DA59536-67F5-45E6-81E9-E0E9703B9772}" type="presOf" srcId="{B81452D0-A8E7-47FA-AF44-7AC844F5EEDF}" destId="{A1B3F717-8EC7-4078-A7DF-1D8461C9DFFD}" srcOrd="0" destOrd="0" presId="urn:microsoft.com/office/officeart/2005/8/layout/hList1"/>
    <dgm:cxn modelId="{4A0F085D-5F34-4A93-AEC7-9DCB128B9D79}" type="presOf" srcId="{8DFBFE05-A4AC-4EC2-A195-E2561D951910}" destId="{77388696-02B2-4868-8BB0-D6309CD74280}" srcOrd="0" destOrd="0" presId="urn:microsoft.com/office/officeart/2005/8/layout/hList1"/>
    <dgm:cxn modelId="{D197D661-9A61-4ECF-A5AF-07F4CA85CECC}" type="presOf" srcId="{957D86DC-5534-4478-931F-0531A02CDD71}" destId="{6EEC1CB2-FFF7-4569-AE09-E8DA72DD04FE}" srcOrd="0" destOrd="0" presId="urn:microsoft.com/office/officeart/2005/8/layout/hList1"/>
    <dgm:cxn modelId="{B742C48C-4E78-44F0-AE00-8F7F638D7782}" srcId="{7BB8E36E-D43D-437F-9A64-6E4C77FF779A}" destId="{17F3DCFF-3BA9-42CA-9916-61C3F4F8ABD0}" srcOrd="0" destOrd="0" parTransId="{66584FB9-F34B-49FA-BCFF-2A49C2101404}" sibTransId="{B811F838-4DC2-4AA6-886C-A0822CF47384}"/>
    <dgm:cxn modelId="{E0BE9096-A375-4BEA-8F6C-3681F0220D0E}" type="presOf" srcId="{8C092B91-7871-4D3E-969E-63112B686F09}" destId="{CC6ACF27-5C24-4817-ADCA-30392A03DB03}" srcOrd="0" destOrd="0" presId="urn:microsoft.com/office/officeart/2005/8/layout/hList1"/>
    <dgm:cxn modelId="{59DF6897-4D91-4229-B215-1A15A8997967}" srcId="{B81452D0-A8E7-47FA-AF44-7AC844F5EEDF}" destId="{8DFBFE05-A4AC-4EC2-A195-E2561D951910}" srcOrd="0" destOrd="0" parTransId="{A122080A-FF53-4199-B48A-B4C932CED1EC}" sibTransId="{BB8654D0-8CC1-4E37-816F-98C586B21219}"/>
    <dgm:cxn modelId="{5A9D40A9-D415-49EC-B899-774EC38D5CD3}" srcId="{021B41B3-3452-4E00-8280-22992F049D19}" destId="{7BB8E36E-D43D-437F-9A64-6E4C77FF779A}" srcOrd="2" destOrd="0" parTransId="{EE21520A-2D36-41EF-9CB5-3974A0A8A2AC}" sibTransId="{A23FFF0B-7870-406E-AABC-5B0AABD8949C}"/>
    <dgm:cxn modelId="{144BC1A9-CFCE-4B97-9A31-AE3E0985F1CA}" type="presOf" srcId="{7D24863E-B0B1-4A34-9579-993BB0BABF3C}" destId="{20D61E1A-2E7A-45FF-9BEE-4B0A14FB9EC9}" srcOrd="0" destOrd="0" presId="urn:microsoft.com/office/officeart/2005/8/layout/hList1"/>
    <dgm:cxn modelId="{A09377B1-8CC8-43AC-A79E-70478BB569CB}" srcId="{021B41B3-3452-4E00-8280-22992F049D19}" destId="{7D24863E-B0B1-4A34-9579-993BB0BABF3C}" srcOrd="1" destOrd="0" parTransId="{7D671AC3-DEBE-4051-9E34-1576F1DE9D8F}" sibTransId="{65194C8D-97A9-4943-AA50-7B9B8B582C82}"/>
    <dgm:cxn modelId="{32E071B4-8C61-401B-940E-AF84899D0104}" type="presOf" srcId="{17F3DCFF-3BA9-42CA-9916-61C3F4F8ABD0}" destId="{8242C36E-F0D1-43DD-BA22-A505F2344BF8}" srcOrd="0" destOrd="0" presId="urn:microsoft.com/office/officeart/2005/8/layout/hList1"/>
    <dgm:cxn modelId="{8F542CB7-C231-4638-B854-AC5E530B7AAC}" srcId="{021B41B3-3452-4E00-8280-22992F049D19}" destId="{5E938FE1-A4B7-4993-A644-DD8938D72AB4}" srcOrd="3" destOrd="0" parTransId="{97CE39E7-9ABB-45F1-90A8-A98C36FB90D8}" sibTransId="{0ED02411-C31C-4873-9A4A-409E00BD7D91}"/>
    <dgm:cxn modelId="{275A47BA-11B3-4218-90F8-65E8037F0DAD}" srcId="{5E938FE1-A4B7-4993-A644-DD8938D72AB4}" destId="{8C092B91-7871-4D3E-969E-63112B686F09}" srcOrd="0" destOrd="0" parTransId="{073CA4EE-85F2-405E-8B2A-D9236F5540D7}" sibTransId="{905176B1-CB83-4E31-8047-4F9FA43F8816}"/>
    <dgm:cxn modelId="{A06A97CD-6CD4-4139-B7E8-5193CDEFE87A}" type="presOf" srcId="{021B41B3-3452-4E00-8280-22992F049D19}" destId="{9DF1F02F-9EB6-4354-B565-A54EB1687628}" srcOrd="0" destOrd="0" presId="urn:microsoft.com/office/officeart/2005/8/layout/hList1"/>
    <dgm:cxn modelId="{650305F0-034D-4C3F-8B74-0934403EAFAB}" srcId="{7D24863E-B0B1-4A34-9579-993BB0BABF3C}" destId="{957D86DC-5534-4478-931F-0531A02CDD71}" srcOrd="0" destOrd="0" parTransId="{C4743C86-5560-4FDF-99C9-85C2958C0CBB}" sibTransId="{6393F1C9-80F0-4E00-BE51-BFDF05720B11}"/>
    <dgm:cxn modelId="{653D41D3-8AA7-447D-B4EA-9BBAD1D3C9E0}" type="presParOf" srcId="{9DF1F02F-9EB6-4354-B565-A54EB1687628}" destId="{578A9A51-77ED-4B82-8297-8FBCEB8450CF}" srcOrd="0" destOrd="0" presId="urn:microsoft.com/office/officeart/2005/8/layout/hList1"/>
    <dgm:cxn modelId="{29FD58F2-8CBF-4DCE-B28A-93221AB72D7E}" type="presParOf" srcId="{578A9A51-77ED-4B82-8297-8FBCEB8450CF}" destId="{A1B3F717-8EC7-4078-A7DF-1D8461C9DFFD}" srcOrd="0" destOrd="0" presId="urn:microsoft.com/office/officeart/2005/8/layout/hList1"/>
    <dgm:cxn modelId="{078FD3B2-9A14-4CA8-A821-89C4DA88172E}" type="presParOf" srcId="{578A9A51-77ED-4B82-8297-8FBCEB8450CF}" destId="{77388696-02B2-4868-8BB0-D6309CD74280}" srcOrd="1" destOrd="0" presId="urn:microsoft.com/office/officeart/2005/8/layout/hList1"/>
    <dgm:cxn modelId="{1B1D1BF6-9932-4B11-BE91-3BB525E4B121}" type="presParOf" srcId="{9DF1F02F-9EB6-4354-B565-A54EB1687628}" destId="{355632E5-9AB1-482D-B274-2C98A5DBF097}" srcOrd="1" destOrd="0" presId="urn:microsoft.com/office/officeart/2005/8/layout/hList1"/>
    <dgm:cxn modelId="{DE0917AA-60F6-4BC7-B7A2-E808D3C676F1}" type="presParOf" srcId="{9DF1F02F-9EB6-4354-B565-A54EB1687628}" destId="{7577D592-01AC-4408-B66C-2FFD43C92B29}" srcOrd="2" destOrd="0" presId="urn:microsoft.com/office/officeart/2005/8/layout/hList1"/>
    <dgm:cxn modelId="{6EDC6B3C-CD78-4168-94E4-207A29E2898E}" type="presParOf" srcId="{7577D592-01AC-4408-B66C-2FFD43C92B29}" destId="{20D61E1A-2E7A-45FF-9BEE-4B0A14FB9EC9}" srcOrd="0" destOrd="0" presId="urn:microsoft.com/office/officeart/2005/8/layout/hList1"/>
    <dgm:cxn modelId="{580C4443-23AA-4804-8F5D-8108F57F16B8}" type="presParOf" srcId="{7577D592-01AC-4408-B66C-2FFD43C92B29}" destId="{6EEC1CB2-FFF7-4569-AE09-E8DA72DD04FE}" srcOrd="1" destOrd="0" presId="urn:microsoft.com/office/officeart/2005/8/layout/hList1"/>
    <dgm:cxn modelId="{29AAE86A-986B-4B59-9CBB-6F14DCA4CFBE}" type="presParOf" srcId="{9DF1F02F-9EB6-4354-B565-A54EB1687628}" destId="{CEDCE13E-0002-49D3-8373-A66DA8954C4B}" srcOrd="3" destOrd="0" presId="urn:microsoft.com/office/officeart/2005/8/layout/hList1"/>
    <dgm:cxn modelId="{F47806A2-0BBA-4B50-93AA-C652EBCA2B6D}" type="presParOf" srcId="{9DF1F02F-9EB6-4354-B565-A54EB1687628}" destId="{AC310DFB-05C7-481E-AC65-7CBD191CD1A5}" srcOrd="4" destOrd="0" presId="urn:microsoft.com/office/officeart/2005/8/layout/hList1"/>
    <dgm:cxn modelId="{D699DA14-1D68-4111-9108-5DD5B04DB33C}" type="presParOf" srcId="{AC310DFB-05C7-481E-AC65-7CBD191CD1A5}" destId="{8E1F2738-4F30-49DB-9ADB-88205F6865BB}" srcOrd="0" destOrd="0" presId="urn:microsoft.com/office/officeart/2005/8/layout/hList1"/>
    <dgm:cxn modelId="{38249204-4CBD-4E79-B6D4-05B22DCE6C08}" type="presParOf" srcId="{AC310DFB-05C7-481E-AC65-7CBD191CD1A5}" destId="{8242C36E-F0D1-43DD-BA22-A505F2344BF8}" srcOrd="1" destOrd="0" presId="urn:microsoft.com/office/officeart/2005/8/layout/hList1"/>
    <dgm:cxn modelId="{DB0F8752-BEC9-4F62-B266-D8CB3E42CFEA}" type="presParOf" srcId="{9DF1F02F-9EB6-4354-B565-A54EB1687628}" destId="{A3BF415E-1474-45C4-87FC-C2C532E6523D}" srcOrd="5" destOrd="0" presId="urn:microsoft.com/office/officeart/2005/8/layout/hList1"/>
    <dgm:cxn modelId="{82BFFBD0-A6C8-4CBF-871A-C4A05F8A0755}" type="presParOf" srcId="{9DF1F02F-9EB6-4354-B565-A54EB1687628}" destId="{945BED80-2311-4AB2-A707-322A878E4F1C}" srcOrd="6" destOrd="0" presId="urn:microsoft.com/office/officeart/2005/8/layout/hList1"/>
    <dgm:cxn modelId="{8F34C2FA-6D95-40E8-8498-90CF18ED1608}" type="presParOf" srcId="{945BED80-2311-4AB2-A707-322A878E4F1C}" destId="{BA93570C-C42F-4932-9993-A3BA851738E0}" srcOrd="0" destOrd="0" presId="urn:microsoft.com/office/officeart/2005/8/layout/hList1"/>
    <dgm:cxn modelId="{C925F52F-6D53-48B2-8223-17E5915C75C9}" type="presParOf" srcId="{945BED80-2311-4AB2-A707-322A878E4F1C}" destId="{CC6ACF27-5C24-4817-ADCA-30392A03DB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0D454E2-7644-46AC-BB35-9C51C85D0C3D}" type="doc">
      <dgm:prSet loTypeId="urn:microsoft.com/office/officeart/2005/8/layout/vList2" loCatId="list" qsTypeId="urn:microsoft.com/office/officeart/2005/8/quickstyle/simple1" qsCatId="simple" csTypeId="urn:microsoft.com/office/officeart/2005/8/colors/accent1_1" csCatId="accent1" phldr="1"/>
      <dgm:spPr/>
      <dgm:t>
        <a:bodyPr/>
        <a:lstStyle/>
        <a:p>
          <a:endParaRPr lang="en-US"/>
        </a:p>
      </dgm:t>
    </dgm:pt>
    <dgm:pt modelId="{C13DF6F9-7850-4E1E-A527-AD931F320F87}">
      <dgm:prSet/>
      <dgm:spPr/>
      <dgm:t>
        <a:bodyPr/>
        <a:lstStyle/>
        <a:p>
          <a:pPr rtl="0"/>
          <a:r>
            <a:rPr lang="en-US" dirty="0"/>
            <a:t>Sensoy, O., &amp; DiAngelo, R. (2017). Is Everyone Really Equal?: An Introduction to Key Concepts in Social Justice Education, Second Edition. In </a:t>
          </a:r>
          <a:r>
            <a:rPr lang="en-US" i="1" dirty="0"/>
            <a:t>Google Books</a:t>
          </a:r>
          <a:r>
            <a:rPr lang="en-US" dirty="0"/>
            <a:t>. Teachers College Press. </a:t>
          </a:r>
          <a:r>
            <a:rPr lang="en-US" dirty="0">
              <a:hlinkClick xmlns:r="http://schemas.openxmlformats.org/officeDocument/2006/relationships" r:id="rId1"/>
            </a:rPr>
            <a:t>https://books.google.co.ke/books/about/Is_Everyone_Really_Equal.html?id=t4stDwAAQBAJ&amp;redir_esc=y</a:t>
          </a:r>
          <a:r>
            <a:rPr lang="en-US" dirty="0"/>
            <a:t> </a:t>
          </a:r>
        </a:p>
      </dgm:t>
    </dgm:pt>
    <dgm:pt modelId="{9679B05E-59FA-40E4-9680-CD37E059F89C}" type="parTrans" cxnId="{FD044C4E-2A35-4AC1-AC23-85A9EE844C21}">
      <dgm:prSet/>
      <dgm:spPr/>
      <dgm:t>
        <a:bodyPr/>
        <a:lstStyle/>
        <a:p>
          <a:endParaRPr lang="en-US"/>
        </a:p>
      </dgm:t>
    </dgm:pt>
    <dgm:pt modelId="{5D449371-AC1A-413A-AD4F-1D13B67B8A36}" type="sibTrans" cxnId="{FD044C4E-2A35-4AC1-AC23-85A9EE844C21}">
      <dgm:prSet/>
      <dgm:spPr/>
      <dgm:t>
        <a:bodyPr/>
        <a:lstStyle/>
        <a:p>
          <a:endParaRPr lang="en-US"/>
        </a:p>
      </dgm:t>
    </dgm:pt>
    <dgm:pt modelId="{E33B943C-F40E-43F0-93F9-F2611C8ADB05}">
      <dgm:prSet/>
      <dgm:spPr/>
      <dgm:t>
        <a:bodyPr/>
        <a:lstStyle/>
        <a:p>
          <a:pPr rtl="0"/>
          <a:r>
            <a:rPr lang="en-US" dirty="0"/>
            <a:t>Mora, L. (2022, October 7). </a:t>
          </a:r>
          <a:r>
            <a:rPr lang="en-US" i="1" dirty="0"/>
            <a:t>Hispanic enrollment reaches new high at four-year colleges in the U.S., but affordability remains an obstacle</a:t>
          </a:r>
          <a:r>
            <a:rPr lang="en-US" dirty="0"/>
            <a:t>. Pew Research Center. </a:t>
          </a:r>
          <a:r>
            <a:rPr lang="en-US" dirty="0">
              <a:hlinkClick xmlns:r="http://schemas.openxmlformats.org/officeDocument/2006/relationships" r:id="rId2"/>
            </a:rPr>
            <a:t>https://www.pewresearch.org/short-reads/2022/10/07/hispanic-enrollment-reaches-new-high-at-four-year-colleges-in-the-u-s-but-affordability-remains-an-obstacle/</a:t>
          </a:r>
          <a:r>
            <a:rPr lang="en-US" dirty="0"/>
            <a:t>  </a:t>
          </a:r>
        </a:p>
      </dgm:t>
    </dgm:pt>
    <dgm:pt modelId="{9D32C06C-E00A-4CB6-840A-3129791A9981}" type="sibTrans" cxnId="{9309AC26-818F-48E6-8824-4E61D4CF1F95}">
      <dgm:prSet/>
      <dgm:spPr/>
      <dgm:t>
        <a:bodyPr/>
        <a:lstStyle/>
        <a:p>
          <a:endParaRPr lang="en-US"/>
        </a:p>
      </dgm:t>
    </dgm:pt>
    <dgm:pt modelId="{C4F0BCC3-42A8-40EC-9B48-2D5B046948BE}" type="parTrans" cxnId="{9309AC26-818F-48E6-8824-4E61D4CF1F95}">
      <dgm:prSet/>
      <dgm:spPr/>
      <dgm:t>
        <a:bodyPr/>
        <a:lstStyle/>
        <a:p>
          <a:endParaRPr lang="en-US"/>
        </a:p>
      </dgm:t>
    </dgm:pt>
    <dgm:pt modelId="{02F72440-CFB6-4BC0-8EC1-90F2C76E2903}">
      <dgm:prSet/>
      <dgm:spPr/>
      <dgm:t>
        <a:bodyPr/>
        <a:lstStyle/>
        <a:p>
          <a:pPr rtl="0"/>
          <a:r>
            <a:rPr lang="en-US" b="0" i="0" dirty="0"/>
            <a:t>Solorzano, D., Ceja, M., &amp; Yosso, T. (2000). Critical race theory, racial microaggressions, and campus racial climate: The experiences of African American college students. Journal of Negro education, 60-73. </a:t>
          </a:r>
          <a:endParaRPr lang="en-US" dirty="0"/>
        </a:p>
      </dgm:t>
    </dgm:pt>
    <dgm:pt modelId="{EB7E2AB7-19DE-46F2-9475-68FDA32D572E}" type="parTrans" cxnId="{43410990-25BE-4A55-9D16-D3FE8B565522}">
      <dgm:prSet/>
      <dgm:spPr/>
      <dgm:t>
        <a:bodyPr/>
        <a:lstStyle/>
        <a:p>
          <a:endParaRPr lang="en-US"/>
        </a:p>
      </dgm:t>
    </dgm:pt>
    <dgm:pt modelId="{D0204788-26F8-4335-9709-94755190F2D0}" type="sibTrans" cxnId="{43410990-25BE-4A55-9D16-D3FE8B565522}">
      <dgm:prSet/>
      <dgm:spPr/>
      <dgm:t>
        <a:bodyPr/>
        <a:lstStyle/>
        <a:p>
          <a:endParaRPr lang="en-US"/>
        </a:p>
      </dgm:t>
    </dgm:pt>
    <dgm:pt modelId="{74850342-EE3A-430C-9997-836A45548BB6}" type="pres">
      <dgm:prSet presAssocID="{30D454E2-7644-46AC-BB35-9C51C85D0C3D}" presName="linear" presStyleCnt="0">
        <dgm:presLayoutVars>
          <dgm:animLvl val="lvl"/>
          <dgm:resizeHandles val="exact"/>
        </dgm:presLayoutVars>
      </dgm:prSet>
      <dgm:spPr/>
    </dgm:pt>
    <dgm:pt modelId="{AF3B0DB4-EBEE-4EB0-AF3F-989D01482250}" type="pres">
      <dgm:prSet presAssocID="{E33B943C-F40E-43F0-93F9-F2611C8ADB05}" presName="parentText" presStyleLbl="node1" presStyleIdx="0" presStyleCnt="3">
        <dgm:presLayoutVars>
          <dgm:chMax val="0"/>
          <dgm:bulletEnabled val="1"/>
        </dgm:presLayoutVars>
      </dgm:prSet>
      <dgm:spPr/>
    </dgm:pt>
    <dgm:pt modelId="{A0324880-104E-4EEA-B8EA-B03428B36E0D}" type="pres">
      <dgm:prSet presAssocID="{9D32C06C-E00A-4CB6-840A-3129791A9981}" presName="spacer" presStyleCnt="0"/>
      <dgm:spPr/>
    </dgm:pt>
    <dgm:pt modelId="{1AF335F4-F6FB-48AF-934D-EE4AAE265153}" type="pres">
      <dgm:prSet presAssocID="{C13DF6F9-7850-4E1E-A527-AD931F320F87}" presName="parentText" presStyleLbl="node1" presStyleIdx="1" presStyleCnt="3">
        <dgm:presLayoutVars>
          <dgm:chMax val="0"/>
          <dgm:bulletEnabled val="1"/>
        </dgm:presLayoutVars>
      </dgm:prSet>
      <dgm:spPr/>
    </dgm:pt>
    <dgm:pt modelId="{EE44C0AE-197B-458A-A5DB-92C39E5C220B}" type="pres">
      <dgm:prSet presAssocID="{5D449371-AC1A-413A-AD4F-1D13B67B8A36}" presName="spacer" presStyleCnt="0"/>
      <dgm:spPr/>
    </dgm:pt>
    <dgm:pt modelId="{9C79CF98-DD79-4CF2-96DD-76B9F755C807}" type="pres">
      <dgm:prSet presAssocID="{02F72440-CFB6-4BC0-8EC1-90F2C76E2903}" presName="parentText" presStyleLbl="node1" presStyleIdx="2" presStyleCnt="3">
        <dgm:presLayoutVars>
          <dgm:chMax val="0"/>
          <dgm:bulletEnabled val="1"/>
        </dgm:presLayoutVars>
      </dgm:prSet>
      <dgm:spPr/>
    </dgm:pt>
  </dgm:ptLst>
  <dgm:cxnLst>
    <dgm:cxn modelId="{D5752108-830B-43B3-80DF-6A5CB79E6F7F}" type="presOf" srcId="{C13DF6F9-7850-4E1E-A527-AD931F320F87}" destId="{1AF335F4-F6FB-48AF-934D-EE4AAE265153}" srcOrd="0" destOrd="0" presId="urn:microsoft.com/office/officeart/2005/8/layout/vList2"/>
    <dgm:cxn modelId="{9309AC26-818F-48E6-8824-4E61D4CF1F95}" srcId="{30D454E2-7644-46AC-BB35-9C51C85D0C3D}" destId="{E33B943C-F40E-43F0-93F9-F2611C8ADB05}" srcOrd="0" destOrd="0" parTransId="{C4F0BCC3-42A8-40EC-9B48-2D5B046948BE}" sibTransId="{9D32C06C-E00A-4CB6-840A-3129791A9981}"/>
    <dgm:cxn modelId="{6F25C54D-C373-4995-AF4E-A6C2F263A127}" type="presOf" srcId="{30D454E2-7644-46AC-BB35-9C51C85D0C3D}" destId="{74850342-EE3A-430C-9997-836A45548BB6}" srcOrd="0" destOrd="0" presId="urn:microsoft.com/office/officeart/2005/8/layout/vList2"/>
    <dgm:cxn modelId="{FD044C4E-2A35-4AC1-AC23-85A9EE844C21}" srcId="{30D454E2-7644-46AC-BB35-9C51C85D0C3D}" destId="{C13DF6F9-7850-4E1E-A527-AD931F320F87}" srcOrd="1" destOrd="0" parTransId="{9679B05E-59FA-40E4-9680-CD37E059F89C}" sibTransId="{5D449371-AC1A-413A-AD4F-1D13B67B8A36}"/>
    <dgm:cxn modelId="{43410990-25BE-4A55-9D16-D3FE8B565522}" srcId="{30D454E2-7644-46AC-BB35-9C51C85D0C3D}" destId="{02F72440-CFB6-4BC0-8EC1-90F2C76E2903}" srcOrd="2" destOrd="0" parTransId="{EB7E2AB7-19DE-46F2-9475-68FDA32D572E}" sibTransId="{D0204788-26F8-4335-9709-94755190F2D0}"/>
    <dgm:cxn modelId="{F8DEE6D1-E510-4174-83B1-ABD5A72574F8}" type="presOf" srcId="{02F72440-CFB6-4BC0-8EC1-90F2C76E2903}" destId="{9C79CF98-DD79-4CF2-96DD-76B9F755C807}" srcOrd="0" destOrd="0" presId="urn:microsoft.com/office/officeart/2005/8/layout/vList2"/>
    <dgm:cxn modelId="{1C82D9E4-801A-491A-BF9F-30649DD5342C}" type="presOf" srcId="{E33B943C-F40E-43F0-93F9-F2611C8ADB05}" destId="{AF3B0DB4-EBEE-4EB0-AF3F-989D01482250}" srcOrd="0" destOrd="0" presId="urn:microsoft.com/office/officeart/2005/8/layout/vList2"/>
    <dgm:cxn modelId="{77D026DC-8844-44CC-828C-3B316CA95C36}" type="presParOf" srcId="{74850342-EE3A-430C-9997-836A45548BB6}" destId="{AF3B0DB4-EBEE-4EB0-AF3F-989D01482250}" srcOrd="0" destOrd="0" presId="urn:microsoft.com/office/officeart/2005/8/layout/vList2"/>
    <dgm:cxn modelId="{70DCE93B-52DB-466D-B692-183D3D2E3AD1}" type="presParOf" srcId="{74850342-EE3A-430C-9997-836A45548BB6}" destId="{A0324880-104E-4EEA-B8EA-B03428B36E0D}" srcOrd="1" destOrd="0" presId="urn:microsoft.com/office/officeart/2005/8/layout/vList2"/>
    <dgm:cxn modelId="{B4301638-57B6-4C2E-BCCC-7780F3B2A5E2}" type="presParOf" srcId="{74850342-EE3A-430C-9997-836A45548BB6}" destId="{1AF335F4-F6FB-48AF-934D-EE4AAE265153}" srcOrd="2" destOrd="0" presId="urn:microsoft.com/office/officeart/2005/8/layout/vList2"/>
    <dgm:cxn modelId="{6185B7A6-F456-4BF6-B300-309ADC26958B}" type="presParOf" srcId="{74850342-EE3A-430C-9997-836A45548BB6}" destId="{EE44C0AE-197B-458A-A5DB-92C39E5C220B}" srcOrd="3" destOrd="0" presId="urn:microsoft.com/office/officeart/2005/8/layout/vList2"/>
    <dgm:cxn modelId="{9BBEB316-47C7-49CD-B877-6F3832748554}" type="presParOf" srcId="{74850342-EE3A-430C-9997-836A45548BB6}" destId="{9C79CF98-DD79-4CF2-96DD-76B9F755C80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9CD2DC-A3FA-422A-94C4-743B9DDBC108}">
      <dsp:nvSpPr>
        <dsp:cNvPr id="0" name=""/>
        <dsp:cNvSpPr/>
      </dsp:nvSpPr>
      <dsp:spPr>
        <a:xfrm>
          <a:off x="0" y="45059"/>
          <a:ext cx="8084457" cy="118725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Addressing structural racism is crucial for promoting diversity, equity and inclusion in our campuses, acknowledging historical and ongoing disparities and dismantling institutional barriers. </a:t>
          </a:r>
        </a:p>
      </dsp:txBody>
      <dsp:txXfrm>
        <a:off x="57957" y="103016"/>
        <a:ext cx="7968543" cy="1071343"/>
      </dsp:txXfrm>
    </dsp:sp>
    <dsp:sp modelId="{C37151D8-5D29-4973-8327-CE96A5D482F7}">
      <dsp:nvSpPr>
        <dsp:cNvPr id="0" name=""/>
        <dsp:cNvSpPr/>
      </dsp:nvSpPr>
      <dsp:spPr>
        <a:xfrm>
          <a:off x="0" y="1284156"/>
          <a:ext cx="8084457" cy="118725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It challenges us to analyze power dynamics, social structures and historical context critically to foster a deeper understanding of how racism operates beyond individual biases, challenging student to question assumptions and engage in nuanced discussion about Privileges, oppression and social justice </a:t>
          </a:r>
        </a:p>
      </dsp:txBody>
      <dsp:txXfrm>
        <a:off x="57957" y="1342113"/>
        <a:ext cx="7968543" cy="1071343"/>
      </dsp:txXfrm>
    </dsp:sp>
    <dsp:sp modelId="{B2DD25A0-27D0-419A-8771-9C362800AC45}">
      <dsp:nvSpPr>
        <dsp:cNvPr id="0" name=""/>
        <dsp:cNvSpPr/>
      </dsp:nvSpPr>
      <dsp:spPr>
        <a:xfrm>
          <a:off x="0" y="2523254"/>
          <a:ext cx="8084457" cy="118725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n-US" sz="1800" kern="1200" dirty="0"/>
            <a:t>Fosters institutional change by helping to evaluate and reform policies, practices and procedures that perpetuate inequities by engaging in conversations and initiatives that contribute to creating more inclusive and just academic environment</a:t>
          </a:r>
        </a:p>
      </dsp:txBody>
      <dsp:txXfrm>
        <a:off x="57957" y="2581211"/>
        <a:ext cx="7968543" cy="10713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F6E78-E7E6-4F3D-9BFA-BFF522D375F2}">
      <dsp:nvSpPr>
        <dsp:cNvPr id="0" name=""/>
        <dsp:cNvSpPr/>
      </dsp:nvSpPr>
      <dsp:spPr>
        <a:xfrm>
          <a:off x="74042" y="0"/>
          <a:ext cx="10351561" cy="1708579"/>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i="1" kern="1200" dirty="0">
              <a:latin typeface="Aptos Display" panose="020B0004020202020204" pitchFamily="34" charset="0"/>
              <a:ea typeface="ADLaM Display" panose="020F0502020204030204" pitchFamily="2" charset="0"/>
              <a:cs typeface="Adobe Devanagari" panose="02040503050201020203" pitchFamily="18" charset="0"/>
            </a:rPr>
            <a:t>Structural racism: Policies, practices and procedures that perpetuate racial inequalities, such as disparities in admissions, funding and faculty hiring e.g. : racial stereotype</a:t>
          </a:r>
          <a:endParaRPr lang="en-US" sz="2400" kern="1200" dirty="0">
            <a:latin typeface="Aptos Display" panose="020B0004020202020204" pitchFamily="34" charset="0"/>
            <a:ea typeface="ADLaM Display" panose="020F0502020204030204" pitchFamily="2" charset="0"/>
            <a:cs typeface="Adobe Devanagari" panose="02040503050201020203" pitchFamily="18" charset="0"/>
          </a:endParaRPr>
        </a:p>
      </dsp:txBody>
      <dsp:txXfrm>
        <a:off x="157448" y="83406"/>
        <a:ext cx="10184749" cy="1541767"/>
      </dsp:txXfrm>
    </dsp:sp>
    <dsp:sp modelId="{888F8EA6-1F09-47CC-922C-7482544C34B9}">
      <dsp:nvSpPr>
        <dsp:cNvPr id="0" name=""/>
        <dsp:cNvSpPr/>
      </dsp:nvSpPr>
      <dsp:spPr>
        <a:xfrm>
          <a:off x="124940" y="1794094"/>
          <a:ext cx="10329243" cy="1708579"/>
        </a:xfrm>
        <a:prstGeom prst="roundRect">
          <a:avLst/>
        </a:prstGeom>
        <a:solidFill>
          <a:schemeClr val="accent3">
            <a:hueOff val="508092"/>
            <a:satOff val="-37393"/>
            <a:lumOff val="-2941"/>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rtl="0">
            <a:lnSpc>
              <a:spcPct val="90000"/>
            </a:lnSpc>
            <a:spcBef>
              <a:spcPct val="0"/>
            </a:spcBef>
            <a:spcAft>
              <a:spcPct val="35000"/>
            </a:spcAft>
            <a:buNone/>
          </a:pPr>
          <a:r>
            <a:rPr lang="en-US" sz="2400" i="1" kern="1200" dirty="0">
              <a:latin typeface="Aptos Display" panose="020B0004020202020204" pitchFamily="34" charset="0"/>
              <a:cs typeface="Adobe Devanagari" panose="02040503050201020203" pitchFamily="18" charset="0"/>
            </a:rPr>
            <a:t>Microaggression: They are small comment(verbal, nonverbal or Visual) that are said, done or seen directed toward people of color, often automatically or unconscious (Solórzano, Ceja &amp;Yosso,2000). It create hostile environment for minority student and faculty.</a:t>
          </a:r>
          <a:endParaRPr lang="en-US" sz="2400" kern="1200" dirty="0">
            <a:latin typeface="Aptos Display" panose="020B0004020202020204" pitchFamily="34" charset="0"/>
            <a:cs typeface="Adobe Devanagari" panose="02040503050201020203" pitchFamily="18" charset="0"/>
          </a:endParaRPr>
        </a:p>
      </dsp:txBody>
      <dsp:txXfrm>
        <a:off x="208346" y="1877500"/>
        <a:ext cx="10162431" cy="15417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BDF965-513D-40C7-A3CA-F84C38E05399}">
      <dsp:nvSpPr>
        <dsp:cNvPr id="0" name=""/>
        <dsp:cNvSpPr/>
      </dsp:nvSpPr>
      <dsp:spPr>
        <a:xfrm>
          <a:off x="0" y="78654"/>
          <a:ext cx="10699845" cy="188795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Curriculum Bias: Absence of diverse perspectives and experiences in course materials syllabi, and academic discourse can reinforce dominant narratives and exclude minority voices</a:t>
          </a:r>
        </a:p>
      </dsp:txBody>
      <dsp:txXfrm>
        <a:off x="92162" y="170816"/>
        <a:ext cx="10515521" cy="1703633"/>
      </dsp:txXfrm>
    </dsp:sp>
    <dsp:sp modelId="{BD384D02-3086-42D8-906F-4A50821F9960}">
      <dsp:nvSpPr>
        <dsp:cNvPr id="0" name=""/>
        <dsp:cNvSpPr/>
      </dsp:nvSpPr>
      <dsp:spPr>
        <a:xfrm>
          <a:off x="0" y="2012474"/>
          <a:ext cx="10699845" cy="1841900"/>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kern="1200" dirty="0"/>
            <a:t>Discriminatory Behaviors: overt act such as harassment, exclusion, differential treatment based on race among students, faculty, or staff members within our institutions</a:t>
          </a:r>
        </a:p>
      </dsp:txBody>
      <dsp:txXfrm>
        <a:off x="89914" y="2102388"/>
        <a:ext cx="10520017" cy="1662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05F76-970D-4EF2-AE18-C0C97EBA842F}">
      <dsp:nvSpPr>
        <dsp:cNvPr id="0" name=""/>
        <dsp:cNvSpPr/>
      </dsp:nvSpPr>
      <dsp:spPr>
        <a:xfrm>
          <a:off x="-4257495" y="-653230"/>
          <a:ext cx="5072918" cy="5072918"/>
        </a:xfrm>
        <a:prstGeom prst="blockArc">
          <a:avLst>
            <a:gd name="adj1" fmla="val 18900000"/>
            <a:gd name="adj2" fmla="val 2700000"/>
            <a:gd name="adj3" fmla="val 426"/>
          </a:avLst>
        </a:prstGeom>
        <a:noFill/>
        <a:ln w="15875"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C77FF3-3D86-480D-9B94-5D60F76DC83D}">
      <dsp:nvSpPr>
        <dsp:cNvPr id="0" name=""/>
        <dsp:cNvSpPr/>
      </dsp:nvSpPr>
      <dsp:spPr>
        <a:xfrm>
          <a:off x="264216" y="171223"/>
          <a:ext cx="7066015"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a:t>Mandatory programs for admission officers to recognize and mitigate biases.</a:t>
          </a:r>
        </a:p>
      </dsp:txBody>
      <dsp:txXfrm>
        <a:off x="264216" y="171223"/>
        <a:ext cx="7066015" cy="342295"/>
      </dsp:txXfrm>
    </dsp:sp>
    <dsp:sp modelId="{D1840134-9238-4926-A32B-79703B1DED12}">
      <dsp:nvSpPr>
        <dsp:cNvPr id="0" name=""/>
        <dsp:cNvSpPr/>
      </dsp:nvSpPr>
      <dsp:spPr>
        <a:xfrm>
          <a:off x="50282" y="128436"/>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2128A29-B469-4B4A-8FD1-FFB1A104BFC4}">
      <dsp:nvSpPr>
        <dsp:cNvPr id="0" name=""/>
        <dsp:cNvSpPr/>
      </dsp:nvSpPr>
      <dsp:spPr>
        <a:xfrm>
          <a:off x="574196" y="684967"/>
          <a:ext cx="6756036"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Implement comprehensive diversity and inclusion initiatives that prioritize representation.</a:t>
          </a:r>
        </a:p>
      </dsp:txBody>
      <dsp:txXfrm>
        <a:off x="574196" y="684967"/>
        <a:ext cx="6756036" cy="342295"/>
      </dsp:txXfrm>
    </dsp:sp>
    <dsp:sp modelId="{47E6BBF9-016D-4BFC-892F-394FF2B9CF55}">
      <dsp:nvSpPr>
        <dsp:cNvPr id="0" name=""/>
        <dsp:cNvSpPr/>
      </dsp:nvSpPr>
      <dsp:spPr>
        <a:xfrm>
          <a:off x="360261" y="642180"/>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18FC396-2EB7-4786-BF8D-F9E8E977B77B}">
      <dsp:nvSpPr>
        <dsp:cNvPr id="0" name=""/>
        <dsp:cNvSpPr/>
      </dsp:nvSpPr>
      <dsp:spPr>
        <a:xfrm>
          <a:off x="744063" y="1198335"/>
          <a:ext cx="6586169"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Carry out regular review and revise policies and practices to address biases</a:t>
          </a:r>
        </a:p>
      </dsp:txBody>
      <dsp:txXfrm>
        <a:off x="744063" y="1198335"/>
        <a:ext cx="6586169" cy="342295"/>
      </dsp:txXfrm>
    </dsp:sp>
    <dsp:sp modelId="{D5E3C3FB-6F5D-4A59-AB6D-105C49F9C174}">
      <dsp:nvSpPr>
        <dsp:cNvPr id="0" name=""/>
        <dsp:cNvSpPr/>
      </dsp:nvSpPr>
      <dsp:spPr>
        <a:xfrm>
          <a:off x="530128" y="1155549"/>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9ACFCD-0128-4287-B0B1-CBCA1D2AF33F}">
      <dsp:nvSpPr>
        <dsp:cNvPr id="0" name=""/>
        <dsp:cNvSpPr/>
      </dsp:nvSpPr>
      <dsp:spPr>
        <a:xfrm>
          <a:off x="798300" y="1712080"/>
          <a:ext cx="6531932"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a:t>Acknowledge and value diverse experiences and achievements.</a:t>
          </a:r>
        </a:p>
      </dsp:txBody>
      <dsp:txXfrm>
        <a:off x="798300" y="1712080"/>
        <a:ext cx="6531932" cy="342295"/>
      </dsp:txXfrm>
    </dsp:sp>
    <dsp:sp modelId="{72F7495F-503E-4BB0-9D77-3F8CAA6F09A3}">
      <dsp:nvSpPr>
        <dsp:cNvPr id="0" name=""/>
        <dsp:cNvSpPr/>
      </dsp:nvSpPr>
      <dsp:spPr>
        <a:xfrm>
          <a:off x="584365" y="1669293"/>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0106BAE-3E83-4ED4-89F0-CB0453E314A1}">
      <dsp:nvSpPr>
        <dsp:cNvPr id="0" name=""/>
        <dsp:cNvSpPr/>
      </dsp:nvSpPr>
      <dsp:spPr>
        <a:xfrm>
          <a:off x="744063" y="2225825"/>
          <a:ext cx="6586169"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Recognize and address intersecting identities and experiences of people of color</a:t>
          </a:r>
        </a:p>
      </dsp:txBody>
      <dsp:txXfrm>
        <a:off x="744063" y="2225825"/>
        <a:ext cx="6586169" cy="342295"/>
      </dsp:txXfrm>
    </dsp:sp>
    <dsp:sp modelId="{2AD20195-0ADD-494E-A7A3-3EA99859CEE6}">
      <dsp:nvSpPr>
        <dsp:cNvPr id="0" name=""/>
        <dsp:cNvSpPr/>
      </dsp:nvSpPr>
      <dsp:spPr>
        <a:xfrm>
          <a:off x="530128" y="2183038"/>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0B17FCA-3738-46CD-AD69-65EEC3B4116F}">
      <dsp:nvSpPr>
        <dsp:cNvPr id="0" name=""/>
        <dsp:cNvSpPr/>
      </dsp:nvSpPr>
      <dsp:spPr>
        <a:xfrm>
          <a:off x="574196" y="2739193"/>
          <a:ext cx="6756036"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Provide anti-racism and cultural competence education and training for faculty and staff</a:t>
          </a:r>
        </a:p>
      </dsp:txBody>
      <dsp:txXfrm>
        <a:off x="574196" y="2739193"/>
        <a:ext cx="6756036" cy="342295"/>
      </dsp:txXfrm>
    </dsp:sp>
    <dsp:sp modelId="{EAA475EE-67E9-48CE-95B7-05A98D242A03}">
      <dsp:nvSpPr>
        <dsp:cNvPr id="0" name=""/>
        <dsp:cNvSpPr/>
      </dsp:nvSpPr>
      <dsp:spPr>
        <a:xfrm>
          <a:off x="360261" y="2696406"/>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49B38F-78F7-4473-9283-90007DD1B36D}">
      <dsp:nvSpPr>
        <dsp:cNvPr id="0" name=""/>
        <dsp:cNvSpPr/>
      </dsp:nvSpPr>
      <dsp:spPr>
        <a:xfrm>
          <a:off x="264216" y="3252938"/>
          <a:ext cx="7066015" cy="342295"/>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1697" tIns="35560" rIns="35560" bIns="35560" numCol="1" spcCol="1270" anchor="ctr" anchorCtr="0">
          <a:noAutofit/>
        </a:bodyPr>
        <a:lstStyle/>
        <a:p>
          <a:pPr marL="0" lvl="0" indent="0" algn="l" defTabSz="622300" rtl="0">
            <a:lnSpc>
              <a:spcPct val="90000"/>
            </a:lnSpc>
            <a:spcBef>
              <a:spcPct val="0"/>
            </a:spcBef>
            <a:spcAft>
              <a:spcPct val="35000"/>
            </a:spcAft>
            <a:buNone/>
          </a:pPr>
          <a:r>
            <a:rPr lang="en-US" sz="1400" kern="1200" dirty="0"/>
            <a:t>Create and support affinity groups and safe spaces for the marginalized group.</a:t>
          </a:r>
        </a:p>
      </dsp:txBody>
      <dsp:txXfrm>
        <a:off x="264216" y="3252938"/>
        <a:ext cx="7066015" cy="342295"/>
      </dsp:txXfrm>
    </dsp:sp>
    <dsp:sp modelId="{BF6AFB4E-1E42-405F-AFCC-5F9350A90710}">
      <dsp:nvSpPr>
        <dsp:cNvPr id="0" name=""/>
        <dsp:cNvSpPr/>
      </dsp:nvSpPr>
      <dsp:spPr>
        <a:xfrm>
          <a:off x="50282" y="3210151"/>
          <a:ext cx="427869" cy="427869"/>
        </a:xfrm>
        <a:prstGeom prst="ellipse">
          <a:avLst/>
        </a:prstGeom>
        <a:solidFill>
          <a:schemeClr val="lt1">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B3F717-8EC7-4078-A7DF-1D8461C9DFFD}">
      <dsp:nvSpPr>
        <dsp:cNvPr id="0" name=""/>
        <dsp:cNvSpPr/>
      </dsp:nvSpPr>
      <dsp:spPr>
        <a:xfrm>
          <a:off x="3609" y="214374"/>
          <a:ext cx="2170582" cy="647522"/>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a:t>Key Insights</a:t>
          </a:r>
          <a:endParaRPr lang="en-US" sz="1900" kern="1200"/>
        </a:p>
      </dsp:txBody>
      <dsp:txXfrm>
        <a:off x="3609" y="214374"/>
        <a:ext cx="2170582" cy="647522"/>
      </dsp:txXfrm>
    </dsp:sp>
    <dsp:sp modelId="{77388696-02B2-4868-8BB0-D6309CD74280}">
      <dsp:nvSpPr>
        <dsp:cNvPr id="0" name=""/>
        <dsp:cNvSpPr/>
      </dsp:nvSpPr>
      <dsp:spPr>
        <a:xfrm>
          <a:off x="3609" y="861896"/>
          <a:ext cx="2170582" cy="2242664"/>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Addressing structural racism in admissions is vital for equitable education and dismantling systemic inequalities.</a:t>
          </a:r>
        </a:p>
      </dsp:txBody>
      <dsp:txXfrm>
        <a:off x="3609" y="861896"/>
        <a:ext cx="2170582" cy="2242664"/>
      </dsp:txXfrm>
    </dsp:sp>
    <dsp:sp modelId="{20D61E1A-2E7A-45FF-9BEE-4B0A14FB9EC9}">
      <dsp:nvSpPr>
        <dsp:cNvPr id="0" name=""/>
        <dsp:cNvSpPr/>
      </dsp:nvSpPr>
      <dsp:spPr>
        <a:xfrm>
          <a:off x="2478074" y="214374"/>
          <a:ext cx="2170582" cy="647522"/>
        </a:xfrm>
        <a:prstGeom prst="rect">
          <a:avLst/>
        </a:prstGeom>
        <a:solidFill>
          <a:schemeClr val="accent2">
            <a:hueOff val="-423832"/>
            <a:satOff val="-2154"/>
            <a:lumOff val="-1242"/>
            <a:alphaOff val="0"/>
          </a:schemeClr>
        </a:solidFill>
        <a:ln w="15875" cap="flat" cmpd="sng" algn="ctr">
          <a:solidFill>
            <a:schemeClr val="accent2">
              <a:hueOff val="-423832"/>
              <a:satOff val="-2154"/>
              <a:lumOff val="-124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a:t>Continued Exploration</a:t>
          </a:r>
          <a:endParaRPr lang="en-US" sz="1900" kern="1200"/>
        </a:p>
      </dsp:txBody>
      <dsp:txXfrm>
        <a:off x="2478074" y="214374"/>
        <a:ext cx="2170582" cy="647522"/>
      </dsp:txXfrm>
    </dsp:sp>
    <dsp:sp modelId="{6EEC1CB2-FFF7-4569-AE09-E8DA72DD04FE}">
      <dsp:nvSpPr>
        <dsp:cNvPr id="0" name=""/>
        <dsp:cNvSpPr/>
      </dsp:nvSpPr>
      <dsp:spPr>
        <a:xfrm>
          <a:off x="2478074" y="861896"/>
          <a:ext cx="2170582" cy="2242664"/>
        </a:xfrm>
        <a:prstGeom prst="rect">
          <a:avLst/>
        </a:prstGeom>
        <a:solidFill>
          <a:schemeClr val="accent2">
            <a:tint val="40000"/>
            <a:alpha val="90000"/>
            <a:hueOff val="-268478"/>
            <a:satOff val="-4671"/>
            <a:lumOff val="-451"/>
            <a:alphaOff val="0"/>
          </a:schemeClr>
        </a:solidFill>
        <a:ln w="15875" cap="flat" cmpd="sng" algn="ctr">
          <a:solidFill>
            <a:schemeClr val="accent2">
              <a:tint val="40000"/>
              <a:alpha val="90000"/>
              <a:hueOff val="-268478"/>
              <a:satOff val="-4671"/>
              <a:lumOff val="-4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Let's commit to ongoing discussions and actions to create inclusive higher education environments.</a:t>
          </a:r>
        </a:p>
      </dsp:txBody>
      <dsp:txXfrm>
        <a:off x="2478074" y="861896"/>
        <a:ext cx="2170582" cy="2242664"/>
      </dsp:txXfrm>
    </dsp:sp>
    <dsp:sp modelId="{8E1F2738-4F30-49DB-9ADB-88205F6865BB}">
      <dsp:nvSpPr>
        <dsp:cNvPr id="0" name=""/>
        <dsp:cNvSpPr/>
      </dsp:nvSpPr>
      <dsp:spPr>
        <a:xfrm>
          <a:off x="4952538" y="214374"/>
          <a:ext cx="2170582" cy="647522"/>
        </a:xfrm>
        <a:prstGeom prst="rect">
          <a:avLst/>
        </a:prstGeom>
        <a:solidFill>
          <a:schemeClr val="accent2">
            <a:hueOff val="-847664"/>
            <a:satOff val="-4309"/>
            <a:lumOff val="-2483"/>
            <a:alphaOff val="0"/>
          </a:schemeClr>
        </a:solidFill>
        <a:ln w="15875" cap="flat" cmpd="sng" algn="ctr">
          <a:solidFill>
            <a:schemeClr val="accent2">
              <a:hueOff val="-847664"/>
              <a:satOff val="-4309"/>
              <a:lumOff val="-248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a:t>Thank You:</a:t>
          </a:r>
          <a:r>
            <a:rPr lang="en-US" sz="1900" kern="1200"/>
            <a:t> </a:t>
          </a:r>
        </a:p>
      </dsp:txBody>
      <dsp:txXfrm>
        <a:off x="4952538" y="214374"/>
        <a:ext cx="2170582" cy="647522"/>
      </dsp:txXfrm>
    </dsp:sp>
    <dsp:sp modelId="{8242C36E-F0D1-43DD-BA22-A505F2344BF8}">
      <dsp:nvSpPr>
        <dsp:cNvPr id="0" name=""/>
        <dsp:cNvSpPr/>
      </dsp:nvSpPr>
      <dsp:spPr>
        <a:xfrm>
          <a:off x="4952538" y="861896"/>
          <a:ext cx="2170582" cy="2242664"/>
        </a:xfrm>
        <a:prstGeom prst="rect">
          <a:avLst/>
        </a:prstGeom>
        <a:solidFill>
          <a:schemeClr val="accent2">
            <a:tint val="40000"/>
            <a:alpha val="90000"/>
            <a:hueOff val="-536955"/>
            <a:satOff val="-9343"/>
            <a:lumOff val="-903"/>
            <a:alphaOff val="0"/>
          </a:schemeClr>
        </a:solidFill>
        <a:ln w="15875" cap="flat" cmpd="sng" algn="ctr">
          <a:solidFill>
            <a:schemeClr val="accent2">
              <a:tint val="40000"/>
              <a:alpha val="90000"/>
              <a:hueOff val="-536955"/>
              <a:satOff val="-9343"/>
              <a:lumOff val="-90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Thank you for your thoughtful participation and engagement in today's dialogue.</a:t>
          </a:r>
        </a:p>
      </dsp:txBody>
      <dsp:txXfrm>
        <a:off x="4952538" y="861896"/>
        <a:ext cx="2170582" cy="2242664"/>
      </dsp:txXfrm>
    </dsp:sp>
    <dsp:sp modelId="{BA93570C-C42F-4932-9993-A3BA851738E0}">
      <dsp:nvSpPr>
        <dsp:cNvPr id="0" name=""/>
        <dsp:cNvSpPr/>
      </dsp:nvSpPr>
      <dsp:spPr>
        <a:xfrm>
          <a:off x="7427003" y="214374"/>
          <a:ext cx="2170582" cy="647522"/>
        </a:xfrm>
        <a:prstGeom prst="rect">
          <a:avLst/>
        </a:prstGeom>
        <a:solidFill>
          <a:schemeClr val="accent2">
            <a:hueOff val="-1271496"/>
            <a:satOff val="-6463"/>
            <a:lumOff val="-3725"/>
            <a:alphaOff val="0"/>
          </a:schemeClr>
        </a:solidFill>
        <a:ln w="15875" cap="flat" cmpd="sng" algn="ctr">
          <a:solidFill>
            <a:schemeClr val="accent2">
              <a:hueOff val="-1271496"/>
              <a:satOff val="-6463"/>
              <a:lumOff val="-372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rtl="0">
            <a:lnSpc>
              <a:spcPct val="90000"/>
            </a:lnSpc>
            <a:spcBef>
              <a:spcPct val="0"/>
            </a:spcBef>
            <a:spcAft>
              <a:spcPct val="35000"/>
            </a:spcAft>
            <a:buNone/>
          </a:pPr>
          <a:r>
            <a:rPr lang="en-US" sz="1900" b="1" kern="1200"/>
            <a:t>Closing Remarks:</a:t>
          </a:r>
          <a:endParaRPr lang="en-US" sz="1900" kern="1200"/>
        </a:p>
      </dsp:txBody>
      <dsp:txXfrm>
        <a:off x="7427003" y="214374"/>
        <a:ext cx="2170582" cy="647522"/>
      </dsp:txXfrm>
    </dsp:sp>
    <dsp:sp modelId="{CC6ACF27-5C24-4817-ADCA-30392A03DB03}">
      <dsp:nvSpPr>
        <dsp:cNvPr id="0" name=""/>
        <dsp:cNvSpPr/>
      </dsp:nvSpPr>
      <dsp:spPr>
        <a:xfrm>
          <a:off x="7427003" y="861896"/>
          <a:ext cx="2170582" cy="2242664"/>
        </a:xfrm>
        <a:prstGeom prst="rect">
          <a:avLst/>
        </a:prstGeom>
        <a:solidFill>
          <a:schemeClr val="accent2">
            <a:tint val="40000"/>
            <a:alpha val="90000"/>
            <a:hueOff val="-805433"/>
            <a:satOff val="-14014"/>
            <a:lumOff val="-1354"/>
            <a:alphaOff val="0"/>
          </a:schemeClr>
        </a:solidFill>
        <a:ln w="15875" cap="flat" cmpd="sng" algn="ctr">
          <a:solidFill>
            <a:schemeClr val="accent2">
              <a:tint val="40000"/>
              <a:alpha val="90000"/>
              <a:hueOff val="-805433"/>
              <a:satOff val="-14014"/>
              <a:lumOff val="-135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rtl="0">
            <a:lnSpc>
              <a:spcPct val="90000"/>
            </a:lnSpc>
            <a:spcBef>
              <a:spcPct val="0"/>
            </a:spcBef>
            <a:spcAft>
              <a:spcPct val="15000"/>
            </a:spcAft>
            <a:buChar char="•"/>
          </a:pPr>
          <a:r>
            <a:rPr lang="en-US" sz="1900" kern="1200"/>
            <a:t>Together, we can work towards a more just and equitable higher education system.</a:t>
          </a:r>
        </a:p>
      </dsp:txBody>
      <dsp:txXfrm>
        <a:off x="7427003" y="861896"/>
        <a:ext cx="2170582" cy="22426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3B0DB4-EBEE-4EB0-AF3F-989D01482250}">
      <dsp:nvSpPr>
        <dsp:cNvPr id="0" name=""/>
        <dsp:cNvSpPr/>
      </dsp:nvSpPr>
      <dsp:spPr>
        <a:xfrm>
          <a:off x="0" y="180911"/>
          <a:ext cx="10563366" cy="9781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Mora, L. (2022, October 7). </a:t>
          </a:r>
          <a:r>
            <a:rPr lang="en-US" sz="1900" i="1" kern="1200" dirty="0"/>
            <a:t>Hispanic enrollment reaches new high at four-year colleges in the U.S., but affordability remains an obstacle</a:t>
          </a:r>
          <a:r>
            <a:rPr lang="en-US" sz="1900" kern="1200" dirty="0"/>
            <a:t>. Pew Research Center. </a:t>
          </a:r>
          <a:r>
            <a:rPr lang="en-US" sz="1900" kern="1200" dirty="0">
              <a:hlinkClick xmlns:r="http://schemas.openxmlformats.org/officeDocument/2006/relationships" r:id="rId1"/>
            </a:rPr>
            <a:t>https://www.pewresearch.org/short-reads/2022/10/07/hispanic-enrollment-reaches-new-high-at-four-year-colleges-in-the-u-s-but-affordability-remains-an-obstacle/</a:t>
          </a:r>
          <a:r>
            <a:rPr lang="en-US" sz="1900" kern="1200" dirty="0"/>
            <a:t>  </a:t>
          </a:r>
        </a:p>
      </dsp:txBody>
      <dsp:txXfrm>
        <a:off x="47748" y="228659"/>
        <a:ext cx="10467870" cy="882624"/>
      </dsp:txXfrm>
    </dsp:sp>
    <dsp:sp modelId="{1AF335F4-F6FB-48AF-934D-EE4AAE265153}">
      <dsp:nvSpPr>
        <dsp:cNvPr id="0" name=""/>
        <dsp:cNvSpPr/>
      </dsp:nvSpPr>
      <dsp:spPr>
        <a:xfrm>
          <a:off x="0" y="1213751"/>
          <a:ext cx="10563366" cy="9781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dirty="0"/>
            <a:t>Sensoy, O., &amp; DiAngelo, R. (2017). Is Everyone Really Equal?: An Introduction to Key Concepts in Social Justice Education, Second Edition. In </a:t>
          </a:r>
          <a:r>
            <a:rPr lang="en-US" sz="1900" i="1" kern="1200" dirty="0"/>
            <a:t>Google Books</a:t>
          </a:r>
          <a:r>
            <a:rPr lang="en-US" sz="1900" kern="1200" dirty="0"/>
            <a:t>. Teachers College Press. </a:t>
          </a:r>
          <a:r>
            <a:rPr lang="en-US" sz="1900" kern="1200" dirty="0">
              <a:hlinkClick xmlns:r="http://schemas.openxmlformats.org/officeDocument/2006/relationships" r:id="rId2"/>
            </a:rPr>
            <a:t>https://books.google.co.ke/books/about/Is_Everyone_Really_Equal.html?id=t4stDwAAQBAJ&amp;redir_esc=y</a:t>
          </a:r>
          <a:r>
            <a:rPr lang="en-US" sz="1900" kern="1200" dirty="0"/>
            <a:t> </a:t>
          </a:r>
        </a:p>
      </dsp:txBody>
      <dsp:txXfrm>
        <a:off x="47748" y="1261499"/>
        <a:ext cx="10467870" cy="882624"/>
      </dsp:txXfrm>
    </dsp:sp>
    <dsp:sp modelId="{9C79CF98-DD79-4CF2-96DD-76B9F755C807}">
      <dsp:nvSpPr>
        <dsp:cNvPr id="0" name=""/>
        <dsp:cNvSpPr/>
      </dsp:nvSpPr>
      <dsp:spPr>
        <a:xfrm>
          <a:off x="0" y="2246591"/>
          <a:ext cx="10563366" cy="9781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i="0" kern="1200" dirty="0"/>
            <a:t>Solorzano, D., Ceja, M., &amp; Yosso, T. (2000). Critical race theory, racial microaggressions, and campus racial climate: The experiences of African American college students. Journal of Negro education, 60-73. </a:t>
          </a:r>
          <a:endParaRPr lang="en-US" sz="1900" kern="1200" dirty="0"/>
        </a:p>
      </dsp:txBody>
      <dsp:txXfrm>
        <a:off x="47748" y="2294339"/>
        <a:ext cx="10467870" cy="8826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0C624-977A-4A0B-B75F-010F3FBDBF6E}"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86C763-6127-4BCD-8BD9-9ACB1782E68F}" type="slidenum">
              <a:rPr lang="en-US" smtClean="0"/>
              <a:t>‹#›</a:t>
            </a:fld>
            <a:endParaRPr lang="en-US"/>
          </a:p>
        </p:txBody>
      </p:sp>
    </p:spTree>
    <p:extLst>
      <p:ext uri="{BB962C8B-B14F-4D97-AF65-F5344CB8AC3E}">
        <p14:creationId xmlns:p14="http://schemas.microsoft.com/office/powerpoint/2010/main" val="187680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Racism is a form of oppression in which one racial group dominates over others. </a:t>
            </a:r>
            <a:r>
              <a:rPr lang="en-US" sz="1200" b="0" i="0" kern="1200" dirty="0">
                <a:solidFill>
                  <a:schemeClr val="tx1"/>
                </a:solidFill>
                <a:effectLst/>
                <a:latin typeface="+mn-lt"/>
                <a:ea typeface="+mn-ea"/>
                <a:cs typeface="+mn-cs"/>
              </a:rPr>
              <a:t>Addressing this pervasive issue in higher education is paramount, as it is essential for fostering equity, diversity, and inclusion. By confronting historical and ongoing disparities and dismantling institutional barriers, institutions can create a more equitable learning environment. Today, our focus will be on recent admissions policy trends in higher education, which directly relate to our ongoing discussion on structural racism. Admissions policies wield significant influence over access to education and can either perpetuate or mitigate systemic inequalities. We'll delve into how these trends intersect with institutional power dynamics and contribute to the perpetuation of structural racism.</a:t>
            </a:r>
            <a:endParaRPr lang="en-US" dirty="0"/>
          </a:p>
        </p:txBody>
      </p:sp>
      <p:sp>
        <p:nvSpPr>
          <p:cNvPr id="4" name="Slide Number Placeholder 3"/>
          <p:cNvSpPr>
            <a:spLocks noGrp="1"/>
          </p:cNvSpPr>
          <p:nvPr>
            <p:ph type="sldNum" sz="quarter" idx="10"/>
          </p:nvPr>
        </p:nvSpPr>
        <p:spPr/>
        <p:txBody>
          <a:bodyPr/>
          <a:lstStyle/>
          <a:p>
            <a:fld id="{D386C763-6127-4BCD-8BD9-9ACB1782E68F}" type="slidenum">
              <a:rPr lang="en-US" smtClean="0"/>
              <a:t>5</a:t>
            </a:fld>
            <a:endParaRPr lang="en-US"/>
          </a:p>
        </p:txBody>
      </p:sp>
    </p:spTree>
    <p:extLst>
      <p:ext uri="{BB962C8B-B14F-4D97-AF65-F5344CB8AC3E}">
        <p14:creationId xmlns:p14="http://schemas.microsoft.com/office/powerpoint/2010/main" val="324180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Implicit biases, or unconscious biases, affect how fair people are treated. These biases are profoundly ingrained in decision-making, especially in school, where preconceived conceptions can unjustly impair academic performance. Structural racism perpetuates educational inequality by underfunding minority schools. Standardized testing policies exacerbate these discrepancies and disfavor impoverished pupils in school. </a:t>
            </a:r>
            <a:r>
              <a:rPr lang="en-US" sz="1200" kern="1200" dirty="0" err="1">
                <a:solidFill>
                  <a:schemeClr val="tx1"/>
                </a:solidFill>
                <a:effectLst/>
                <a:latin typeface="+mn-lt"/>
                <a:ea typeface="+mn-ea"/>
                <a:cs typeface="+mn-cs"/>
              </a:rPr>
              <a:t>Microaggressions</a:t>
            </a:r>
            <a:r>
              <a:rPr lang="en-US" sz="1200" kern="1200" dirty="0">
                <a:solidFill>
                  <a:schemeClr val="tx1"/>
                </a:solidFill>
                <a:effectLst/>
                <a:latin typeface="+mn-lt"/>
                <a:ea typeface="+mn-ea"/>
                <a:cs typeface="+mn-cs"/>
              </a:rPr>
              <a:t>, minor kinds of discrimination, cloud admissions. Stereotypes about persons of race circulate quickly and make colleges inhospitable to minority candidates. </a:t>
            </a:r>
            <a:endParaRPr lang="en-US" dirty="0"/>
          </a:p>
        </p:txBody>
      </p:sp>
      <p:sp>
        <p:nvSpPr>
          <p:cNvPr id="4" name="Slide Number Placeholder 3"/>
          <p:cNvSpPr>
            <a:spLocks noGrp="1"/>
          </p:cNvSpPr>
          <p:nvPr>
            <p:ph type="sldNum" sz="quarter" idx="10"/>
          </p:nvPr>
        </p:nvSpPr>
        <p:spPr/>
        <p:txBody>
          <a:bodyPr/>
          <a:lstStyle/>
          <a:p>
            <a:fld id="{D386C763-6127-4BCD-8BD9-9ACB1782E68F}" type="slidenum">
              <a:rPr lang="en-US" smtClean="0"/>
              <a:t>6</a:t>
            </a:fld>
            <a:endParaRPr lang="en-US"/>
          </a:p>
        </p:txBody>
      </p:sp>
    </p:spTree>
    <p:extLst>
      <p:ext uri="{BB962C8B-B14F-4D97-AF65-F5344CB8AC3E}">
        <p14:creationId xmlns:p14="http://schemas.microsoft.com/office/powerpoint/2010/main" val="2944999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Despite laws fixing these wrongs, racial and ethnic prejudice in student admissions persists. African Americans made up 13% and Latinos 20% of post-secondary students. This illustrates that Black and Hispanic pupils struggle to get into college (Mora, 2022). This shows how "redlining" from the past still affects educational opportunities now. Still, continued work is needed to remedy these challenges, highlighting the importance of making schools more inclusive. </a:t>
            </a:r>
            <a:br>
              <a:rPr lang="en-US" dirty="0"/>
            </a:b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D386C763-6127-4BCD-8BD9-9ACB1782E68F}" type="slidenum">
              <a:rPr lang="en-US" smtClean="0"/>
              <a:t>7</a:t>
            </a:fld>
            <a:endParaRPr lang="en-US"/>
          </a:p>
        </p:txBody>
      </p:sp>
    </p:spTree>
    <p:extLst>
      <p:ext uri="{BB962C8B-B14F-4D97-AF65-F5344CB8AC3E}">
        <p14:creationId xmlns:p14="http://schemas.microsoft.com/office/powerpoint/2010/main" val="3923377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programs for admissions agents involves implicit bias training. These projects aim to raise awareness of biases and help decision-makers reduce them. The admissions procedure aims to aid fair decision-making. Applying for admissions broadly involves considering more than test scores and grades. Knowing that academic success isn't only about numbers, the aforementioned strategy emphasizes candidates' diverse experiences and accomplishments. Simple policies make things fairer. Clearly sharing the regulations helps make the admissions process transparent, revealing the criteria and decision-making process. Clear communication creates trust and eases concerns about admissions fairness. Equality requires community involvement. Include the community in the admissions process to consider multiple perspectives and promote communication between local groups and schools. Participation like this makes admissions more fair and inclusive. Continuous Monitoring emphasizes the need to regularly review the application process. The admissions process must be continuously improved and monitored to identify and address any remaining prejudices. </a:t>
            </a:r>
            <a:br>
              <a:rPr lang="en-US" dirty="0"/>
            </a:br>
            <a:br>
              <a:rPr lang="en-US" dirty="0"/>
            </a:br>
            <a:endParaRPr lang="en-US" dirty="0"/>
          </a:p>
        </p:txBody>
      </p:sp>
      <p:sp>
        <p:nvSpPr>
          <p:cNvPr id="4" name="Slide Number Placeholder 3"/>
          <p:cNvSpPr>
            <a:spLocks noGrp="1"/>
          </p:cNvSpPr>
          <p:nvPr>
            <p:ph type="sldNum" sz="quarter" idx="10"/>
          </p:nvPr>
        </p:nvSpPr>
        <p:spPr/>
        <p:txBody>
          <a:bodyPr/>
          <a:lstStyle/>
          <a:p>
            <a:fld id="{D386C763-6127-4BCD-8BD9-9ACB1782E68F}" type="slidenum">
              <a:rPr lang="en-US" smtClean="0"/>
              <a:t>8</a:t>
            </a:fld>
            <a:endParaRPr lang="en-US"/>
          </a:p>
        </p:txBody>
      </p:sp>
    </p:spTree>
    <p:extLst>
      <p:ext uri="{BB962C8B-B14F-4D97-AF65-F5344CB8AC3E}">
        <p14:creationId xmlns:p14="http://schemas.microsoft.com/office/powerpoint/2010/main" val="54338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Moving forward, it's crucial to recognize the significance of tackling structural racism within admissions processes to ensure equitable education opportunities and break down systemic inequalities. Let's remain dedicated to fostering ongoing dialogues and implementing actions that promote inclusivity and diversity within higher education environments. Your thoughtful participation and engagement in today's discussion are greatly appreciated. Together, let's strive towards building a more just and equitable higher education system that empowers all individuals to thrive and succeed.</a:t>
            </a:r>
          </a:p>
          <a:p>
            <a:br>
              <a:rPr lang="en-US" sz="1200" b="0" i="0" kern="1200" dirty="0">
                <a:solidFill>
                  <a:schemeClr val="tx1"/>
                </a:solidFill>
                <a:effectLst/>
                <a:latin typeface="+mn-lt"/>
                <a:ea typeface="+mn-ea"/>
                <a:cs typeface="+mn-cs"/>
              </a:rPr>
            </a:br>
            <a:endParaRPr lang="en-US" dirty="0"/>
          </a:p>
          <a:p>
            <a:endParaRPr lang="en-US" dirty="0"/>
          </a:p>
        </p:txBody>
      </p:sp>
      <p:sp>
        <p:nvSpPr>
          <p:cNvPr id="4" name="Slide Number Placeholder 3"/>
          <p:cNvSpPr>
            <a:spLocks noGrp="1"/>
          </p:cNvSpPr>
          <p:nvPr>
            <p:ph type="sldNum" sz="quarter" idx="10"/>
          </p:nvPr>
        </p:nvSpPr>
        <p:spPr/>
        <p:txBody>
          <a:bodyPr/>
          <a:lstStyle/>
          <a:p>
            <a:fld id="{D386C763-6127-4BCD-8BD9-9ACB1782E68F}" type="slidenum">
              <a:rPr lang="en-US" smtClean="0"/>
              <a:t>9</a:t>
            </a:fld>
            <a:endParaRPr lang="en-US"/>
          </a:p>
        </p:txBody>
      </p:sp>
    </p:spTree>
    <p:extLst>
      <p:ext uri="{BB962C8B-B14F-4D97-AF65-F5344CB8AC3E}">
        <p14:creationId xmlns:p14="http://schemas.microsoft.com/office/powerpoint/2010/main" val="4040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2/19/2024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b="1" dirty="0">
                <a:solidFill>
                  <a:srgbClr val="0070C0"/>
                </a:solidFill>
              </a:rPr>
              <a:t>Exploring Racism in Higher Education</a:t>
            </a:r>
          </a:p>
        </p:txBody>
      </p:sp>
      <p:sp>
        <p:nvSpPr>
          <p:cNvPr id="3" name="Subtitle 2"/>
          <p:cNvSpPr>
            <a:spLocks noGrp="1"/>
          </p:cNvSpPr>
          <p:nvPr>
            <p:ph type="subTitle" idx="1"/>
          </p:nvPr>
        </p:nvSpPr>
        <p:spPr/>
        <p:txBody>
          <a:bodyPr/>
          <a:lstStyle/>
          <a:p>
            <a:r>
              <a:rPr lang="en-US" dirty="0"/>
              <a:t>Facilitator: ALBERT YALLEY</a:t>
            </a:r>
          </a:p>
        </p:txBody>
      </p:sp>
    </p:spTree>
    <p:extLst>
      <p:ext uri="{BB962C8B-B14F-4D97-AF65-F5344CB8AC3E}">
        <p14:creationId xmlns:p14="http://schemas.microsoft.com/office/powerpoint/2010/main" val="3297775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2060"/>
                </a:solidFill>
              </a:rPr>
              <a:t>References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08237809"/>
              </p:ext>
            </p:extLst>
          </p:nvPr>
        </p:nvGraphicFramePr>
        <p:xfrm>
          <a:off x="750628" y="2470245"/>
          <a:ext cx="10563366" cy="34056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40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F8D9D-6474-D49E-4B45-0655720EC3D5}"/>
              </a:ext>
            </a:extLst>
          </p:cNvPr>
          <p:cNvSpPr>
            <a:spLocks noGrp="1"/>
          </p:cNvSpPr>
          <p:nvPr>
            <p:ph type="title"/>
          </p:nvPr>
        </p:nvSpPr>
        <p:spPr/>
        <p:txBody>
          <a:bodyPr/>
          <a:lstStyle/>
          <a:p>
            <a:r>
              <a:rPr lang="en-US" dirty="0"/>
              <a:t>Understanding Racism</a:t>
            </a:r>
          </a:p>
        </p:txBody>
      </p:sp>
      <p:sp>
        <p:nvSpPr>
          <p:cNvPr id="3" name="Content Placeholder 2">
            <a:extLst>
              <a:ext uri="{FF2B5EF4-FFF2-40B4-BE49-F238E27FC236}">
                <a16:creationId xmlns:a16="http://schemas.microsoft.com/office/drawing/2014/main" id="{7306222B-8709-8F7A-3025-1036F1CF6706}"/>
              </a:ext>
            </a:extLst>
          </p:cNvPr>
          <p:cNvSpPr>
            <a:spLocks noGrp="1"/>
          </p:cNvSpPr>
          <p:nvPr>
            <p:ph idx="1"/>
          </p:nvPr>
        </p:nvSpPr>
        <p:spPr/>
        <p:txBody>
          <a:bodyPr/>
          <a:lstStyle/>
          <a:p>
            <a:r>
              <a:rPr lang="en-US" dirty="0"/>
              <a:t> Racism is the belief in the inherent superiority of one race over all others and thereby the right to dominance ( lords,1995)</a:t>
            </a:r>
          </a:p>
          <a:p>
            <a:endParaRPr lang="en-US" dirty="0"/>
          </a:p>
          <a:p>
            <a:r>
              <a:rPr lang="en-US" dirty="0"/>
              <a:t>Racism is a system of ignorance, exploitation, and power used to oppress African-Americans, Latinos, Asians, Pacific Americans, American Indians and other people because of ethnicity, culture, mannerism and color  (Marable,1992 ).</a:t>
            </a:r>
          </a:p>
        </p:txBody>
      </p:sp>
    </p:spTree>
    <p:extLst>
      <p:ext uri="{BB962C8B-B14F-4D97-AF65-F5344CB8AC3E}">
        <p14:creationId xmlns:p14="http://schemas.microsoft.com/office/powerpoint/2010/main" val="4151870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0A358-C14A-473A-254D-77D8372C841F}"/>
              </a:ext>
            </a:extLst>
          </p:cNvPr>
          <p:cNvSpPr>
            <a:spLocks noGrp="1"/>
          </p:cNvSpPr>
          <p:nvPr>
            <p:ph type="title"/>
          </p:nvPr>
        </p:nvSpPr>
        <p:spPr/>
        <p:txBody>
          <a:bodyPr/>
          <a:lstStyle/>
          <a:p>
            <a:r>
              <a:rPr lang="en-US" dirty="0"/>
              <a:t>Understanding Racism</a:t>
            </a:r>
          </a:p>
        </p:txBody>
      </p:sp>
      <p:sp>
        <p:nvSpPr>
          <p:cNvPr id="3" name="Content Placeholder 2">
            <a:extLst>
              <a:ext uri="{FF2B5EF4-FFF2-40B4-BE49-F238E27FC236}">
                <a16:creationId xmlns:a16="http://schemas.microsoft.com/office/drawing/2014/main" id="{453F596B-D52B-EE46-FB96-CE38AA7C640C}"/>
              </a:ext>
            </a:extLst>
          </p:cNvPr>
          <p:cNvSpPr>
            <a:spLocks noGrp="1"/>
          </p:cNvSpPr>
          <p:nvPr>
            <p:ph idx="1"/>
          </p:nvPr>
        </p:nvSpPr>
        <p:spPr/>
        <p:txBody>
          <a:bodyPr/>
          <a:lstStyle/>
          <a:p>
            <a:r>
              <a:rPr lang="en-US" dirty="0"/>
              <a:t>One group belief itself to be superior</a:t>
            </a:r>
          </a:p>
          <a:p>
            <a:endParaRPr lang="en-US" dirty="0"/>
          </a:p>
          <a:p>
            <a:r>
              <a:rPr lang="en-US" dirty="0"/>
              <a:t>The group that beliefs itself to be superior has the power to carry out the racist behavior</a:t>
            </a:r>
          </a:p>
          <a:p>
            <a:endParaRPr lang="en-US" dirty="0"/>
          </a:p>
          <a:p>
            <a:r>
              <a:rPr lang="en-US" dirty="0"/>
              <a:t>Racism affects multiple racial and ethnic groups</a:t>
            </a:r>
          </a:p>
        </p:txBody>
      </p:sp>
    </p:spTree>
    <p:extLst>
      <p:ext uri="{BB962C8B-B14F-4D97-AF65-F5344CB8AC3E}">
        <p14:creationId xmlns:p14="http://schemas.microsoft.com/office/powerpoint/2010/main" val="3970642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69B5-CF2A-21AB-D15F-3C84FE7A83E2}"/>
              </a:ext>
            </a:extLst>
          </p:cNvPr>
          <p:cNvSpPr>
            <a:spLocks noGrp="1"/>
          </p:cNvSpPr>
          <p:nvPr>
            <p:ph type="title"/>
          </p:nvPr>
        </p:nvSpPr>
        <p:spPr/>
        <p:txBody>
          <a:bodyPr/>
          <a:lstStyle/>
          <a:p>
            <a:r>
              <a:rPr lang="en-US" dirty="0"/>
              <a:t>Understanding Racism</a:t>
            </a:r>
          </a:p>
        </p:txBody>
      </p:sp>
      <p:sp>
        <p:nvSpPr>
          <p:cNvPr id="3" name="Content Placeholder 2">
            <a:extLst>
              <a:ext uri="{FF2B5EF4-FFF2-40B4-BE49-F238E27FC236}">
                <a16:creationId xmlns:a16="http://schemas.microsoft.com/office/drawing/2014/main" id="{B2876CCB-FA20-1BE9-9D04-A8B333C7CCC5}"/>
              </a:ext>
            </a:extLst>
          </p:cNvPr>
          <p:cNvSpPr>
            <a:spLocks noGrp="1"/>
          </p:cNvSpPr>
          <p:nvPr>
            <p:ph idx="1"/>
          </p:nvPr>
        </p:nvSpPr>
        <p:spPr/>
        <p:txBody>
          <a:bodyPr/>
          <a:lstStyle/>
          <a:p>
            <a:endParaRPr lang="en-US" dirty="0"/>
          </a:p>
          <a:p>
            <a:r>
              <a:rPr lang="en-US" dirty="0"/>
              <a:t>Racism is white racial and cultural prejudice and discrimination, supported intentionally or unintentionally by institutional power and authority, used to the advantage of white and disadvantage of people of color (Sensoy, &amp; DiAngelo,2017).</a:t>
            </a:r>
          </a:p>
        </p:txBody>
      </p:sp>
    </p:spTree>
    <p:extLst>
      <p:ext uri="{BB962C8B-B14F-4D97-AF65-F5344CB8AC3E}">
        <p14:creationId xmlns:p14="http://schemas.microsoft.com/office/powerpoint/2010/main" val="3933121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6288" y="1491343"/>
            <a:ext cx="9601196" cy="881742"/>
          </a:xfrm>
        </p:spPr>
        <p:txBody>
          <a:bodyPr>
            <a:normAutofit fontScale="90000"/>
          </a:bodyPr>
          <a:lstStyle/>
          <a:p>
            <a:r>
              <a:rPr lang="en-US" b="1" dirty="0">
                <a:solidFill>
                  <a:srgbClr val="0070C0"/>
                </a:solidFill>
              </a:rPr>
              <a:t>Why Racism Conversation as Educators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80499937"/>
              </p:ext>
            </p:extLst>
          </p:nvPr>
        </p:nvGraphicFramePr>
        <p:xfrm>
          <a:off x="653143" y="2460171"/>
          <a:ext cx="8084457" cy="37555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26500" y="2460171"/>
            <a:ext cx="2870204" cy="3755571"/>
          </a:xfrm>
          <a:prstGeom prst="rect">
            <a:avLst/>
          </a:prstGeom>
          <a:effectLst>
            <a:softEdge rad="127000"/>
          </a:effectLst>
        </p:spPr>
      </p:pic>
    </p:spTree>
    <p:extLst>
      <p:ext uri="{BB962C8B-B14F-4D97-AF65-F5344CB8AC3E}">
        <p14:creationId xmlns:p14="http://schemas.microsoft.com/office/powerpoint/2010/main" val="4168924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Forms of Racism in Schools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87661809"/>
              </p:ext>
            </p:extLst>
          </p:nvPr>
        </p:nvGraphicFramePr>
        <p:xfrm>
          <a:off x="846162" y="2556932"/>
          <a:ext cx="10454184" cy="35026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642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Continued……</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01195063"/>
              </p:ext>
            </p:extLst>
          </p:nvPr>
        </p:nvGraphicFramePr>
        <p:xfrm>
          <a:off x="723330" y="2156346"/>
          <a:ext cx="10699845" cy="3889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76461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Methods to Mitigate Racism in School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33741321"/>
              </p:ext>
            </p:extLst>
          </p:nvPr>
        </p:nvGraphicFramePr>
        <p:xfrm>
          <a:off x="631371" y="2416629"/>
          <a:ext cx="7380515" cy="3766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13914" y="2416628"/>
            <a:ext cx="3782786" cy="3679371"/>
          </a:xfrm>
          <a:prstGeom prst="rect">
            <a:avLst/>
          </a:prstGeom>
          <a:effectLst>
            <a:softEdge rad="203200"/>
          </a:effectLst>
        </p:spPr>
      </p:pic>
    </p:spTree>
    <p:extLst>
      <p:ext uri="{BB962C8B-B14F-4D97-AF65-F5344CB8AC3E}">
        <p14:creationId xmlns:p14="http://schemas.microsoft.com/office/powerpoint/2010/main" val="1385900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Moving Forward</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86146957"/>
              </p:ext>
            </p:extLst>
          </p:nvPr>
        </p:nvGraphicFramePr>
        <p:xfrm>
          <a:off x="1295401" y="2556932"/>
          <a:ext cx="9601196" cy="3318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852916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945</TotalTime>
  <Words>1258</Words>
  <Application>Microsoft Office PowerPoint</Application>
  <PresentationFormat>Widescreen</PresentationFormat>
  <Paragraphs>57</Paragraphs>
  <Slides>10</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 Display</vt:lpstr>
      <vt:lpstr>Arial</vt:lpstr>
      <vt:lpstr>Calibri</vt:lpstr>
      <vt:lpstr>Garamond</vt:lpstr>
      <vt:lpstr>Organic</vt:lpstr>
      <vt:lpstr>Exploring Racism in Higher Education</vt:lpstr>
      <vt:lpstr>Understanding Racism</vt:lpstr>
      <vt:lpstr>Understanding Racism</vt:lpstr>
      <vt:lpstr>Understanding Racism</vt:lpstr>
      <vt:lpstr>Why Racism Conversation as Educators </vt:lpstr>
      <vt:lpstr>Forms of Racism in Schools</vt:lpstr>
      <vt:lpstr>Continued……</vt:lpstr>
      <vt:lpstr>Methods to Mitigate Racism in School</vt:lpstr>
      <vt:lpstr>Moving Forward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Structural Racism in Higher Education</dc:title>
  <dc:creator>HP</dc:creator>
  <cp:lastModifiedBy>Yalley, Albert</cp:lastModifiedBy>
  <cp:revision>15</cp:revision>
  <dcterms:created xsi:type="dcterms:W3CDTF">2024-02-12T19:08:14Z</dcterms:created>
  <dcterms:modified xsi:type="dcterms:W3CDTF">2024-02-19T19:34:13Z</dcterms:modified>
</cp:coreProperties>
</file>