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8" r:id="rId4"/>
    <p:sldId id="277" r:id="rId5"/>
    <p:sldId id="258" r:id="rId6"/>
    <p:sldId id="259" r:id="rId7"/>
    <p:sldId id="260" r:id="rId8"/>
    <p:sldId id="261" r:id="rId9"/>
    <p:sldId id="262" r:id="rId10"/>
    <p:sldId id="263" r:id="rId11"/>
    <p:sldId id="264" r:id="rId12"/>
    <p:sldId id="265" r:id="rId13"/>
    <p:sldId id="266" r:id="rId14"/>
    <p:sldId id="279" r:id="rId15"/>
    <p:sldId id="274" r:id="rId16"/>
    <p:sldId id="275" r:id="rId17"/>
    <p:sldId id="276" r:id="rId18"/>
    <p:sldId id="267" r:id="rId19"/>
    <p:sldId id="268" r:id="rId20"/>
    <p:sldId id="269" r:id="rId21"/>
    <p:sldId id="270" r:id="rId22"/>
    <p:sldId id="271" r:id="rId23"/>
    <p:sldId id="272" r:id="rId24"/>
    <p:sldId id="273"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1CA867-FB33-49F7-AD98-542D2ACF9129}" v="123" dt="2024-12-10T17:20:31.6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4" d="100"/>
          <a:sy n="74" d="100"/>
        </p:scale>
        <p:origin x="19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lley, Albert" userId="c559e9b1-8000-4b87-8901-98b7b69d7e58" providerId="ADAL" clId="{EC1CA867-FB33-49F7-AD98-542D2ACF9129}"/>
    <pc:docChg chg="undo custSel addSld delSld modSld">
      <pc:chgData name="Yalley, Albert" userId="c559e9b1-8000-4b87-8901-98b7b69d7e58" providerId="ADAL" clId="{EC1CA867-FB33-49F7-AD98-542D2ACF9129}" dt="2024-12-10T17:44:15.194" v="584" actId="26606"/>
      <pc:docMkLst>
        <pc:docMk/>
      </pc:docMkLst>
      <pc:sldChg chg="addSp delSp modSp mod">
        <pc:chgData name="Yalley, Albert" userId="c559e9b1-8000-4b87-8901-98b7b69d7e58" providerId="ADAL" clId="{EC1CA867-FB33-49F7-AD98-542D2ACF9129}" dt="2024-12-10T17:37:14.286" v="582" actId="26606"/>
        <pc:sldMkLst>
          <pc:docMk/>
          <pc:sldMk cId="0" sldId="256"/>
        </pc:sldMkLst>
        <pc:spChg chg="mod">
          <ac:chgData name="Yalley, Albert" userId="c559e9b1-8000-4b87-8901-98b7b69d7e58" providerId="ADAL" clId="{EC1CA867-FB33-49F7-AD98-542D2ACF9129}" dt="2024-12-10T17:37:14.286" v="582" actId="26606"/>
          <ac:spMkLst>
            <pc:docMk/>
            <pc:sldMk cId="0" sldId="256"/>
            <ac:spMk id="2" creationId="{00000000-0000-0000-0000-000000000000}"/>
          </ac:spMkLst>
        </pc:spChg>
        <pc:spChg chg="mod">
          <ac:chgData name="Yalley, Albert" userId="c559e9b1-8000-4b87-8901-98b7b69d7e58" providerId="ADAL" clId="{EC1CA867-FB33-49F7-AD98-542D2ACF9129}" dt="2024-12-10T17:37:14.286" v="582" actId="26606"/>
          <ac:spMkLst>
            <pc:docMk/>
            <pc:sldMk cId="0" sldId="256"/>
            <ac:spMk id="3" creationId="{00000000-0000-0000-0000-000000000000}"/>
          </ac:spMkLst>
        </pc:spChg>
        <pc:spChg chg="del">
          <ac:chgData name="Yalley, Albert" userId="c559e9b1-8000-4b87-8901-98b7b69d7e58" providerId="ADAL" clId="{EC1CA867-FB33-49F7-AD98-542D2ACF9129}" dt="2024-12-10T17:13:27.278" v="492" actId="26606"/>
          <ac:spMkLst>
            <pc:docMk/>
            <pc:sldMk cId="0" sldId="256"/>
            <ac:spMk id="22" creationId="{A8384FB5-9ADC-4DDC-881B-597D56F5B15D}"/>
          </ac:spMkLst>
        </pc:spChg>
        <pc:spChg chg="del">
          <ac:chgData name="Yalley, Albert" userId="c559e9b1-8000-4b87-8901-98b7b69d7e58" providerId="ADAL" clId="{EC1CA867-FB33-49F7-AD98-542D2ACF9129}" dt="2024-12-10T17:13:27.278" v="492" actId="26606"/>
          <ac:spMkLst>
            <pc:docMk/>
            <pc:sldMk cId="0" sldId="256"/>
            <ac:spMk id="24" creationId="{BC05CA36-AD6A-4ABF-9A05-52E5A143D2BB}"/>
          </ac:spMkLst>
        </pc:spChg>
        <pc:spChg chg="del">
          <ac:chgData name="Yalley, Albert" userId="c559e9b1-8000-4b87-8901-98b7b69d7e58" providerId="ADAL" clId="{EC1CA867-FB33-49F7-AD98-542D2ACF9129}" dt="2024-12-10T17:13:27.278" v="492" actId="26606"/>
          <ac:spMkLst>
            <pc:docMk/>
            <pc:sldMk cId="0" sldId="256"/>
            <ac:spMk id="26" creationId="{D4331EE8-85A4-4588-8D9E-70E534D477DB}"/>
          </ac:spMkLst>
        </pc:spChg>
        <pc:spChg chg="del">
          <ac:chgData name="Yalley, Albert" userId="c559e9b1-8000-4b87-8901-98b7b69d7e58" providerId="ADAL" clId="{EC1CA867-FB33-49F7-AD98-542D2ACF9129}" dt="2024-12-10T17:13:27.278" v="492" actId="26606"/>
          <ac:spMkLst>
            <pc:docMk/>
            <pc:sldMk cId="0" sldId="256"/>
            <ac:spMk id="28" creationId="{49D6C862-61CC-4B46-8080-96583D653BAB}"/>
          </ac:spMkLst>
        </pc:spChg>
        <pc:spChg chg="del">
          <ac:chgData name="Yalley, Albert" userId="c559e9b1-8000-4b87-8901-98b7b69d7e58" providerId="ADAL" clId="{EC1CA867-FB33-49F7-AD98-542D2ACF9129}" dt="2024-12-10T17:13:27.278" v="492" actId="26606"/>
          <ac:spMkLst>
            <pc:docMk/>
            <pc:sldMk cId="0" sldId="256"/>
            <ac:spMk id="30" creationId="{E37EECFC-A684-4391-AE85-4CDAF5565F61}"/>
          </ac:spMkLst>
        </pc:spChg>
        <pc:spChg chg="add del">
          <ac:chgData name="Yalley, Albert" userId="c559e9b1-8000-4b87-8901-98b7b69d7e58" providerId="ADAL" clId="{EC1CA867-FB33-49F7-AD98-542D2ACF9129}" dt="2024-12-10T17:37:14.286" v="582" actId="26606"/>
          <ac:spMkLst>
            <pc:docMk/>
            <pc:sldMk cId="0" sldId="256"/>
            <ac:spMk id="35" creationId="{19D32F93-50AC-4C46-A5DB-291C60DDB7BD}"/>
          </ac:spMkLst>
        </pc:spChg>
        <pc:spChg chg="add del">
          <ac:chgData name="Yalley, Albert" userId="c559e9b1-8000-4b87-8901-98b7b69d7e58" providerId="ADAL" clId="{EC1CA867-FB33-49F7-AD98-542D2ACF9129}" dt="2024-12-10T17:37:14.286" v="582" actId="26606"/>
          <ac:spMkLst>
            <pc:docMk/>
            <pc:sldMk cId="0" sldId="256"/>
            <ac:spMk id="37" creationId="{827DC2C4-B485-428A-BF4A-472D2967F47F}"/>
          </ac:spMkLst>
        </pc:spChg>
        <pc:spChg chg="add del">
          <ac:chgData name="Yalley, Albert" userId="c559e9b1-8000-4b87-8901-98b7b69d7e58" providerId="ADAL" clId="{EC1CA867-FB33-49F7-AD98-542D2ACF9129}" dt="2024-12-10T17:37:14.286" v="582" actId="26606"/>
          <ac:spMkLst>
            <pc:docMk/>
            <pc:sldMk cId="0" sldId="256"/>
            <ac:spMk id="39" creationId="{EE04B5EB-F158-4507-90DD-BD23620C7CC9}"/>
          </ac:spMkLst>
        </pc:spChg>
        <pc:spChg chg="add del">
          <ac:chgData name="Yalley, Albert" userId="c559e9b1-8000-4b87-8901-98b7b69d7e58" providerId="ADAL" clId="{EC1CA867-FB33-49F7-AD98-542D2ACF9129}" dt="2024-12-10T17:36:53.671" v="579" actId="26606"/>
          <ac:spMkLst>
            <pc:docMk/>
            <pc:sldMk cId="0" sldId="256"/>
            <ac:spMk id="44" creationId="{8538EBC2-0B11-4732-8715-799409C4A914}"/>
          </ac:spMkLst>
        </pc:spChg>
        <pc:spChg chg="add del">
          <ac:chgData name="Yalley, Albert" userId="c559e9b1-8000-4b87-8901-98b7b69d7e58" providerId="ADAL" clId="{EC1CA867-FB33-49F7-AD98-542D2ACF9129}" dt="2024-12-10T17:36:53.671" v="579" actId="26606"/>
          <ac:spMkLst>
            <pc:docMk/>
            <pc:sldMk cId="0" sldId="256"/>
            <ac:spMk id="46" creationId="{CE3C5560-7A9C-489F-9148-18C5E1D0F0B2}"/>
          </ac:spMkLst>
        </pc:spChg>
        <pc:spChg chg="add del">
          <ac:chgData name="Yalley, Albert" userId="c559e9b1-8000-4b87-8901-98b7b69d7e58" providerId="ADAL" clId="{EC1CA867-FB33-49F7-AD98-542D2ACF9129}" dt="2024-12-10T17:36:53.671" v="579" actId="26606"/>
          <ac:spMkLst>
            <pc:docMk/>
            <pc:sldMk cId="0" sldId="256"/>
            <ac:spMk id="50" creationId="{508BEF50-7B1E-49A4-BC19-5F4F1D755E64}"/>
          </ac:spMkLst>
        </pc:spChg>
        <pc:spChg chg="add del">
          <ac:chgData name="Yalley, Albert" userId="c559e9b1-8000-4b87-8901-98b7b69d7e58" providerId="ADAL" clId="{EC1CA867-FB33-49F7-AD98-542D2ACF9129}" dt="2024-12-10T17:36:53.671" v="579" actId="26606"/>
          <ac:spMkLst>
            <pc:docMk/>
            <pc:sldMk cId="0" sldId="256"/>
            <ac:spMk id="52" creationId="{3FBAD350-5664-4811-A208-657FB882D350}"/>
          </ac:spMkLst>
        </pc:spChg>
        <pc:spChg chg="add del">
          <ac:chgData name="Yalley, Albert" userId="c559e9b1-8000-4b87-8901-98b7b69d7e58" providerId="ADAL" clId="{EC1CA867-FB33-49F7-AD98-542D2ACF9129}" dt="2024-12-10T17:36:53.671" v="579" actId="26606"/>
          <ac:spMkLst>
            <pc:docMk/>
            <pc:sldMk cId="0" sldId="256"/>
            <ac:spMk id="54" creationId="{C39ADB8F-D187-49D7-BDCF-C1B6DC727068}"/>
          </ac:spMkLst>
        </pc:spChg>
        <pc:spChg chg="add del">
          <ac:chgData name="Yalley, Albert" userId="c559e9b1-8000-4b87-8901-98b7b69d7e58" providerId="ADAL" clId="{EC1CA867-FB33-49F7-AD98-542D2ACF9129}" dt="2024-12-10T17:37:14.281" v="581" actId="26606"/>
          <ac:spMkLst>
            <pc:docMk/>
            <pc:sldMk cId="0" sldId="256"/>
            <ac:spMk id="56" creationId="{DF05ACD0-FF4A-4F8F-B5C5-6A4EBD0D1B38}"/>
          </ac:spMkLst>
        </pc:spChg>
        <pc:spChg chg="add del">
          <ac:chgData name="Yalley, Albert" userId="c559e9b1-8000-4b87-8901-98b7b69d7e58" providerId="ADAL" clId="{EC1CA867-FB33-49F7-AD98-542D2ACF9129}" dt="2024-12-10T17:37:14.281" v="581" actId="26606"/>
          <ac:spMkLst>
            <pc:docMk/>
            <pc:sldMk cId="0" sldId="256"/>
            <ac:spMk id="57" creationId="{4C9AFA28-B5ED-4346-9AF7-68A157F16C7E}"/>
          </ac:spMkLst>
        </pc:spChg>
        <pc:spChg chg="add">
          <ac:chgData name="Yalley, Albert" userId="c559e9b1-8000-4b87-8901-98b7b69d7e58" providerId="ADAL" clId="{EC1CA867-FB33-49F7-AD98-542D2ACF9129}" dt="2024-12-10T17:37:14.286" v="582" actId="26606"/>
          <ac:spMkLst>
            <pc:docMk/>
            <pc:sldMk cId="0" sldId="256"/>
            <ac:spMk id="59" creationId="{19D32F93-50AC-4C46-A5DB-291C60DDB7BD}"/>
          </ac:spMkLst>
        </pc:spChg>
        <pc:spChg chg="add">
          <ac:chgData name="Yalley, Albert" userId="c559e9b1-8000-4b87-8901-98b7b69d7e58" providerId="ADAL" clId="{EC1CA867-FB33-49F7-AD98-542D2ACF9129}" dt="2024-12-10T17:37:14.286" v="582" actId="26606"/>
          <ac:spMkLst>
            <pc:docMk/>
            <pc:sldMk cId="0" sldId="256"/>
            <ac:spMk id="60" creationId="{827DC2C4-B485-428A-BF4A-472D2967F47F}"/>
          </ac:spMkLst>
        </pc:spChg>
        <pc:spChg chg="add">
          <ac:chgData name="Yalley, Albert" userId="c559e9b1-8000-4b87-8901-98b7b69d7e58" providerId="ADAL" clId="{EC1CA867-FB33-49F7-AD98-542D2ACF9129}" dt="2024-12-10T17:37:14.286" v="582" actId="26606"/>
          <ac:spMkLst>
            <pc:docMk/>
            <pc:sldMk cId="0" sldId="256"/>
            <ac:spMk id="61" creationId="{EE04B5EB-F158-4507-90DD-BD23620C7CC9}"/>
          </ac:spMkLst>
        </pc:spChg>
        <pc:picChg chg="mod ord">
          <ac:chgData name="Yalley, Albert" userId="c559e9b1-8000-4b87-8901-98b7b69d7e58" providerId="ADAL" clId="{EC1CA867-FB33-49F7-AD98-542D2ACF9129}" dt="2024-12-10T17:37:14.286" v="582" actId="26606"/>
          <ac:picMkLst>
            <pc:docMk/>
            <pc:sldMk cId="0" sldId="256"/>
            <ac:picMk id="7" creationId="{C0297F3C-C612-AF39-DA70-BFC40C9196A6}"/>
          </ac:picMkLst>
        </pc:picChg>
        <pc:cxnChg chg="add del">
          <ac:chgData name="Yalley, Albert" userId="c559e9b1-8000-4b87-8901-98b7b69d7e58" providerId="ADAL" clId="{EC1CA867-FB33-49F7-AD98-542D2ACF9129}" dt="2024-12-10T17:36:53.671" v="579" actId="26606"/>
          <ac:cxnSpMkLst>
            <pc:docMk/>
            <pc:sldMk cId="0" sldId="256"/>
            <ac:cxnSpMk id="48" creationId="{56020367-4FD5-4596-8E10-C5F095CD8DBF}"/>
          </ac:cxnSpMkLst>
        </pc:cxnChg>
      </pc:sldChg>
      <pc:sldChg chg="modSp mod">
        <pc:chgData name="Yalley, Albert" userId="c559e9b1-8000-4b87-8901-98b7b69d7e58" providerId="ADAL" clId="{EC1CA867-FB33-49F7-AD98-542D2ACF9129}" dt="2024-12-10T17:13:59.107" v="493" actId="26606"/>
        <pc:sldMkLst>
          <pc:docMk/>
          <pc:sldMk cId="0" sldId="257"/>
        </pc:sldMkLst>
        <pc:graphicFrameChg chg="mod modGraphic">
          <ac:chgData name="Yalley, Albert" userId="c559e9b1-8000-4b87-8901-98b7b69d7e58" providerId="ADAL" clId="{EC1CA867-FB33-49F7-AD98-542D2ACF9129}" dt="2024-12-10T17:13:59.107" v="493" actId="26606"/>
          <ac:graphicFrameMkLst>
            <pc:docMk/>
            <pc:sldMk cId="0" sldId="257"/>
            <ac:graphicFrameMk id="5" creationId="{3BEE554D-F313-3DCA-3467-A8AC595C0445}"/>
          </ac:graphicFrameMkLst>
        </pc:graphicFrameChg>
      </pc:sldChg>
      <pc:sldChg chg="addSp delSp modSp mod">
        <pc:chgData name="Yalley, Albert" userId="c559e9b1-8000-4b87-8901-98b7b69d7e58" providerId="ADAL" clId="{EC1CA867-FB33-49F7-AD98-542D2ACF9129}" dt="2024-12-10T17:44:15.194" v="584" actId="26606"/>
        <pc:sldMkLst>
          <pc:docMk/>
          <pc:sldMk cId="0" sldId="262"/>
        </pc:sldMkLst>
        <pc:spChg chg="mod">
          <ac:chgData name="Yalley, Albert" userId="c559e9b1-8000-4b87-8901-98b7b69d7e58" providerId="ADAL" clId="{EC1CA867-FB33-49F7-AD98-542D2ACF9129}" dt="2024-12-10T17:15:40.485" v="497" actId="26606"/>
          <ac:spMkLst>
            <pc:docMk/>
            <pc:sldMk cId="0" sldId="262"/>
            <ac:spMk id="2" creationId="{00000000-0000-0000-0000-000000000000}"/>
          </ac:spMkLst>
        </pc:spChg>
        <pc:spChg chg="del">
          <ac:chgData name="Yalley, Albert" userId="c559e9b1-8000-4b87-8901-98b7b69d7e58" providerId="ADAL" clId="{EC1CA867-FB33-49F7-AD98-542D2ACF9129}" dt="2024-12-10T17:14:53.021" v="495" actId="26606"/>
          <ac:spMkLst>
            <pc:docMk/>
            <pc:sldMk cId="0" sldId="262"/>
            <ac:spMk id="24" creationId="{5C8908E2-EE49-44D2-9428-A28D2312A8D5}"/>
          </ac:spMkLst>
        </pc:spChg>
        <pc:spChg chg="del">
          <ac:chgData name="Yalley, Albert" userId="c559e9b1-8000-4b87-8901-98b7b69d7e58" providerId="ADAL" clId="{EC1CA867-FB33-49F7-AD98-542D2ACF9129}" dt="2024-12-10T17:14:53.021" v="495" actId="26606"/>
          <ac:spMkLst>
            <pc:docMk/>
            <pc:sldMk cId="0" sldId="262"/>
            <ac:spMk id="30" creationId="{7449A6C7-D15F-4AA5-BFA5-71A404B47016}"/>
          </ac:spMkLst>
        </pc:spChg>
        <pc:spChg chg="del">
          <ac:chgData name="Yalley, Albert" userId="c559e9b1-8000-4b87-8901-98b7b69d7e58" providerId="ADAL" clId="{EC1CA867-FB33-49F7-AD98-542D2ACF9129}" dt="2024-12-10T17:14:53.021" v="495" actId="26606"/>
          <ac:spMkLst>
            <pc:docMk/>
            <pc:sldMk cId="0" sldId="262"/>
            <ac:spMk id="32" creationId="{ED888B23-07FA-482A-96DF-47E31AF1A603}"/>
          </ac:spMkLst>
        </pc:spChg>
        <pc:spChg chg="add del">
          <ac:chgData name="Yalley, Albert" userId="c559e9b1-8000-4b87-8901-98b7b69d7e58" providerId="ADAL" clId="{EC1CA867-FB33-49F7-AD98-542D2ACF9129}" dt="2024-12-10T17:15:40.485" v="497" actId="26606"/>
          <ac:spMkLst>
            <pc:docMk/>
            <pc:sldMk cId="0" sldId="262"/>
            <ac:spMk id="37" creationId="{6C4028FD-8BAA-4A19-BFDE-594D991B7552}"/>
          </ac:spMkLst>
        </pc:spChg>
        <pc:spChg chg="add del">
          <ac:chgData name="Yalley, Albert" userId="c559e9b1-8000-4b87-8901-98b7b69d7e58" providerId="ADAL" clId="{EC1CA867-FB33-49F7-AD98-542D2ACF9129}" dt="2024-12-10T17:43:02.367" v="583" actId="26606"/>
          <ac:spMkLst>
            <pc:docMk/>
            <pc:sldMk cId="0" sldId="262"/>
            <ac:spMk id="42" creationId="{BACC6370-2D7E-4714-9D71-7542949D7D5D}"/>
          </ac:spMkLst>
        </pc:spChg>
        <pc:spChg chg="add del">
          <ac:chgData name="Yalley, Albert" userId="c559e9b1-8000-4b87-8901-98b7b69d7e58" providerId="ADAL" clId="{EC1CA867-FB33-49F7-AD98-542D2ACF9129}" dt="2024-12-10T17:43:02.367" v="583" actId="26606"/>
          <ac:spMkLst>
            <pc:docMk/>
            <pc:sldMk cId="0" sldId="262"/>
            <ac:spMk id="44" creationId="{F68B3F68-107C-434F-AA38-110D5EA91B85}"/>
          </ac:spMkLst>
        </pc:spChg>
        <pc:spChg chg="add del">
          <ac:chgData name="Yalley, Albert" userId="c559e9b1-8000-4b87-8901-98b7b69d7e58" providerId="ADAL" clId="{EC1CA867-FB33-49F7-AD98-542D2ACF9129}" dt="2024-12-10T17:43:02.367" v="583" actId="26606"/>
          <ac:spMkLst>
            <pc:docMk/>
            <pc:sldMk cId="0" sldId="262"/>
            <ac:spMk id="46" creationId="{AAD0DBB9-1A4B-4391-81D4-CB19F9AB918A}"/>
          </ac:spMkLst>
        </pc:spChg>
        <pc:spChg chg="add del">
          <ac:chgData name="Yalley, Albert" userId="c559e9b1-8000-4b87-8901-98b7b69d7e58" providerId="ADAL" clId="{EC1CA867-FB33-49F7-AD98-542D2ACF9129}" dt="2024-12-10T17:43:02.367" v="583" actId="26606"/>
          <ac:spMkLst>
            <pc:docMk/>
            <pc:sldMk cId="0" sldId="262"/>
            <ac:spMk id="48" creationId="{063BBA22-50EA-4C4D-BE05-F1CE4E63AA56}"/>
          </ac:spMkLst>
        </pc:spChg>
        <pc:spChg chg="add del">
          <ac:chgData name="Yalley, Albert" userId="c559e9b1-8000-4b87-8901-98b7b69d7e58" providerId="ADAL" clId="{EC1CA867-FB33-49F7-AD98-542D2ACF9129}" dt="2024-12-10T17:44:15.194" v="584" actId="26606"/>
          <ac:spMkLst>
            <pc:docMk/>
            <pc:sldMk cId="0" sldId="262"/>
            <ac:spMk id="53" creationId="{BACC6370-2D7E-4714-9D71-7542949D7D5D}"/>
          </ac:spMkLst>
        </pc:spChg>
        <pc:spChg chg="add del">
          <ac:chgData name="Yalley, Albert" userId="c559e9b1-8000-4b87-8901-98b7b69d7e58" providerId="ADAL" clId="{EC1CA867-FB33-49F7-AD98-542D2ACF9129}" dt="2024-12-10T17:44:15.194" v="584" actId="26606"/>
          <ac:spMkLst>
            <pc:docMk/>
            <pc:sldMk cId="0" sldId="262"/>
            <ac:spMk id="55" creationId="{F68B3F68-107C-434F-AA38-110D5EA91B85}"/>
          </ac:spMkLst>
        </pc:spChg>
        <pc:spChg chg="add del">
          <ac:chgData name="Yalley, Albert" userId="c559e9b1-8000-4b87-8901-98b7b69d7e58" providerId="ADAL" clId="{EC1CA867-FB33-49F7-AD98-542D2ACF9129}" dt="2024-12-10T17:44:15.194" v="584" actId="26606"/>
          <ac:spMkLst>
            <pc:docMk/>
            <pc:sldMk cId="0" sldId="262"/>
            <ac:spMk id="57" creationId="{AAD0DBB9-1A4B-4391-81D4-CB19F9AB918A}"/>
          </ac:spMkLst>
        </pc:spChg>
        <pc:spChg chg="add del">
          <ac:chgData name="Yalley, Albert" userId="c559e9b1-8000-4b87-8901-98b7b69d7e58" providerId="ADAL" clId="{EC1CA867-FB33-49F7-AD98-542D2ACF9129}" dt="2024-12-10T17:44:15.194" v="584" actId="26606"/>
          <ac:spMkLst>
            <pc:docMk/>
            <pc:sldMk cId="0" sldId="262"/>
            <ac:spMk id="59" creationId="{063BBA22-50EA-4C4D-BE05-F1CE4E63AA56}"/>
          </ac:spMkLst>
        </pc:spChg>
        <pc:spChg chg="add">
          <ac:chgData name="Yalley, Albert" userId="c559e9b1-8000-4b87-8901-98b7b69d7e58" providerId="ADAL" clId="{EC1CA867-FB33-49F7-AD98-542D2ACF9129}" dt="2024-12-10T17:44:15.194" v="584" actId="26606"/>
          <ac:spMkLst>
            <pc:docMk/>
            <pc:sldMk cId="0" sldId="262"/>
            <ac:spMk id="64" creationId="{BACC6370-2D7E-4714-9D71-7542949D7D5D}"/>
          </ac:spMkLst>
        </pc:spChg>
        <pc:spChg chg="add">
          <ac:chgData name="Yalley, Albert" userId="c559e9b1-8000-4b87-8901-98b7b69d7e58" providerId="ADAL" clId="{EC1CA867-FB33-49F7-AD98-542D2ACF9129}" dt="2024-12-10T17:44:15.194" v="584" actId="26606"/>
          <ac:spMkLst>
            <pc:docMk/>
            <pc:sldMk cId="0" sldId="262"/>
            <ac:spMk id="66" creationId="{F68B3F68-107C-434F-AA38-110D5EA91B85}"/>
          </ac:spMkLst>
        </pc:spChg>
        <pc:spChg chg="add">
          <ac:chgData name="Yalley, Albert" userId="c559e9b1-8000-4b87-8901-98b7b69d7e58" providerId="ADAL" clId="{EC1CA867-FB33-49F7-AD98-542D2ACF9129}" dt="2024-12-10T17:44:15.194" v="584" actId="26606"/>
          <ac:spMkLst>
            <pc:docMk/>
            <pc:sldMk cId="0" sldId="262"/>
            <ac:spMk id="68" creationId="{AAD0DBB9-1A4B-4391-81D4-CB19F9AB918A}"/>
          </ac:spMkLst>
        </pc:spChg>
        <pc:spChg chg="add">
          <ac:chgData name="Yalley, Albert" userId="c559e9b1-8000-4b87-8901-98b7b69d7e58" providerId="ADAL" clId="{EC1CA867-FB33-49F7-AD98-542D2ACF9129}" dt="2024-12-10T17:44:15.194" v="584" actId="26606"/>
          <ac:spMkLst>
            <pc:docMk/>
            <pc:sldMk cId="0" sldId="262"/>
            <ac:spMk id="70" creationId="{063BBA22-50EA-4C4D-BE05-F1CE4E63AA56}"/>
          </ac:spMkLst>
        </pc:spChg>
        <pc:grpChg chg="del">
          <ac:chgData name="Yalley, Albert" userId="c559e9b1-8000-4b87-8901-98b7b69d7e58" providerId="ADAL" clId="{EC1CA867-FB33-49F7-AD98-542D2ACF9129}" dt="2024-12-10T17:14:53.021" v="495" actId="26606"/>
          <ac:grpSpMkLst>
            <pc:docMk/>
            <pc:sldMk cId="0" sldId="262"/>
            <ac:grpSpMk id="26" creationId="{05314994-6337-4875-8CF5-652CAFE8342C}"/>
          </ac:grpSpMkLst>
        </pc:grpChg>
        <pc:graphicFrameChg chg="mod modGraphic">
          <ac:chgData name="Yalley, Albert" userId="c559e9b1-8000-4b87-8901-98b7b69d7e58" providerId="ADAL" clId="{EC1CA867-FB33-49F7-AD98-542D2ACF9129}" dt="2024-12-10T17:44:15.194" v="584" actId="26606"/>
          <ac:graphicFrameMkLst>
            <pc:docMk/>
            <pc:sldMk cId="0" sldId="262"/>
            <ac:graphicFrameMk id="5" creationId="{7F57188D-9493-87F4-BFB8-2B73F68E01E4}"/>
          </ac:graphicFrameMkLst>
        </pc:graphicFrameChg>
      </pc:sldChg>
      <pc:sldChg chg="modSp mod">
        <pc:chgData name="Yalley, Albert" userId="c559e9b1-8000-4b87-8901-98b7b69d7e58" providerId="ADAL" clId="{EC1CA867-FB33-49F7-AD98-542D2ACF9129}" dt="2024-12-10T17:15:28.846" v="496" actId="26606"/>
        <pc:sldMkLst>
          <pc:docMk/>
          <pc:sldMk cId="0" sldId="263"/>
        </pc:sldMkLst>
        <pc:graphicFrameChg chg="modGraphic">
          <ac:chgData name="Yalley, Albert" userId="c559e9b1-8000-4b87-8901-98b7b69d7e58" providerId="ADAL" clId="{EC1CA867-FB33-49F7-AD98-542D2ACF9129}" dt="2024-12-10T17:15:28.846" v="496" actId="26606"/>
          <ac:graphicFrameMkLst>
            <pc:docMk/>
            <pc:sldMk cId="0" sldId="263"/>
            <ac:graphicFrameMk id="5" creationId="{AB971F68-2443-A495-169A-CCE8F51C7A8B}"/>
          </ac:graphicFrameMkLst>
        </pc:graphicFrameChg>
      </pc:sldChg>
      <pc:sldChg chg="addSp delSp modSp mod">
        <pc:chgData name="Yalley, Albert" userId="c559e9b1-8000-4b87-8901-98b7b69d7e58" providerId="ADAL" clId="{EC1CA867-FB33-49F7-AD98-542D2ACF9129}" dt="2024-12-10T17:16:08.258" v="500" actId="26606"/>
        <pc:sldMkLst>
          <pc:docMk/>
          <pc:sldMk cId="0" sldId="264"/>
        </pc:sldMkLst>
        <pc:spChg chg="mod">
          <ac:chgData name="Yalley, Albert" userId="c559e9b1-8000-4b87-8901-98b7b69d7e58" providerId="ADAL" clId="{EC1CA867-FB33-49F7-AD98-542D2ACF9129}" dt="2024-12-10T17:16:08.245" v="499" actId="26606"/>
          <ac:spMkLst>
            <pc:docMk/>
            <pc:sldMk cId="0" sldId="264"/>
            <ac:spMk id="2" creationId="{00000000-0000-0000-0000-000000000000}"/>
          </ac:spMkLst>
        </pc:spChg>
        <pc:spChg chg="add del">
          <ac:chgData name="Yalley, Albert" userId="c559e9b1-8000-4b87-8901-98b7b69d7e58" providerId="ADAL" clId="{EC1CA867-FB33-49F7-AD98-542D2ACF9129}" dt="2024-12-10T17:16:08.258" v="500" actId="26606"/>
          <ac:spMkLst>
            <pc:docMk/>
            <pc:sldMk cId="0" sldId="264"/>
            <ac:spMk id="60" creationId="{955A2079-FA98-4876-80F0-72364A7D2EA4}"/>
          </ac:spMkLst>
        </pc:spChg>
        <pc:spChg chg="add del">
          <ac:chgData name="Yalley, Albert" userId="c559e9b1-8000-4b87-8901-98b7b69d7e58" providerId="ADAL" clId="{EC1CA867-FB33-49F7-AD98-542D2ACF9129}" dt="2024-12-10T17:16:08.245" v="499" actId="26606"/>
          <ac:spMkLst>
            <pc:docMk/>
            <pc:sldMk cId="0" sldId="264"/>
            <ac:spMk id="65" creationId="{9DBC8166-481C-4473-95F5-9A5B9073B7F1}"/>
          </ac:spMkLst>
        </pc:spChg>
        <pc:spChg chg="add del">
          <ac:chgData name="Yalley, Albert" userId="c559e9b1-8000-4b87-8901-98b7b69d7e58" providerId="ADAL" clId="{EC1CA867-FB33-49F7-AD98-542D2ACF9129}" dt="2024-12-10T17:16:08.245" v="499" actId="26606"/>
          <ac:spMkLst>
            <pc:docMk/>
            <pc:sldMk cId="0" sldId="264"/>
            <ac:spMk id="67" creationId="{A5A5CE6E-90AF-4D43-A014-1F9EC83EB93D}"/>
          </ac:spMkLst>
        </pc:spChg>
        <pc:spChg chg="add">
          <ac:chgData name="Yalley, Albert" userId="c559e9b1-8000-4b87-8901-98b7b69d7e58" providerId="ADAL" clId="{EC1CA867-FB33-49F7-AD98-542D2ACF9129}" dt="2024-12-10T17:16:08.258" v="500" actId="26606"/>
          <ac:spMkLst>
            <pc:docMk/>
            <pc:sldMk cId="0" sldId="264"/>
            <ac:spMk id="69" creationId="{955A2079-FA98-4876-80F0-72364A7D2EA4}"/>
          </ac:spMkLst>
        </pc:spChg>
        <pc:graphicFrameChg chg="mod modGraphic">
          <ac:chgData name="Yalley, Albert" userId="c559e9b1-8000-4b87-8901-98b7b69d7e58" providerId="ADAL" clId="{EC1CA867-FB33-49F7-AD98-542D2ACF9129}" dt="2024-12-10T17:16:08.258" v="500" actId="26606"/>
          <ac:graphicFrameMkLst>
            <pc:docMk/>
            <pc:sldMk cId="0" sldId="264"/>
            <ac:graphicFrameMk id="5" creationId="{FD6DA881-CA70-D042-A7A7-4FCB7E6AFD76}"/>
          </ac:graphicFrameMkLst>
        </pc:graphicFrameChg>
      </pc:sldChg>
      <pc:sldChg chg="modSp">
        <pc:chgData name="Yalley, Albert" userId="c559e9b1-8000-4b87-8901-98b7b69d7e58" providerId="ADAL" clId="{EC1CA867-FB33-49F7-AD98-542D2ACF9129}" dt="2024-12-10T17:20:31.639" v="573" actId="20577"/>
        <pc:sldMkLst>
          <pc:docMk/>
          <pc:sldMk cId="0" sldId="265"/>
        </pc:sldMkLst>
        <pc:graphicFrameChg chg="mod">
          <ac:chgData name="Yalley, Albert" userId="c559e9b1-8000-4b87-8901-98b7b69d7e58" providerId="ADAL" clId="{EC1CA867-FB33-49F7-AD98-542D2ACF9129}" dt="2024-12-10T17:20:31.639" v="573" actId="20577"/>
          <ac:graphicFrameMkLst>
            <pc:docMk/>
            <pc:sldMk cId="0" sldId="265"/>
            <ac:graphicFrameMk id="5" creationId="{0DE517FE-2710-98D5-AC58-7D5C277F5C28}"/>
          </ac:graphicFrameMkLst>
        </pc:graphicFrameChg>
      </pc:sldChg>
      <pc:sldChg chg="addSp delSp modSp mod">
        <pc:chgData name="Yalley, Albert" userId="c559e9b1-8000-4b87-8901-98b7b69d7e58" providerId="ADAL" clId="{EC1CA867-FB33-49F7-AD98-542D2ACF9129}" dt="2024-12-10T17:16:48.517" v="502" actId="26606"/>
        <pc:sldMkLst>
          <pc:docMk/>
          <pc:sldMk cId="0" sldId="266"/>
        </pc:sldMkLst>
        <pc:spChg chg="mod">
          <ac:chgData name="Yalley, Albert" userId="c559e9b1-8000-4b87-8901-98b7b69d7e58" providerId="ADAL" clId="{EC1CA867-FB33-49F7-AD98-542D2ACF9129}" dt="2024-12-10T17:16:48.517" v="502" actId="26606"/>
          <ac:spMkLst>
            <pc:docMk/>
            <pc:sldMk cId="0" sldId="266"/>
            <ac:spMk id="2" creationId="{00000000-0000-0000-0000-000000000000}"/>
          </ac:spMkLst>
        </pc:spChg>
        <pc:spChg chg="del">
          <ac:chgData name="Yalley, Albert" userId="c559e9b1-8000-4b87-8901-98b7b69d7e58" providerId="ADAL" clId="{EC1CA867-FB33-49F7-AD98-542D2ACF9129}" dt="2024-12-10T17:16:20.670" v="501" actId="26606"/>
          <ac:spMkLst>
            <pc:docMk/>
            <pc:sldMk cId="0" sldId="266"/>
            <ac:spMk id="9" creationId="{BACC6370-2D7E-4714-9D71-7542949D7D5D}"/>
          </ac:spMkLst>
        </pc:spChg>
        <pc:spChg chg="del">
          <ac:chgData name="Yalley, Albert" userId="c559e9b1-8000-4b87-8901-98b7b69d7e58" providerId="ADAL" clId="{EC1CA867-FB33-49F7-AD98-542D2ACF9129}" dt="2024-12-10T17:16:20.670" v="501" actId="26606"/>
          <ac:spMkLst>
            <pc:docMk/>
            <pc:sldMk cId="0" sldId="266"/>
            <ac:spMk id="11" creationId="{256B2C21-A230-48C0-8DF1-C46611373C44}"/>
          </ac:spMkLst>
        </pc:spChg>
        <pc:spChg chg="del">
          <ac:chgData name="Yalley, Albert" userId="c559e9b1-8000-4b87-8901-98b7b69d7e58" providerId="ADAL" clId="{EC1CA867-FB33-49F7-AD98-542D2ACF9129}" dt="2024-12-10T17:16:20.670" v="501" actId="26606"/>
          <ac:spMkLst>
            <pc:docMk/>
            <pc:sldMk cId="0" sldId="266"/>
            <ac:spMk id="13" creationId="{3847E18C-932D-4C95-AABA-FEC7C9499AD7}"/>
          </ac:spMkLst>
        </pc:spChg>
        <pc:spChg chg="del">
          <ac:chgData name="Yalley, Albert" userId="c559e9b1-8000-4b87-8901-98b7b69d7e58" providerId="ADAL" clId="{EC1CA867-FB33-49F7-AD98-542D2ACF9129}" dt="2024-12-10T17:16:20.670" v="501" actId="26606"/>
          <ac:spMkLst>
            <pc:docMk/>
            <pc:sldMk cId="0" sldId="266"/>
            <ac:spMk id="15" creationId="{3150CB11-0C61-439E-910F-5787759E72A0}"/>
          </ac:spMkLst>
        </pc:spChg>
        <pc:spChg chg="del">
          <ac:chgData name="Yalley, Albert" userId="c559e9b1-8000-4b87-8901-98b7b69d7e58" providerId="ADAL" clId="{EC1CA867-FB33-49F7-AD98-542D2ACF9129}" dt="2024-12-10T17:16:20.670" v="501" actId="26606"/>
          <ac:spMkLst>
            <pc:docMk/>
            <pc:sldMk cId="0" sldId="266"/>
            <ac:spMk id="17" creationId="{43F8A58B-5155-44CE-A5FF-7647B47D0A7A}"/>
          </ac:spMkLst>
        </pc:spChg>
        <pc:spChg chg="del">
          <ac:chgData name="Yalley, Albert" userId="c559e9b1-8000-4b87-8901-98b7b69d7e58" providerId="ADAL" clId="{EC1CA867-FB33-49F7-AD98-542D2ACF9129}" dt="2024-12-10T17:16:20.670" v="501" actId="26606"/>
          <ac:spMkLst>
            <pc:docMk/>
            <pc:sldMk cId="0" sldId="266"/>
            <ac:spMk id="19" creationId="{443F2ACA-E6D6-4028-82DD-F03C262D5DE6}"/>
          </ac:spMkLst>
        </pc:spChg>
        <pc:spChg chg="add del">
          <ac:chgData name="Yalley, Albert" userId="c559e9b1-8000-4b87-8901-98b7b69d7e58" providerId="ADAL" clId="{EC1CA867-FB33-49F7-AD98-542D2ACF9129}" dt="2024-12-10T17:16:48.517" v="502" actId="26606"/>
          <ac:spMkLst>
            <pc:docMk/>
            <pc:sldMk cId="0" sldId="266"/>
            <ac:spMk id="24" creationId="{BACC6370-2D7E-4714-9D71-7542949D7D5D}"/>
          </ac:spMkLst>
        </pc:spChg>
        <pc:spChg chg="add del">
          <ac:chgData name="Yalley, Albert" userId="c559e9b1-8000-4b87-8901-98b7b69d7e58" providerId="ADAL" clId="{EC1CA867-FB33-49F7-AD98-542D2ACF9129}" dt="2024-12-10T17:16:48.517" v="502" actId="26606"/>
          <ac:spMkLst>
            <pc:docMk/>
            <pc:sldMk cId="0" sldId="266"/>
            <ac:spMk id="26" creationId="{F68B3F68-107C-434F-AA38-110D5EA91B85}"/>
          </ac:spMkLst>
        </pc:spChg>
        <pc:spChg chg="add del">
          <ac:chgData name="Yalley, Albert" userId="c559e9b1-8000-4b87-8901-98b7b69d7e58" providerId="ADAL" clId="{EC1CA867-FB33-49F7-AD98-542D2ACF9129}" dt="2024-12-10T17:16:48.517" v="502" actId="26606"/>
          <ac:spMkLst>
            <pc:docMk/>
            <pc:sldMk cId="0" sldId="266"/>
            <ac:spMk id="28" creationId="{AAD0DBB9-1A4B-4391-81D4-CB19F9AB918A}"/>
          </ac:spMkLst>
        </pc:spChg>
        <pc:spChg chg="add del">
          <ac:chgData name="Yalley, Albert" userId="c559e9b1-8000-4b87-8901-98b7b69d7e58" providerId="ADAL" clId="{EC1CA867-FB33-49F7-AD98-542D2ACF9129}" dt="2024-12-10T17:16:48.517" v="502" actId="26606"/>
          <ac:spMkLst>
            <pc:docMk/>
            <pc:sldMk cId="0" sldId="266"/>
            <ac:spMk id="30" creationId="{063BBA22-50EA-4C4D-BE05-F1CE4E63AA56}"/>
          </ac:spMkLst>
        </pc:spChg>
        <pc:spChg chg="add">
          <ac:chgData name="Yalley, Albert" userId="c559e9b1-8000-4b87-8901-98b7b69d7e58" providerId="ADAL" clId="{EC1CA867-FB33-49F7-AD98-542D2ACF9129}" dt="2024-12-10T17:16:48.517" v="502" actId="26606"/>
          <ac:spMkLst>
            <pc:docMk/>
            <pc:sldMk cId="0" sldId="266"/>
            <ac:spMk id="35" creationId="{6C4028FD-8BAA-4A19-BFDE-594D991B7552}"/>
          </ac:spMkLst>
        </pc:spChg>
        <pc:graphicFrameChg chg="mod modGraphic">
          <ac:chgData name="Yalley, Albert" userId="c559e9b1-8000-4b87-8901-98b7b69d7e58" providerId="ADAL" clId="{EC1CA867-FB33-49F7-AD98-542D2ACF9129}" dt="2024-12-10T17:16:48.517" v="502" actId="26606"/>
          <ac:graphicFrameMkLst>
            <pc:docMk/>
            <pc:sldMk cId="0" sldId="266"/>
            <ac:graphicFrameMk id="5" creationId="{FF3A573B-0756-EEE9-6B31-32926AA05F2F}"/>
          </ac:graphicFrameMkLst>
        </pc:graphicFrameChg>
      </pc:sldChg>
      <pc:sldChg chg="modSp mod">
        <pc:chgData name="Yalley, Albert" userId="c559e9b1-8000-4b87-8901-98b7b69d7e58" providerId="ADAL" clId="{EC1CA867-FB33-49F7-AD98-542D2ACF9129}" dt="2024-12-10T17:09:58.002" v="474" actId="255"/>
        <pc:sldMkLst>
          <pc:docMk/>
          <pc:sldMk cId="2397566239" sldId="276"/>
        </pc:sldMkLst>
        <pc:spChg chg="mod">
          <ac:chgData name="Yalley, Albert" userId="c559e9b1-8000-4b87-8901-98b7b69d7e58" providerId="ADAL" clId="{EC1CA867-FB33-49F7-AD98-542D2ACF9129}" dt="2024-12-10T17:09:58.002" v="474" actId="255"/>
          <ac:spMkLst>
            <pc:docMk/>
            <pc:sldMk cId="2397566239" sldId="276"/>
            <ac:spMk id="3" creationId="{7F947303-46E8-229C-1B46-74E346482781}"/>
          </ac:spMkLst>
        </pc:spChg>
      </pc:sldChg>
      <pc:sldChg chg="addSp delSp modSp new mod setBg">
        <pc:chgData name="Yalley, Albert" userId="c559e9b1-8000-4b87-8901-98b7b69d7e58" providerId="ADAL" clId="{EC1CA867-FB33-49F7-AD98-542D2ACF9129}" dt="2024-12-10T17:14:17.190" v="494" actId="26606"/>
        <pc:sldMkLst>
          <pc:docMk/>
          <pc:sldMk cId="114927138" sldId="277"/>
        </pc:sldMkLst>
        <pc:spChg chg="mod">
          <ac:chgData name="Yalley, Albert" userId="c559e9b1-8000-4b87-8901-98b7b69d7e58" providerId="ADAL" clId="{EC1CA867-FB33-49F7-AD98-542D2ACF9129}" dt="2024-12-10T17:14:17.190" v="494" actId="26606"/>
          <ac:spMkLst>
            <pc:docMk/>
            <pc:sldMk cId="114927138" sldId="277"/>
            <ac:spMk id="2" creationId="{8260B807-289B-A8FF-A02A-A5B8EFFB09CC}"/>
          </ac:spMkLst>
        </pc:spChg>
        <pc:spChg chg="mod">
          <ac:chgData name="Yalley, Albert" userId="c559e9b1-8000-4b87-8901-98b7b69d7e58" providerId="ADAL" clId="{EC1CA867-FB33-49F7-AD98-542D2ACF9129}" dt="2024-12-10T17:14:17.190" v="494" actId="26606"/>
          <ac:spMkLst>
            <pc:docMk/>
            <pc:sldMk cId="114927138" sldId="277"/>
            <ac:spMk id="3" creationId="{72AC0224-BFD0-95AF-3717-E09A9F1EB76E}"/>
          </ac:spMkLst>
        </pc:spChg>
        <pc:spChg chg="add del">
          <ac:chgData name="Yalley, Albert" userId="c559e9b1-8000-4b87-8901-98b7b69d7e58" providerId="ADAL" clId="{EC1CA867-FB33-49F7-AD98-542D2ACF9129}" dt="2024-12-10T17:14:17.190" v="494" actId="26606"/>
          <ac:spMkLst>
            <pc:docMk/>
            <pc:sldMk cId="114927138" sldId="277"/>
            <ac:spMk id="8" creationId="{F837543A-6020-4505-A233-C9DB4BF74011}"/>
          </ac:spMkLst>
        </pc:spChg>
        <pc:spChg chg="add del">
          <ac:chgData name="Yalley, Albert" userId="c559e9b1-8000-4b87-8901-98b7b69d7e58" providerId="ADAL" clId="{EC1CA867-FB33-49F7-AD98-542D2ACF9129}" dt="2024-12-10T17:14:17.190" v="494" actId="26606"/>
          <ac:spMkLst>
            <pc:docMk/>
            <pc:sldMk cId="114927138" sldId="277"/>
            <ac:spMk id="10" creationId="{35B16301-FB18-48BA-A6DD-C37CAF6F9A18}"/>
          </ac:spMkLst>
        </pc:spChg>
        <pc:spChg chg="add del">
          <ac:chgData name="Yalley, Albert" userId="c559e9b1-8000-4b87-8901-98b7b69d7e58" providerId="ADAL" clId="{EC1CA867-FB33-49F7-AD98-542D2ACF9129}" dt="2024-12-10T17:14:17.190" v="494" actId="26606"/>
          <ac:spMkLst>
            <pc:docMk/>
            <pc:sldMk cId="114927138" sldId="277"/>
            <ac:spMk id="12" creationId="{C3C0D90E-074A-4F52-9B11-B52BEF4BCBE5}"/>
          </ac:spMkLst>
        </pc:spChg>
        <pc:spChg chg="add del">
          <ac:chgData name="Yalley, Albert" userId="c559e9b1-8000-4b87-8901-98b7b69d7e58" providerId="ADAL" clId="{EC1CA867-FB33-49F7-AD98-542D2ACF9129}" dt="2024-12-10T17:14:17.190" v="494" actId="26606"/>
          <ac:spMkLst>
            <pc:docMk/>
            <pc:sldMk cId="114927138" sldId="277"/>
            <ac:spMk id="14" creationId="{CABBD4C1-E6F8-46F6-8152-A8A97490BF4D}"/>
          </ac:spMkLst>
        </pc:spChg>
        <pc:spChg chg="add del">
          <ac:chgData name="Yalley, Albert" userId="c559e9b1-8000-4b87-8901-98b7b69d7e58" providerId="ADAL" clId="{EC1CA867-FB33-49F7-AD98-542D2ACF9129}" dt="2024-12-10T17:14:17.190" v="494" actId="26606"/>
          <ac:spMkLst>
            <pc:docMk/>
            <pc:sldMk cId="114927138" sldId="277"/>
            <ac:spMk id="16" creationId="{83BA5EF5-1FE9-4BF9-83BB-269BCDDF6156}"/>
          </ac:spMkLst>
        </pc:spChg>
        <pc:spChg chg="add del">
          <ac:chgData name="Yalley, Albert" userId="c559e9b1-8000-4b87-8901-98b7b69d7e58" providerId="ADAL" clId="{EC1CA867-FB33-49F7-AD98-542D2ACF9129}" dt="2024-12-10T17:14:17.190" v="494" actId="26606"/>
          <ac:spMkLst>
            <pc:docMk/>
            <pc:sldMk cId="114927138" sldId="277"/>
            <ac:spMk id="20" creationId="{88853921-7BC9-4BDE-ACAB-133C683C82D6}"/>
          </ac:spMkLst>
        </pc:spChg>
        <pc:spChg chg="add del">
          <ac:chgData name="Yalley, Albert" userId="c559e9b1-8000-4b87-8901-98b7b69d7e58" providerId="ADAL" clId="{EC1CA867-FB33-49F7-AD98-542D2ACF9129}" dt="2024-12-10T17:14:17.190" v="494" actId="26606"/>
          <ac:spMkLst>
            <pc:docMk/>
            <pc:sldMk cId="114927138" sldId="277"/>
            <ac:spMk id="22" creationId="{09192968-3AE7-4470-A61C-97294BB92731}"/>
          </ac:spMkLst>
        </pc:spChg>
        <pc:spChg chg="add del">
          <ac:chgData name="Yalley, Albert" userId="c559e9b1-8000-4b87-8901-98b7b69d7e58" providerId="ADAL" clId="{EC1CA867-FB33-49F7-AD98-542D2ACF9129}" dt="2024-12-10T17:14:17.190" v="494" actId="26606"/>
          <ac:spMkLst>
            <pc:docMk/>
            <pc:sldMk cId="114927138" sldId="277"/>
            <ac:spMk id="24" creationId="{3AB72E55-43E4-4356-BFE8-E2102CB0B505}"/>
          </ac:spMkLst>
        </pc:spChg>
        <pc:spChg chg="add">
          <ac:chgData name="Yalley, Albert" userId="c559e9b1-8000-4b87-8901-98b7b69d7e58" providerId="ADAL" clId="{EC1CA867-FB33-49F7-AD98-542D2ACF9129}" dt="2024-12-10T17:14:17.190" v="494" actId="26606"/>
          <ac:spMkLst>
            <pc:docMk/>
            <pc:sldMk cId="114927138" sldId="277"/>
            <ac:spMk id="29" creationId="{C2554CA6-288E-4202-BC52-2E5A8F0C0AED}"/>
          </ac:spMkLst>
        </pc:spChg>
        <pc:spChg chg="add">
          <ac:chgData name="Yalley, Albert" userId="c559e9b1-8000-4b87-8901-98b7b69d7e58" providerId="ADAL" clId="{EC1CA867-FB33-49F7-AD98-542D2ACF9129}" dt="2024-12-10T17:14:17.190" v="494" actId="26606"/>
          <ac:spMkLst>
            <pc:docMk/>
            <pc:sldMk cId="114927138" sldId="277"/>
            <ac:spMk id="31" creationId="{B10BB131-AC8E-4A8E-A5D1-36260F720C3B}"/>
          </ac:spMkLst>
        </pc:spChg>
        <pc:spChg chg="add">
          <ac:chgData name="Yalley, Albert" userId="c559e9b1-8000-4b87-8901-98b7b69d7e58" providerId="ADAL" clId="{EC1CA867-FB33-49F7-AD98-542D2ACF9129}" dt="2024-12-10T17:14:17.190" v="494" actId="26606"/>
          <ac:spMkLst>
            <pc:docMk/>
            <pc:sldMk cId="114927138" sldId="277"/>
            <ac:spMk id="33" creationId="{5B7778FC-632E-4DCA-A7CB-0D7731CCF970}"/>
          </ac:spMkLst>
        </pc:spChg>
        <pc:spChg chg="add">
          <ac:chgData name="Yalley, Albert" userId="c559e9b1-8000-4b87-8901-98b7b69d7e58" providerId="ADAL" clId="{EC1CA867-FB33-49F7-AD98-542D2ACF9129}" dt="2024-12-10T17:14:17.190" v="494" actId="26606"/>
          <ac:spMkLst>
            <pc:docMk/>
            <pc:sldMk cId="114927138" sldId="277"/>
            <ac:spMk id="35" creationId="{FA23A907-97FB-4A8F-880A-DD77401C4296}"/>
          </ac:spMkLst>
        </pc:spChg>
        <pc:cxnChg chg="add del">
          <ac:chgData name="Yalley, Albert" userId="c559e9b1-8000-4b87-8901-98b7b69d7e58" providerId="ADAL" clId="{EC1CA867-FB33-49F7-AD98-542D2ACF9129}" dt="2024-12-10T17:14:17.190" v="494" actId="26606"/>
          <ac:cxnSpMkLst>
            <pc:docMk/>
            <pc:sldMk cId="114927138" sldId="277"/>
            <ac:cxnSpMk id="18" creationId="{4B3BCACB-5880-460B-9606-8C433A9AF99D}"/>
          </ac:cxnSpMkLst>
        </pc:cxnChg>
      </pc:sldChg>
      <pc:sldChg chg="addSp delSp modSp new del mod setBg">
        <pc:chgData name="Yalley, Albert" userId="c559e9b1-8000-4b87-8901-98b7b69d7e58" providerId="ADAL" clId="{EC1CA867-FB33-49F7-AD98-542D2ACF9129}" dt="2024-12-10T17:05:30.824" v="458" actId="47"/>
        <pc:sldMkLst>
          <pc:docMk/>
          <pc:sldMk cId="626437960" sldId="278"/>
        </pc:sldMkLst>
        <pc:spChg chg="del">
          <ac:chgData name="Yalley, Albert" userId="c559e9b1-8000-4b87-8901-98b7b69d7e58" providerId="ADAL" clId="{EC1CA867-FB33-49F7-AD98-542D2ACF9129}" dt="2024-12-10T17:04:50.591" v="455" actId="26606"/>
          <ac:spMkLst>
            <pc:docMk/>
            <pc:sldMk cId="626437960" sldId="278"/>
            <ac:spMk id="2" creationId="{4E2A930E-12D5-1562-FA61-62B81319BB7A}"/>
          </ac:spMkLst>
        </pc:spChg>
        <pc:spChg chg="del mod">
          <ac:chgData name="Yalley, Albert" userId="c559e9b1-8000-4b87-8901-98b7b69d7e58" providerId="ADAL" clId="{EC1CA867-FB33-49F7-AD98-542D2ACF9129}" dt="2024-12-10T17:04:32.690" v="452"/>
          <ac:spMkLst>
            <pc:docMk/>
            <pc:sldMk cId="626437960" sldId="278"/>
            <ac:spMk id="3" creationId="{F49D967B-ED08-6E58-0A40-6B17B8F83E04}"/>
          </ac:spMkLst>
        </pc:spChg>
        <pc:spChg chg="add mod">
          <ac:chgData name="Yalley, Albert" userId="c559e9b1-8000-4b87-8901-98b7b69d7e58" providerId="ADAL" clId="{EC1CA867-FB33-49F7-AD98-542D2ACF9129}" dt="2024-12-10T17:05:25.218" v="457" actId="478"/>
          <ac:spMkLst>
            <pc:docMk/>
            <pc:sldMk cId="626437960" sldId="278"/>
            <ac:spMk id="7" creationId="{7D43143E-5F59-51D2-5949-0912E0A2C0C6}"/>
          </ac:spMkLst>
        </pc:spChg>
        <pc:spChg chg="add del">
          <ac:chgData name="Yalley, Albert" userId="c559e9b1-8000-4b87-8901-98b7b69d7e58" providerId="ADAL" clId="{EC1CA867-FB33-49F7-AD98-542D2ACF9129}" dt="2024-12-10T17:05:03.972" v="456" actId="26606"/>
          <ac:spMkLst>
            <pc:docMk/>
            <pc:sldMk cId="626437960" sldId="278"/>
            <ac:spMk id="10" creationId="{F3060C83-F051-4F0E-ABAD-AA0DFC48B218}"/>
          </ac:spMkLst>
        </pc:spChg>
        <pc:spChg chg="add del">
          <ac:chgData name="Yalley, Albert" userId="c559e9b1-8000-4b87-8901-98b7b69d7e58" providerId="ADAL" clId="{EC1CA867-FB33-49F7-AD98-542D2ACF9129}" dt="2024-12-10T17:05:03.972" v="456" actId="26606"/>
          <ac:spMkLst>
            <pc:docMk/>
            <pc:sldMk cId="626437960" sldId="278"/>
            <ac:spMk id="12" creationId="{83C98ABE-055B-441F-B07E-44F97F083C39}"/>
          </ac:spMkLst>
        </pc:spChg>
        <pc:spChg chg="add del">
          <ac:chgData name="Yalley, Albert" userId="c559e9b1-8000-4b87-8901-98b7b69d7e58" providerId="ADAL" clId="{EC1CA867-FB33-49F7-AD98-542D2ACF9129}" dt="2024-12-10T17:05:03.972" v="456" actId="26606"/>
          <ac:spMkLst>
            <pc:docMk/>
            <pc:sldMk cId="626437960" sldId="278"/>
            <ac:spMk id="14" creationId="{29FDB030-9B49-4CED-8CCD-4D99382388AC}"/>
          </ac:spMkLst>
        </pc:spChg>
        <pc:spChg chg="add del">
          <ac:chgData name="Yalley, Albert" userId="c559e9b1-8000-4b87-8901-98b7b69d7e58" providerId="ADAL" clId="{EC1CA867-FB33-49F7-AD98-542D2ACF9129}" dt="2024-12-10T17:05:03.972" v="456" actId="26606"/>
          <ac:spMkLst>
            <pc:docMk/>
            <pc:sldMk cId="626437960" sldId="278"/>
            <ac:spMk id="16" creationId="{3783CA14-24A1-485C-8B30-D6A5D87987AD}"/>
          </ac:spMkLst>
        </pc:spChg>
        <pc:spChg chg="add del">
          <ac:chgData name="Yalley, Albert" userId="c559e9b1-8000-4b87-8901-98b7b69d7e58" providerId="ADAL" clId="{EC1CA867-FB33-49F7-AD98-542D2ACF9129}" dt="2024-12-10T17:05:03.972" v="456" actId="26606"/>
          <ac:spMkLst>
            <pc:docMk/>
            <pc:sldMk cId="626437960" sldId="278"/>
            <ac:spMk id="18" creationId="{9A97C86A-04D6-40F7-AE84-31AB43E6A846}"/>
          </ac:spMkLst>
        </pc:spChg>
        <pc:spChg chg="add del">
          <ac:chgData name="Yalley, Albert" userId="c559e9b1-8000-4b87-8901-98b7b69d7e58" providerId="ADAL" clId="{EC1CA867-FB33-49F7-AD98-542D2ACF9129}" dt="2024-12-10T17:05:03.972" v="456" actId="26606"/>
          <ac:spMkLst>
            <pc:docMk/>
            <pc:sldMk cId="626437960" sldId="278"/>
            <ac:spMk id="20" creationId="{FF9F2414-84E8-453E-B1F3-389FDE8192D9}"/>
          </ac:spMkLst>
        </pc:spChg>
        <pc:spChg chg="add del">
          <ac:chgData name="Yalley, Albert" userId="c559e9b1-8000-4b87-8901-98b7b69d7e58" providerId="ADAL" clId="{EC1CA867-FB33-49F7-AD98-542D2ACF9129}" dt="2024-12-10T17:05:03.972" v="456" actId="26606"/>
          <ac:spMkLst>
            <pc:docMk/>
            <pc:sldMk cId="626437960" sldId="278"/>
            <ac:spMk id="22" creationId="{3ECA69A1-7536-43AC-85EF-C7106179F5ED}"/>
          </ac:spMkLst>
        </pc:spChg>
        <pc:spChg chg="add">
          <ac:chgData name="Yalley, Albert" userId="c559e9b1-8000-4b87-8901-98b7b69d7e58" providerId="ADAL" clId="{EC1CA867-FB33-49F7-AD98-542D2ACF9129}" dt="2024-12-10T17:05:03.972" v="456" actId="26606"/>
          <ac:spMkLst>
            <pc:docMk/>
            <pc:sldMk cId="626437960" sldId="278"/>
            <ac:spMk id="27" creationId="{57845966-6EFC-468A-9CC7-BAB4B95854E7}"/>
          </ac:spMkLst>
        </pc:spChg>
        <pc:spChg chg="add">
          <ac:chgData name="Yalley, Albert" userId="c559e9b1-8000-4b87-8901-98b7b69d7e58" providerId="ADAL" clId="{EC1CA867-FB33-49F7-AD98-542D2ACF9129}" dt="2024-12-10T17:05:03.972" v="456" actId="26606"/>
          <ac:spMkLst>
            <pc:docMk/>
            <pc:sldMk cId="626437960" sldId="278"/>
            <ac:spMk id="31" creationId="{ADAD1991-FFD1-4E94-ABAB-7560D33008E4}"/>
          </ac:spMkLst>
        </pc:spChg>
        <pc:picChg chg="add del mod">
          <ac:chgData name="Yalley, Albert" userId="c559e9b1-8000-4b87-8901-98b7b69d7e58" providerId="ADAL" clId="{EC1CA867-FB33-49F7-AD98-542D2ACF9129}" dt="2024-12-10T17:05:25.218" v="457" actId="478"/>
          <ac:picMkLst>
            <pc:docMk/>
            <pc:sldMk cId="626437960" sldId="278"/>
            <ac:picMk id="5" creationId="{71747EB0-092D-46FB-F793-AF3F73BC6696}"/>
          </ac:picMkLst>
        </pc:picChg>
        <pc:picChg chg="add">
          <ac:chgData name="Yalley, Albert" userId="c559e9b1-8000-4b87-8901-98b7b69d7e58" providerId="ADAL" clId="{EC1CA867-FB33-49F7-AD98-542D2ACF9129}" dt="2024-12-10T17:05:03.972" v="456" actId="26606"/>
          <ac:picMkLst>
            <pc:docMk/>
            <pc:sldMk cId="626437960" sldId="278"/>
            <ac:picMk id="29" creationId="{75554383-98AF-4A47-BB65-705FAAA4BE6A}"/>
          </ac:picMkLst>
        </pc:picChg>
      </pc:sldChg>
      <pc:sldChg chg="addSp delSp modSp new mod setBg">
        <pc:chgData name="Yalley, Albert" userId="c559e9b1-8000-4b87-8901-98b7b69d7e58" providerId="ADAL" clId="{EC1CA867-FB33-49F7-AD98-542D2ACF9129}" dt="2024-12-10T17:36:13.001" v="577" actId="26606"/>
        <pc:sldMkLst>
          <pc:docMk/>
          <pc:sldMk cId="1074018751" sldId="278"/>
        </pc:sldMkLst>
        <pc:spChg chg="del">
          <ac:chgData name="Yalley, Albert" userId="c559e9b1-8000-4b87-8901-98b7b69d7e58" providerId="ADAL" clId="{EC1CA867-FB33-49F7-AD98-542D2ACF9129}" dt="2024-12-10T17:05:44.752" v="463" actId="26606"/>
          <ac:spMkLst>
            <pc:docMk/>
            <pc:sldMk cId="1074018751" sldId="278"/>
            <ac:spMk id="2" creationId="{84284375-7118-C0EB-C5D9-DD3DD86B7C77}"/>
          </ac:spMkLst>
        </pc:spChg>
        <pc:spChg chg="del">
          <ac:chgData name="Yalley, Albert" userId="c559e9b1-8000-4b87-8901-98b7b69d7e58" providerId="ADAL" clId="{EC1CA867-FB33-49F7-AD98-542D2ACF9129}" dt="2024-12-10T17:05:40.643" v="460"/>
          <ac:spMkLst>
            <pc:docMk/>
            <pc:sldMk cId="1074018751" sldId="278"/>
            <ac:spMk id="3" creationId="{9F520520-AA6F-01A6-D898-70073DE7F6AB}"/>
          </ac:spMkLst>
        </pc:spChg>
        <pc:spChg chg="add del mod">
          <ac:chgData name="Yalley, Albert" userId="c559e9b1-8000-4b87-8901-98b7b69d7e58" providerId="ADAL" clId="{EC1CA867-FB33-49F7-AD98-542D2ACF9129}" dt="2024-12-10T17:11:40.099" v="478"/>
          <ac:spMkLst>
            <pc:docMk/>
            <pc:sldMk cId="1074018751" sldId="278"/>
            <ac:spMk id="6" creationId="{8C4BF90C-9352-F2DF-464C-4A87B0D4D4E1}"/>
          </ac:spMkLst>
        </pc:spChg>
        <pc:spChg chg="add mod">
          <ac:chgData name="Yalley, Albert" userId="c559e9b1-8000-4b87-8901-98b7b69d7e58" providerId="ADAL" clId="{EC1CA867-FB33-49F7-AD98-542D2ACF9129}" dt="2024-12-10T17:36:13.001" v="577" actId="26606"/>
          <ac:spMkLst>
            <pc:docMk/>
            <pc:sldMk cId="1074018751" sldId="278"/>
            <ac:spMk id="7" creationId="{2280494B-C31A-4DB1-B4F7-A81B373795FB}"/>
          </ac:spMkLst>
        </pc:spChg>
        <pc:spChg chg="add del">
          <ac:chgData name="Yalley, Albert" userId="c559e9b1-8000-4b87-8901-98b7b69d7e58" providerId="ADAL" clId="{EC1CA867-FB33-49F7-AD98-542D2ACF9129}" dt="2024-12-10T17:12:41.061" v="491" actId="26606"/>
          <ac:spMkLst>
            <pc:docMk/>
            <pc:sldMk cId="1074018751" sldId="278"/>
            <ac:spMk id="10" creationId="{B649E800-A5C8-49A0-A453-ED537DA3156A}"/>
          </ac:spMkLst>
        </pc:spChg>
        <pc:spChg chg="add del">
          <ac:chgData name="Yalley, Albert" userId="c559e9b1-8000-4b87-8901-98b7b69d7e58" providerId="ADAL" clId="{EC1CA867-FB33-49F7-AD98-542D2ACF9129}" dt="2024-12-10T17:12:41.061" v="491" actId="26606"/>
          <ac:spMkLst>
            <pc:docMk/>
            <pc:sldMk cId="1074018751" sldId="278"/>
            <ac:spMk id="12" creationId="{8BA67DD7-B75D-4A30-90A4-EEA9F64AF11B}"/>
          </ac:spMkLst>
        </pc:spChg>
        <pc:spChg chg="add del">
          <ac:chgData name="Yalley, Albert" userId="c559e9b1-8000-4b87-8901-98b7b69d7e58" providerId="ADAL" clId="{EC1CA867-FB33-49F7-AD98-542D2ACF9129}" dt="2024-12-10T17:36:13.001" v="577" actId="26606"/>
          <ac:spMkLst>
            <pc:docMk/>
            <pc:sldMk cId="1074018751" sldId="278"/>
            <ac:spMk id="21" creationId="{7B831B6F-405A-4B47-B9BB-5CA88F285844}"/>
          </ac:spMkLst>
        </pc:spChg>
        <pc:spChg chg="add del">
          <ac:chgData name="Yalley, Albert" userId="c559e9b1-8000-4b87-8901-98b7b69d7e58" providerId="ADAL" clId="{EC1CA867-FB33-49F7-AD98-542D2ACF9129}" dt="2024-12-10T17:36:13.001" v="577" actId="26606"/>
          <ac:spMkLst>
            <pc:docMk/>
            <pc:sldMk cId="1074018751" sldId="278"/>
            <ac:spMk id="23" creationId="{953EE71A-6488-4203-A7C4-77102FD0DCCA}"/>
          </ac:spMkLst>
        </pc:spChg>
        <pc:spChg chg="add del">
          <ac:chgData name="Yalley, Albert" userId="c559e9b1-8000-4b87-8901-98b7b69d7e58" providerId="ADAL" clId="{EC1CA867-FB33-49F7-AD98-542D2ACF9129}" dt="2024-12-10T17:36:13.001" v="577" actId="26606"/>
          <ac:spMkLst>
            <pc:docMk/>
            <pc:sldMk cId="1074018751" sldId="278"/>
            <ac:spMk id="28" creationId="{2EB492CD-616E-47F8-933B-5E2D952A0593}"/>
          </ac:spMkLst>
        </pc:spChg>
        <pc:spChg chg="add del">
          <ac:chgData name="Yalley, Albert" userId="c559e9b1-8000-4b87-8901-98b7b69d7e58" providerId="ADAL" clId="{EC1CA867-FB33-49F7-AD98-542D2ACF9129}" dt="2024-12-10T17:36:13.001" v="577" actId="26606"/>
          <ac:spMkLst>
            <pc:docMk/>
            <pc:sldMk cId="1074018751" sldId="278"/>
            <ac:spMk id="30" creationId="{59383CF9-23B5-4335-9B21-1791C4CF1C75}"/>
          </ac:spMkLst>
        </pc:spChg>
        <pc:spChg chg="add del">
          <ac:chgData name="Yalley, Albert" userId="c559e9b1-8000-4b87-8901-98b7b69d7e58" providerId="ADAL" clId="{EC1CA867-FB33-49F7-AD98-542D2ACF9129}" dt="2024-12-10T17:36:13.001" v="577" actId="26606"/>
          <ac:spMkLst>
            <pc:docMk/>
            <pc:sldMk cId="1074018751" sldId="278"/>
            <ac:spMk id="32" creationId="{0007FE00-9498-4706-B255-6437B0252C02}"/>
          </ac:spMkLst>
        </pc:spChg>
        <pc:grpChg chg="add del">
          <ac:chgData name="Yalley, Albert" userId="c559e9b1-8000-4b87-8901-98b7b69d7e58" providerId="ADAL" clId="{EC1CA867-FB33-49F7-AD98-542D2ACF9129}" dt="2024-12-10T17:12:41.061" v="491" actId="26606"/>
          <ac:grpSpMkLst>
            <pc:docMk/>
            <pc:sldMk cId="1074018751" sldId="278"/>
            <ac:grpSpMk id="14" creationId="{E8C5FC48-0A3C-4D6D-A0D5-EEE93213DBBE}"/>
          </ac:grpSpMkLst>
        </pc:grpChg>
        <pc:picChg chg="add mod">
          <ac:chgData name="Yalley, Albert" userId="c559e9b1-8000-4b87-8901-98b7b69d7e58" providerId="ADAL" clId="{EC1CA867-FB33-49F7-AD98-542D2ACF9129}" dt="2024-12-10T17:36:13.001" v="577" actId="26606"/>
          <ac:picMkLst>
            <pc:docMk/>
            <pc:sldMk cId="1074018751" sldId="278"/>
            <ac:picMk id="5" creationId="{57A5F25D-3C21-50F4-C8A4-E1688C83971C}"/>
          </ac:picMkLst>
        </pc:picChg>
      </pc:sldChg>
      <pc:sldChg chg="addSp delSp modSp new mod setBg addAnim delAnim">
        <pc:chgData name="Yalley, Albert" userId="c559e9b1-8000-4b87-8901-98b7b69d7e58" providerId="ADAL" clId="{EC1CA867-FB33-49F7-AD98-542D2ACF9129}" dt="2024-12-10T17:19:49.793" v="562" actId="26606"/>
        <pc:sldMkLst>
          <pc:docMk/>
          <pc:sldMk cId="516957223" sldId="279"/>
        </pc:sldMkLst>
        <pc:spChg chg="mod">
          <ac:chgData name="Yalley, Albert" userId="c559e9b1-8000-4b87-8901-98b7b69d7e58" providerId="ADAL" clId="{EC1CA867-FB33-49F7-AD98-542D2ACF9129}" dt="2024-12-10T17:19:49.793" v="562" actId="26606"/>
          <ac:spMkLst>
            <pc:docMk/>
            <pc:sldMk cId="516957223" sldId="279"/>
            <ac:spMk id="2" creationId="{3F28ED57-F821-D67D-5BEE-361E6DD36903}"/>
          </ac:spMkLst>
        </pc:spChg>
        <pc:spChg chg="mod">
          <ac:chgData name="Yalley, Albert" userId="c559e9b1-8000-4b87-8901-98b7b69d7e58" providerId="ADAL" clId="{EC1CA867-FB33-49F7-AD98-542D2ACF9129}" dt="2024-12-10T17:19:49.793" v="562" actId="26606"/>
          <ac:spMkLst>
            <pc:docMk/>
            <pc:sldMk cId="516957223" sldId="279"/>
            <ac:spMk id="3" creationId="{6AD6F51E-9631-C7F9-BB12-52B4E712D144}"/>
          </ac:spMkLst>
        </pc:spChg>
        <pc:spChg chg="add">
          <ac:chgData name="Yalley, Albert" userId="c559e9b1-8000-4b87-8901-98b7b69d7e58" providerId="ADAL" clId="{EC1CA867-FB33-49F7-AD98-542D2ACF9129}" dt="2024-12-10T17:19:49.793" v="562" actId="26606"/>
          <ac:spMkLst>
            <pc:docMk/>
            <pc:sldMk cId="516957223" sldId="279"/>
            <ac:spMk id="8" creationId="{46F1F2C8-798B-4CCE-A851-94AFAF350BED}"/>
          </ac:spMkLst>
        </pc:spChg>
        <pc:spChg chg="add del">
          <ac:chgData name="Yalley, Albert" userId="c559e9b1-8000-4b87-8901-98b7b69d7e58" providerId="ADAL" clId="{EC1CA867-FB33-49F7-AD98-542D2ACF9129}" dt="2024-12-10T17:19:15.936" v="556" actId="26606"/>
          <ac:spMkLst>
            <pc:docMk/>
            <pc:sldMk cId="516957223" sldId="279"/>
            <ac:spMk id="9" creationId="{C0763A76-9F1C-4FC5-82B7-DD475DA461B2}"/>
          </ac:spMkLst>
        </pc:spChg>
        <pc:spChg chg="add del">
          <ac:chgData name="Yalley, Albert" userId="c559e9b1-8000-4b87-8901-98b7b69d7e58" providerId="ADAL" clId="{EC1CA867-FB33-49F7-AD98-542D2ACF9129}" dt="2024-12-10T17:19:15.936" v="556" actId="26606"/>
          <ac:spMkLst>
            <pc:docMk/>
            <pc:sldMk cId="516957223" sldId="279"/>
            <ac:spMk id="11" creationId="{E81BF4F6-F2CF-4984-9D14-D6966D92F99F}"/>
          </ac:spMkLst>
        </pc:spChg>
        <pc:spChg chg="add del">
          <ac:chgData name="Yalley, Albert" userId="c559e9b1-8000-4b87-8901-98b7b69d7e58" providerId="ADAL" clId="{EC1CA867-FB33-49F7-AD98-542D2ACF9129}" dt="2024-12-10T17:19:22.724" v="559" actId="26606"/>
          <ac:spMkLst>
            <pc:docMk/>
            <pc:sldMk cId="516957223" sldId="279"/>
            <ac:spMk id="13" creationId="{FEFBFA78-9360-1E01-5448-6D5AE0A32601}"/>
          </ac:spMkLst>
        </pc:spChg>
        <pc:spChg chg="add del">
          <ac:chgData name="Yalley, Albert" userId="c559e9b1-8000-4b87-8901-98b7b69d7e58" providerId="ADAL" clId="{EC1CA867-FB33-49F7-AD98-542D2ACF9129}" dt="2024-12-10T17:19:22.724" v="559" actId="26606"/>
          <ac:spMkLst>
            <pc:docMk/>
            <pc:sldMk cId="516957223" sldId="279"/>
            <ac:spMk id="15" creationId="{1740453C-744F-DB3A-47EC-15EACE1DC117}"/>
          </ac:spMkLst>
        </pc:spChg>
        <pc:spChg chg="add del">
          <ac:chgData name="Yalley, Albert" userId="c559e9b1-8000-4b87-8901-98b7b69d7e58" providerId="ADAL" clId="{EC1CA867-FB33-49F7-AD98-542D2ACF9129}" dt="2024-12-10T17:19:22.724" v="559" actId="26606"/>
          <ac:spMkLst>
            <pc:docMk/>
            <pc:sldMk cId="516957223" sldId="279"/>
            <ac:spMk id="16" creationId="{4D60F200-5EB0-B223-2439-C96C67F0FEE1}"/>
          </ac:spMkLst>
        </pc:spChg>
        <pc:spChg chg="add del">
          <ac:chgData name="Yalley, Albert" userId="c559e9b1-8000-4b87-8901-98b7b69d7e58" providerId="ADAL" clId="{EC1CA867-FB33-49F7-AD98-542D2ACF9129}" dt="2024-12-10T17:19:22.724" v="559" actId="26606"/>
          <ac:spMkLst>
            <pc:docMk/>
            <pc:sldMk cId="516957223" sldId="279"/>
            <ac:spMk id="17" creationId="{B6924B03-77BD-EAE3-2854-43363FF8E6BB}"/>
          </ac:spMkLst>
        </pc:spChg>
        <pc:spChg chg="add del">
          <ac:chgData name="Yalley, Albert" userId="c559e9b1-8000-4b87-8901-98b7b69d7e58" providerId="ADAL" clId="{EC1CA867-FB33-49F7-AD98-542D2ACF9129}" dt="2024-12-10T17:19:22.724" v="559" actId="26606"/>
          <ac:spMkLst>
            <pc:docMk/>
            <pc:sldMk cId="516957223" sldId="279"/>
            <ac:spMk id="18" creationId="{A6567EA8-C72D-4B9B-D23F-6B2E9F9C9F47}"/>
          </ac:spMkLst>
        </pc:spChg>
        <pc:spChg chg="add">
          <ac:chgData name="Yalley, Albert" userId="c559e9b1-8000-4b87-8901-98b7b69d7e58" providerId="ADAL" clId="{EC1CA867-FB33-49F7-AD98-542D2ACF9129}" dt="2024-12-10T17:19:49.793" v="562" actId="26606"/>
          <ac:spMkLst>
            <pc:docMk/>
            <pc:sldMk cId="516957223" sldId="279"/>
            <ac:spMk id="24" creationId="{72AF41FE-63D7-4695-81D2-66D2510E4486}"/>
          </ac:spMkLst>
        </pc:spChg>
        <pc:spChg chg="add">
          <ac:chgData name="Yalley, Albert" userId="c559e9b1-8000-4b87-8901-98b7b69d7e58" providerId="ADAL" clId="{EC1CA867-FB33-49F7-AD98-542D2ACF9129}" dt="2024-12-10T17:19:49.793" v="562" actId="26606"/>
          <ac:spMkLst>
            <pc:docMk/>
            <pc:sldMk cId="516957223" sldId="279"/>
            <ac:spMk id="25" creationId="{755E9CD0-04B0-4A3C-B291-AD913379C713}"/>
          </ac:spMkLst>
        </pc:spChg>
        <pc:spChg chg="add">
          <ac:chgData name="Yalley, Albert" userId="c559e9b1-8000-4b87-8901-98b7b69d7e58" providerId="ADAL" clId="{EC1CA867-FB33-49F7-AD98-542D2ACF9129}" dt="2024-12-10T17:19:49.793" v="562" actId="26606"/>
          <ac:spMkLst>
            <pc:docMk/>
            <pc:sldMk cId="516957223" sldId="279"/>
            <ac:spMk id="26" creationId="{1DD8BF3B-6066-418C-8D1A-75C5E396FC04}"/>
          </ac:spMkLst>
        </pc:spChg>
        <pc:spChg chg="add">
          <ac:chgData name="Yalley, Albert" userId="c559e9b1-8000-4b87-8901-98b7b69d7e58" providerId="ADAL" clId="{EC1CA867-FB33-49F7-AD98-542D2ACF9129}" dt="2024-12-10T17:19:49.793" v="562" actId="26606"/>
          <ac:spMkLst>
            <pc:docMk/>
            <pc:sldMk cId="516957223" sldId="279"/>
            <ac:spMk id="27" creationId="{80BC66F9-7A74-4286-AD22-1174052CC22C}"/>
          </ac:spMkLst>
        </pc:spChg>
        <pc:spChg chg="add">
          <ac:chgData name="Yalley, Albert" userId="c559e9b1-8000-4b87-8901-98b7b69d7e58" providerId="ADAL" clId="{EC1CA867-FB33-49F7-AD98-542D2ACF9129}" dt="2024-12-10T17:19:49.793" v="562" actId="26606"/>
          <ac:spMkLst>
            <pc:docMk/>
            <pc:sldMk cId="516957223" sldId="279"/>
            <ac:spMk id="28" creationId="{D8142CC3-2B5C-48E6-9DF0-6C8ACBAF23EF}"/>
          </ac:spMkLst>
        </pc:spChg>
        <pc:spChg chg="add">
          <ac:chgData name="Yalley, Albert" userId="c559e9b1-8000-4b87-8901-98b7b69d7e58" providerId="ADAL" clId="{EC1CA867-FB33-49F7-AD98-542D2ACF9129}" dt="2024-12-10T17:19:49.793" v="562" actId="26606"/>
          <ac:spMkLst>
            <pc:docMk/>
            <pc:sldMk cId="516957223" sldId="279"/>
            <ac:spMk id="30" creationId="{46A89C79-8EF3-4AF9-B3D9-59A883F41C83}"/>
          </ac:spMkLst>
        </pc:spChg>
        <pc:spChg chg="add">
          <ac:chgData name="Yalley, Albert" userId="c559e9b1-8000-4b87-8901-98b7b69d7e58" providerId="ADAL" clId="{EC1CA867-FB33-49F7-AD98-542D2ACF9129}" dt="2024-12-10T17:19:49.793" v="562" actId="26606"/>
          <ac:spMkLst>
            <pc:docMk/>
            <pc:sldMk cId="516957223" sldId="279"/>
            <ac:spMk id="31" creationId="{EFE5CE34-4543-42E5-B82C-1F3D12422CDD}"/>
          </ac:spMkLst>
        </pc:spChg>
        <pc:grpChg chg="add del">
          <ac:chgData name="Yalley, Albert" userId="c559e9b1-8000-4b87-8901-98b7b69d7e58" providerId="ADAL" clId="{EC1CA867-FB33-49F7-AD98-542D2ACF9129}" dt="2024-12-10T17:19:49.783" v="561" actId="26606"/>
          <ac:grpSpMkLst>
            <pc:docMk/>
            <pc:sldMk cId="516957223" sldId="279"/>
            <ac:grpSpMk id="10" creationId="{03C6F4E6-30A1-4F63-C8CC-028750B5AACD}"/>
          </ac:grpSpMkLst>
        </pc:grpChg>
        <pc:picChg chg="add del">
          <ac:chgData name="Yalley, Albert" userId="c559e9b1-8000-4b87-8901-98b7b69d7e58" providerId="ADAL" clId="{EC1CA867-FB33-49F7-AD98-542D2ACF9129}" dt="2024-12-10T17:19:15.936" v="556" actId="26606"/>
          <ac:picMkLst>
            <pc:docMk/>
            <pc:sldMk cId="516957223" sldId="279"/>
            <ac:picMk id="5" creationId="{4DB1BD24-4973-43FB-8657-660739175CE0}"/>
          </ac:picMkLst>
        </pc:picChg>
        <pc:picChg chg="add del">
          <ac:chgData name="Yalley, Albert" userId="c559e9b1-8000-4b87-8901-98b7b69d7e58" providerId="ADAL" clId="{EC1CA867-FB33-49F7-AD98-542D2ACF9129}" dt="2024-12-10T17:19:49.783" v="561" actId="26606"/>
          <ac:picMkLst>
            <pc:docMk/>
            <pc:sldMk cId="516957223" sldId="279"/>
            <ac:picMk id="7" creationId="{CF6F5B7A-C1CB-DA37-41E9-6B6FD5FBCA46}"/>
          </ac:picMkLst>
        </pc:picChg>
        <pc:picChg chg="add del">
          <ac:chgData name="Yalley, Albert" userId="c559e9b1-8000-4b87-8901-98b7b69d7e58" providerId="ADAL" clId="{EC1CA867-FB33-49F7-AD98-542D2ACF9129}" dt="2024-12-10T17:19:22.724" v="559" actId="26606"/>
          <ac:picMkLst>
            <pc:docMk/>
            <pc:sldMk cId="516957223" sldId="279"/>
            <ac:picMk id="14" creationId="{63ECA524-F828-4C9F-DEF2-83F521B955A1}"/>
          </ac:picMkLst>
        </pc:picChg>
        <pc:cxnChg chg="add">
          <ac:chgData name="Yalley, Albert" userId="c559e9b1-8000-4b87-8901-98b7b69d7e58" providerId="ADAL" clId="{EC1CA867-FB33-49F7-AD98-542D2ACF9129}" dt="2024-12-10T17:19:49.793" v="562" actId="26606"/>
          <ac:cxnSpMkLst>
            <pc:docMk/>
            <pc:sldMk cId="516957223" sldId="279"/>
            <ac:cxnSpMk id="29" creationId="{7B2D303B-3DD0-4319-9EAD-361847FEC71D}"/>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E9F261-21D8-48D2-A62F-6D39EEE68203}"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036835FD-B948-44EC-A834-FFBE39A2A53A}">
      <dgm:prSet/>
      <dgm:spPr/>
      <dgm:t>
        <a:bodyPr/>
        <a:lstStyle/>
        <a:p>
          <a:r>
            <a:rPr lang="en-US" dirty="0"/>
            <a:t>International students contribute significantly to diversity and global awareness of academic institutions in U.S. higher education.</a:t>
          </a:r>
        </a:p>
      </dgm:t>
    </dgm:pt>
    <dgm:pt modelId="{4D990AE2-2514-47B7-A2C3-A750C57738AF}" type="parTrans" cxnId="{3047B994-E29E-46E5-AEE4-17B9385B364F}">
      <dgm:prSet/>
      <dgm:spPr/>
      <dgm:t>
        <a:bodyPr/>
        <a:lstStyle/>
        <a:p>
          <a:endParaRPr lang="en-US"/>
        </a:p>
      </dgm:t>
    </dgm:pt>
    <dgm:pt modelId="{850F4743-A16F-4FE3-B8BA-8939D0CA650D}" type="sibTrans" cxnId="{3047B994-E29E-46E5-AEE4-17B9385B364F}">
      <dgm:prSet/>
      <dgm:spPr/>
      <dgm:t>
        <a:bodyPr/>
        <a:lstStyle/>
        <a:p>
          <a:endParaRPr lang="en-US"/>
        </a:p>
      </dgm:t>
    </dgm:pt>
    <dgm:pt modelId="{8813A396-E01A-4B9B-8532-AC93DEE0E195}">
      <dgm:prSet/>
      <dgm:spPr/>
      <dgm:t>
        <a:bodyPr/>
        <a:lstStyle/>
        <a:p>
          <a:r>
            <a:rPr lang="en-US" dirty="0"/>
            <a:t>African international students face unique challenges: language barriers, social and cultural adjustment, and limited academic support.</a:t>
          </a:r>
        </a:p>
      </dgm:t>
    </dgm:pt>
    <dgm:pt modelId="{5D2D8614-0511-4F00-81A1-57C982C6A2AB}" type="parTrans" cxnId="{6FA5150A-B607-42F1-9D5A-186AB6B180F6}">
      <dgm:prSet/>
      <dgm:spPr/>
      <dgm:t>
        <a:bodyPr/>
        <a:lstStyle/>
        <a:p>
          <a:endParaRPr lang="en-US"/>
        </a:p>
      </dgm:t>
    </dgm:pt>
    <dgm:pt modelId="{1511E4E7-80E4-4453-A2E8-F2491F51012B}" type="sibTrans" cxnId="{6FA5150A-B607-42F1-9D5A-186AB6B180F6}">
      <dgm:prSet/>
      <dgm:spPr/>
      <dgm:t>
        <a:bodyPr/>
        <a:lstStyle/>
        <a:p>
          <a:endParaRPr lang="en-US"/>
        </a:p>
      </dgm:t>
    </dgm:pt>
    <dgm:pt modelId="{91E7657D-617D-4B71-B32F-945E9009F1EC}">
      <dgm:prSet/>
      <dgm:spPr/>
      <dgm:t>
        <a:bodyPr/>
        <a:lstStyle/>
        <a:p>
          <a:r>
            <a:rPr lang="en-US"/>
            <a:t>This study explores equity and inclusion in academic support services for African international students in liberal arts institutions.</a:t>
          </a:r>
        </a:p>
      </dgm:t>
    </dgm:pt>
    <dgm:pt modelId="{6E24C0B7-ABB3-4F64-8A6E-5200793195B9}" type="parTrans" cxnId="{E7E987DA-3E2C-4AA1-A2D8-533FD0048133}">
      <dgm:prSet/>
      <dgm:spPr/>
      <dgm:t>
        <a:bodyPr/>
        <a:lstStyle/>
        <a:p>
          <a:endParaRPr lang="en-US"/>
        </a:p>
      </dgm:t>
    </dgm:pt>
    <dgm:pt modelId="{7862E6E6-CDF5-40C4-9364-55C1D4E73FE9}" type="sibTrans" cxnId="{E7E987DA-3E2C-4AA1-A2D8-533FD0048133}">
      <dgm:prSet/>
      <dgm:spPr/>
      <dgm:t>
        <a:bodyPr/>
        <a:lstStyle/>
        <a:p>
          <a:endParaRPr lang="en-US"/>
        </a:p>
      </dgm:t>
    </dgm:pt>
    <dgm:pt modelId="{93C84D30-53F4-4C80-865D-0C6F5E7D9B3E}" type="pres">
      <dgm:prSet presAssocID="{69E9F261-21D8-48D2-A62F-6D39EEE68203}" presName="vert0" presStyleCnt="0">
        <dgm:presLayoutVars>
          <dgm:dir/>
          <dgm:animOne val="branch"/>
          <dgm:animLvl val="lvl"/>
        </dgm:presLayoutVars>
      </dgm:prSet>
      <dgm:spPr/>
    </dgm:pt>
    <dgm:pt modelId="{23278617-B4B5-41CA-836D-768A9A3BBCD2}" type="pres">
      <dgm:prSet presAssocID="{036835FD-B948-44EC-A834-FFBE39A2A53A}" presName="thickLine" presStyleLbl="alignNode1" presStyleIdx="0" presStyleCnt="3"/>
      <dgm:spPr/>
    </dgm:pt>
    <dgm:pt modelId="{60C38D9D-0F3E-42EC-AC08-C515C3890701}" type="pres">
      <dgm:prSet presAssocID="{036835FD-B948-44EC-A834-FFBE39A2A53A}" presName="horz1" presStyleCnt="0"/>
      <dgm:spPr/>
    </dgm:pt>
    <dgm:pt modelId="{A420087F-C39A-493D-A6CA-FFA0A6C0741F}" type="pres">
      <dgm:prSet presAssocID="{036835FD-B948-44EC-A834-FFBE39A2A53A}" presName="tx1" presStyleLbl="revTx" presStyleIdx="0" presStyleCnt="3"/>
      <dgm:spPr/>
    </dgm:pt>
    <dgm:pt modelId="{FC49E748-0B71-4721-8213-9FBB474D03AD}" type="pres">
      <dgm:prSet presAssocID="{036835FD-B948-44EC-A834-FFBE39A2A53A}" presName="vert1" presStyleCnt="0"/>
      <dgm:spPr/>
    </dgm:pt>
    <dgm:pt modelId="{FC95284D-2620-4B13-B7EC-FC4E24503246}" type="pres">
      <dgm:prSet presAssocID="{8813A396-E01A-4B9B-8532-AC93DEE0E195}" presName="thickLine" presStyleLbl="alignNode1" presStyleIdx="1" presStyleCnt="3"/>
      <dgm:spPr/>
    </dgm:pt>
    <dgm:pt modelId="{EC7992FF-8C23-44F1-A075-B24DC0CFCF61}" type="pres">
      <dgm:prSet presAssocID="{8813A396-E01A-4B9B-8532-AC93DEE0E195}" presName="horz1" presStyleCnt="0"/>
      <dgm:spPr/>
    </dgm:pt>
    <dgm:pt modelId="{3E34F5F8-641C-40CA-85F0-9B3D04837458}" type="pres">
      <dgm:prSet presAssocID="{8813A396-E01A-4B9B-8532-AC93DEE0E195}" presName="tx1" presStyleLbl="revTx" presStyleIdx="1" presStyleCnt="3"/>
      <dgm:spPr/>
    </dgm:pt>
    <dgm:pt modelId="{95CF49C8-1E3F-44F5-8C01-7F7E379A1462}" type="pres">
      <dgm:prSet presAssocID="{8813A396-E01A-4B9B-8532-AC93DEE0E195}" presName="vert1" presStyleCnt="0"/>
      <dgm:spPr/>
    </dgm:pt>
    <dgm:pt modelId="{5B4F2EDD-8D8A-40BF-9655-A02CC5CC78EA}" type="pres">
      <dgm:prSet presAssocID="{91E7657D-617D-4B71-B32F-945E9009F1EC}" presName="thickLine" presStyleLbl="alignNode1" presStyleIdx="2" presStyleCnt="3"/>
      <dgm:spPr/>
    </dgm:pt>
    <dgm:pt modelId="{EC83D03B-179C-4D8F-8476-9538AA383E3F}" type="pres">
      <dgm:prSet presAssocID="{91E7657D-617D-4B71-B32F-945E9009F1EC}" presName="horz1" presStyleCnt="0"/>
      <dgm:spPr/>
    </dgm:pt>
    <dgm:pt modelId="{C19B7ABE-46F0-47EF-A87B-77BE6FDFB874}" type="pres">
      <dgm:prSet presAssocID="{91E7657D-617D-4B71-B32F-945E9009F1EC}" presName="tx1" presStyleLbl="revTx" presStyleIdx="2" presStyleCnt="3"/>
      <dgm:spPr/>
    </dgm:pt>
    <dgm:pt modelId="{F7178499-E469-442D-84D4-FE5DA67AC4CF}" type="pres">
      <dgm:prSet presAssocID="{91E7657D-617D-4B71-B32F-945E9009F1EC}" presName="vert1" presStyleCnt="0"/>
      <dgm:spPr/>
    </dgm:pt>
  </dgm:ptLst>
  <dgm:cxnLst>
    <dgm:cxn modelId="{2F7DDF09-BFA1-4088-96D7-DEAE65C4D9B6}" type="presOf" srcId="{91E7657D-617D-4B71-B32F-945E9009F1EC}" destId="{C19B7ABE-46F0-47EF-A87B-77BE6FDFB874}" srcOrd="0" destOrd="0" presId="urn:microsoft.com/office/officeart/2008/layout/LinedList"/>
    <dgm:cxn modelId="{6FA5150A-B607-42F1-9D5A-186AB6B180F6}" srcId="{69E9F261-21D8-48D2-A62F-6D39EEE68203}" destId="{8813A396-E01A-4B9B-8532-AC93DEE0E195}" srcOrd="1" destOrd="0" parTransId="{5D2D8614-0511-4F00-81A1-57C982C6A2AB}" sibTransId="{1511E4E7-80E4-4453-A2E8-F2491F51012B}"/>
    <dgm:cxn modelId="{F1F2BC36-0DEA-4710-9CF9-733293BB8B50}" type="presOf" srcId="{8813A396-E01A-4B9B-8532-AC93DEE0E195}" destId="{3E34F5F8-641C-40CA-85F0-9B3D04837458}" srcOrd="0" destOrd="0" presId="urn:microsoft.com/office/officeart/2008/layout/LinedList"/>
    <dgm:cxn modelId="{1FD7F24E-C151-4BD8-AA45-BA387A4C2E45}" type="presOf" srcId="{69E9F261-21D8-48D2-A62F-6D39EEE68203}" destId="{93C84D30-53F4-4C80-865D-0C6F5E7D9B3E}" srcOrd="0" destOrd="0" presId="urn:microsoft.com/office/officeart/2008/layout/LinedList"/>
    <dgm:cxn modelId="{3047B994-E29E-46E5-AEE4-17B9385B364F}" srcId="{69E9F261-21D8-48D2-A62F-6D39EEE68203}" destId="{036835FD-B948-44EC-A834-FFBE39A2A53A}" srcOrd="0" destOrd="0" parTransId="{4D990AE2-2514-47B7-A2C3-A750C57738AF}" sibTransId="{850F4743-A16F-4FE3-B8BA-8939D0CA650D}"/>
    <dgm:cxn modelId="{A34C4CD0-91C3-4E8C-84E0-02A397F0831E}" type="presOf" srcId="{036835FD-B948-44EC-A834-FFBE39A2A53A}" destId="{A420087F-C39A-493D-A6CA-FFA0A6C0741F}" srcOrd="0" destOrd="0" presId="urn:microsoft.com/office/officeart/2008/layout/LinedList"/>
    <dgm:cxn modelId="{E7E987DA-3E2C-4AA1-A2D8-533FD0048133}" srcId="{69E9F261-21D8-48D2-A62F-6D39EEE68203}" destId="{91E7657D-617D-4B71-B32F-945E9009F1EC}" srcOrd="2" destOrd="0" parTransId="{6E24C0B7-ABB3-4F64-8A6E-5200793195B9}" sibTransId="{7862E6E6-CDF5-40C4-9364-55C1D4E73FE9}"/>
    <dgm:cxn modelId="{50A9DBBC-C815-4F96-81F7-6F2BCE366621}" type="presParOf" srcId="{93C84D30-53F4-4C80-865D-0C6F5E7D9B3E}" destId="{23278617-B4B5-41CA-836D-768A9A3BBCD2}" srcOrd="0" destOrd="0" presId="urn:microsoft.com/office/officeart/2008/layout/LinedList"/>
    <dgm:cxn modelId="{545144E3-E95B-498B-9EAB-A4F4F49B6487}" type="presParOf" srcId="{93C84D30-53F4-4C80-865D-0C6F5E7D9B3E}" destId="{60C38D9D-0F3E-42EC-AC08-C515C3890701}" srcOrd="1" destOrd="0" presId="urn:microsoft.com/office/officeart/2008/layout/LinedList"/>
    <dgm:cxn modelId="{C724BC8F-D936-4D61-8BEA-0C243E9F023E}" type="presParOf" srcId="{60C38D9D-0F3E-42EC-AC08-C515C3890701}" destId="{A420087F-C39A-493D-A6CA-FFA0A6C0741F}" srcOrd="0" destOrd="0" presId="urn:microsoft.com/office/officeart/2008/layout/LinedList"/>
    <dgm:cxn modelId="{620B584A-E331-467B-B31F-CC8D034F0F17}" type="presParOf" srcId="{60C38D9D-0F3E-42EC-AC08-C515C3890701}" destId="{FC49E748-0B71-4721-8213-9FBB474D03AD}" srcOrd="1" destOrd="0" presId="urn:microsoft.com/office/officeart/2008/layout/LinedList"/>
    <dgm:cxn modelId="{37C6577B-CF8D-4297-9FF8-417FCD36FCF0}" type="presParOf" srcId="{93C84D30-53F4-4C80-865D-0C6F5E7D9B3E}" destId="{FC95284D-2620-4B13-B7EC-FC4E24503246}" srcOrd="2" destOrd="0" presId="urn:microsoft.com/office/officeart/2008/layout/LinedList"/>
    <dgm:cxn modelId="{1E7C77CA-E65E-40CA-8FF7-A99F2CED1320}" type="presParOf" srcId="{93C84D30-53F4-4C80-865D-0C6F5E7D9B3E}" destId="{EC7992FF-8C23-44F1-A075-B24DC0CFCF61}" srcOrd="3" destOrd="0" presId="urn:microsoft.com/office/officeart/2008/layout/LinedList"/>
    <dgm:cxn modelId="{DC1F5AE8-06DE-48AF-8C75-D493692DEBAD}" type="presParOf" srcId="{EC7992FF-8C23-44F1-A075-B24DC0CFCF61}" destId="{3E34F5F8-641C-40CA-85F0-9B3D04837458}" srcOrd="0" destOrd="0" presId="urn:microsoft.com/office/officeart/2008/layout/LinedList"/>
    <dgm:cxn modelId="{768E5BF9-E85E-4043-8581-CB9FCB91E5F0}" type="presParOf" srcId="{EC7992FF-8C23-44F1-A075-B24DC0CFCF61}" destId="{95CF49C8-1E3F-44F5-8C01-7F7E379A1462}" srcOrd="1" destOrd="0" presId="urn:microsoft.com/office/officeart/2008/layout/LinedList"/>
    <dgm:cxn modelId="{AAD245DF-DB86-4FB6-8821-7CF8AA731ACD}" type="presParOf" srcId="{93C84D30-53F4-4C80-865D-0C6F5E7D9B3E}" destId="{5B4F2EDD-8D8A-40BF-9655-A02CC5CC78EA}" srcOrd="4" destOrd="0" presId="urn:microsoft.com/office/officeart/2008/layout/LinedList"/>
    <dgm:cxn modelId="{E0EBFA5C-2F08-43C5-BC9F-DD30B382EC93}" type="presParOf" srcId="{93C84D30-53F4-4C80-865D-0C6F5E7D9B3E}" destId="{EC83D03B-179C-4D8F-8476-9538AA383E3F}" srcOrd="5" destOrd="0" presId="urn:microsoft.com/office/officeart/2008/layout/LinedList"/>
    <dgm:cxn modelId="{03159AD4-762C-4633-8F28-9139CDA47AB4}" type="presParOf" srcId="{EC83D03B-179C-4D8F-8476-9538AA383E3F}" destId="{C19B7ABE-46F0-47EF-A87B-77BE6FDFB874}" srcOrd="0" destOrd="0" presId="urn:microsoft.com/office/officeart/2008/layout/LinedList"/>
    <dgm:cxn modelId="{81563D19-4404-439E-8164-2427921B0648}" type="presParOf" srcId="{EC83D03B-179C-4D8F-8476-9538AA383E3F}" destId="{F7178499-E469-442D-84D4-FE5DA67AC4C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32A31E-E3DD-4608-9CBA-8826E192E278}"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53B7FDEB-1BD6-4A57-B325-EFF7F48FA096}">
      <dgm:prSet/>
      <dgm:spPr/>
      <dgm:t>
        <a:bodyPr/>
        <a:lstStyle/>
        <a:p>
          <a:r>
            <a:rPr lang="en-US"/>
            <a:t>Identify academic challenges of African international students.</a:t>
          </a:r>
        </a:p>
      </dgm:t>
    </dgm:pt>
    <dgm:pt modelId="{409DB331-6A52-4E82-94B2-335C2450B5CC}" type="parTrans" cxnId="{666675FF-930D-472B-A8F8-3BB03DF664BE}">
      <dgm:prSet/>
      <dgm:spPr/>
      <dgm:t>
        <a:bodyPr/>
        <a:lstStyle/>
        <a:p>
          <a:endParaRPr lang="en-US"/>
        </a:p>
      </dgm:t>
    </dgm:pt>
    <dgm:pt modelId="{1147C9C3-90B7-4323-85BE-E45D3CB0937B}" type="sibTrans" cxnId="{666675FF-930D-472B-A8F8-3BB03DF664BE}">
      <dgm:prSet phldrT="1" phldr="0"/>
      <dgm:spPr/>
      <dgm:t>
        <a:bodyPr/>
        <a:lstStyle/>
        <a:p>
          <a:r>
            <a:rPr lang="en-US"/>
            <a:t>1</a:t>
          </a:r>
        </a:p>
      </dgm:t>
    </dgm:pt>
    <dgm:pt modelId="{1A72A7C2-E5E1-46AB-9A21-5084E39E34CF}">
      <dgm:prSet/>
      <dgm:spPr/>
      <dgm:t>
        <a:bodyPr/>
        <a:lstStyle/>
        <a:p>
          <a:r>
            <a:rPr lang="en-US"/>
            <a:t>Evaluate effectiveness of existing academic support services.</a:t>
          </a:r>
        </a:p>
      </dgm:t>
    </dgm:pt>
    <dgm:pt modelId="{A107DE99-DC86-4429-9592-9AF257F70900}" type="parTrans" cxnId="{C9577BC7-AEF0-419A-BAD9-CC1080EB6AA2}">
      <dgm:prSet/>
      <dgm:spPr/>
      <dgm:t>
        <a:bodyPr/>
        <a:lstStyle/>
        <a:p>
          <a:endParaRPr lang="en-US"/>
        </a:p>
      </dgm:t>
    </dgm:pt>
    <dgm:pt modelId="{5089396B-F5F8-46BE-B0F6-52607288622E}" type="sibTrans" cxnId="{C9577BC7-AEF0-419A-BAD9-CC1080EB6AA2}">
      <dgm:prSet phldrT="2" phldr="0"/>
      <dgm:spPr/>
      <dgm:t>
        <a:bodyPr/>
        <a:lstStyle/>
        <a:p>
          <a:r>
            <a:rPr lang="en-US"/>
            <a:t>2</a:t>
          </a:r>
        </a:p>
      </dgm:t>
    </dgm:pt>
    <dgm:pt modelId="{A315F375-251D-4B77-98E3-688FB23B2F6B}">
      <dgm:prSet/>
      <dgm:spPr/>
      <dgm:t>
        <a:bodyPr/>
        <a:lstStyle/>
        <a:p>
          <a:r>
            <a:rPr lang="en-US"/>
            <a:t>Explore institutional efforts toward equity and inclusion.</a:t>
          </a:r>
        </a:p>
      </dgm:t>
    </dgm:pt>
    <dgm:pt modelId="{5CEFF83C-EC42-4276-A181-D471D7E218D7}" type="parTrans" cxnId="{D0B94AFA-01C2-41B2-B012-AA65B42FEE71}">
      <dgm:prSet/>
      <dgm:spPr/>
      <dgm:t>
        <a:bodyPr/>
        <a:lstStyle/>
        <a:p>
          <a:endParaRPr lang="en-US"/>
        </a:p>
      </dgm:t>
    </dgm:pt>
    <dgm:pt modelId="{3209F14A-2B36-4A1A-BC51-283C576058B0}" type="sibTrans" cxnId="{D0B94AFA-01C2-41B2-B012-AA65B42FEE71}">
      <dgm:prSet phldrT="3" phldr="0"/>
      <dgm:spPr/>
      <dgm:t>
        <a:bodyPr/>
        <a:lstStyle/>
        <a:p>
          <a:r>
            <a:rPr lang="en-US"/>
            <a:t>3</a:t>
          </a:r>
        </a:p>
      </dgm:t>
    </dgm:pt>
    <dgm:pt modelId="{BACB868E-1DCD-4ED2-9C71-22F926402E2B}">
      <dgm:prSet/>
      <dgm:spPr/>
      <dgm:t>
        <a:bodyPr/>
        <a:lstStyle/>
        <a:p>
          <a:r>
            <a:rPr lang="en-US"/>
            <a:t>Propose actionable recommendations for improvement.</a:t>
          </a:r>
        </a:p>
      </dgm:t>
    </dgm:pt>
    <dgm:pt modelId="{BD7F7696-F01B-4730-8401-4DC96593768C}" type="parTrans" cxnId="{39D30C6A-5A11-436F-93ED-6720C08FEF55}">
      <dgm:prSet/>
      <dgm:spPr/>
      <dgm:t>
        <a:bodyPr/>
        <a:lstStyle/>
        <a:p>
          <a:endParaRPr lang="en-US"/>
        </a:p>
      </dgm:t>
    </dgm:pt>
    <dgm:pt modelId="{77A03E1D-218F-4016-AA35-3A00AC291892}" type="sibTrans" cxnId="{39D30C6A-5A11-436F-93ED-6720C08FEF55}">
      <dgm:prSet phldrT="4" phldr="0"/>
      <dgm:spPr/>
      <dgm:t>
        <a:bodyPr/>
        <a:lstStyle/>
        <a:p>
          <a:r>
            <a:rPr lang="en-US"/>
            <a:t>4</a:t>
          </a:r>
        </a:p>
      </dgm:t>
    </dgm:pt>
    <dgm:pt modelId="{DB5EFFF6-589A-4E63-A92C-53BC7D11E3A1}" type="pres">
      <dgm:prSet presAssocID="{BD32A31E-E3DD-4608-9CBA-8826E192E278}" presName="Name0" presStyleCnt="0">
        <dgm:presLayoutVars>
          <dgm:animLvl val="lvl"/>
          <dgm:resizeHandles val="exact"/>
        </dgm:presLayoutVars>
      </dgm:prSet>
      <dgm:spPr/>
    </dgm:pt>
    <dgm:pt modelId="{1E5F6F7D-78EE-4AC0-AC6A-3AAC680FD837}" type="pres">
      <dgm:prSet presAssocID="{53B7FDEB-1BD6-4A57-B325-EFF7F48FA096}" presName="compositeNode" presStyleCnt="0">
        <dgm:presLayoutVars>
          <dgm:bulletEnabled val="1"/>
        </dgm:presLayoutVars>
      </dgm:prSet>
      <dgm:spPr/>
    </dgm:pt>
    <dgm:pt modelId="{996E6D54-BB1C-4827-B3C7-A1372AC8265B}" type="pres">
      <dgm:prSet presAssocID="{53B7FDEB-1BD6-4A57-B325-EFF7F48FA096}" presName="bgRect" presStyleLbl="bgAccFollowNode1" presStyleIdx="0" presStyleCnt="4"/>
      <dgm:spPr/>
    </dgm:pt>
    <dgm:pt modelId="{6B754A19-AF17-41DE-864C-051D3286714F}" type="pres">
      <dgm:prSet presAssocID="{1147C9C3-90B7-4323-85BE-E45D3CB0937B}" presName="sibTransNodeCircle" presStyleLbl="alignNode1" presStyleIdx="0" presStyleCnt="8">
        <dgm:presLayoutVars>
          <dgm:chMax val="0"/>
          <dgm:bulletEnabled/>
        </dgm:presLayoutVars>
      </dgm:prSet>
      <dgm:spPr/>
    </dgm:pt>
    <dgm:pt modelId="{D5942F04-53D2-40EA-AD8C-2F649713E6C3}" type="pres">
      <dgm:prSet presAssocID="{53B7FDEB-1BD6-4A57-B325-EFF7F48FA096}" presName="bottomLine" presStyleLbl="alignNode1" presStyleIdx="1" presStyleCnt="8">
        <dgm:presLayoutVars/>
      </dgm:prSet>
      <dgm:spPr/>
    </dgm:pt>
    <dgm:pt modelId="{0CBC98A7-2BC6-4A6C-890A-B86FFAE51647}" type="pres">
      <dgm:prSet presAssocID="{53B7FDEB-1BD6-4A57-B325-EFF7F48FA096}" presName="nodeText" presStyleLbl="bgAccFollowNode1" presStyleIdx="0" presStyleCnt="4">
        <dgm:presLayoutVars>
          <dgm:bulletEnabled val="1"/>
        </dgm:presLayoutVars>
      </dgm:prSet>
      <dgm:spPr/>
    </dgm:pt>
    <dgm:pt modelId="{E36C6300-5890-4B48-95BF-EEEF2D1352C3}" type="pres">
      <dgm:prSet presAssocID="{1147C9C3-90B7-4323-85BE-E45D3CB0937B}" presName="sibTrans" presStyleCnt="0"/>
      <dgm:spPr/>
    </dgm:pt>
    <dgm:pt modelId="{62319181-7748-44CB-866A-2932ACAF39D6}" type="pres">
      <dgm:prSet presAssocID="{1A72A7C2-E5E1-46AB-9A21-5084E39E34CF}" presName="compositeNode" presStyleCnt="0">
        <dgm:presLayoutVars>
          <dgm:bulletEnabled val="1"/>
        </dgm:presLayoutVars>
      </dgm:prSet>
      <dgm:spPr/>
    </dgm:pt>
    <dgm:pt modelId="{E3F6220F-4538-4961-A578-62220D43FEA8}" type="pres">
      <dgm:prSet presAssocID="{1A72A7C2-E5E1-46AB-9A21-5084E39E34CF}" presName="bgRect" presStyleLbl="bgAccFollowNode1" presStyleIdx="1" presStyleCnt="4"/>
      <dgm:spPr/>
    </dgm:pt>
    <dgm:pt modelId="{22177919-3B3C-419C-ADA3-9904E098BA91}" type="pres">
      <dgm:prSet presAssocID="{5089396B-F5F8-46BE-B0F6-52607288622E}" presName="sibTransNodeCircle" presStyleLbl="alignNode1" presStyleIdx="2" presStyleCnt="8">
        <dgm:presLayoutVars>
          <dgm:chMax val="0"/>
          <dgm:bulletEnabled/>
        </dgm:presLayoutVars>
      </dgm:prSet>
      <dgm:spPr/>
    </dgm:pt>
    <dgm:pt modelId="{D4A33C9A-8748-4D70-9049-7E8292947A53}" type="pres">
      <dgm:prSet presAssocID="{1A72A7C2-E5E1-46AB-9A21-5084E39E34CF}" presName="bottomLine" presStyleLbl="alignNode1" presStyleIdx="3" presStyleCnt="8">
        <dgm:presLayoutVars/>
      </dgm:prSet>
      <dgm:spPr/>
    </dgm:pt>
    <dgm:pt modelId="{01E7C995-2FCB-4CD9-82F7-AFB534889E17}" type="pres">
      <dgm:prSet presAssocID="{1A72A7C2-E5E1-46AB-9A21-5084E39E34CF}" presName="nodeText" presStyleLbl="bgAccFollowNode1" presStyleIdx="1" presStyleCnt="4">
        <dgm:presLayoutVars>
          <dgm:bulletEnabled val="1"/>
        </dgm:presLayoutVars>
      </dgm:prSet>
      <dgm:spPr/>
    </dgm:pt>
    <dgm:pt modelId="{5FDD18AE-048B-4000-9F36-F73D8B1F4F08}" type="pres">
      <dgm:prSet presAssocID="{5089396B-F5F8-46BE-B0F6-52607288622E}" presName="sibTrans" presStyleCnt="0"/>
      <dgm:spPr/>
    </dgm:pt>
    <dgm:pt modelId="{38F852FE-1EA2-4EE8-AF6B-1CF89D8AED26}" type="pres">
      <dgm:prSet presAssocID="{A315F375-251D-4B77-98E3-688FB23B2F6B}" presName="compositeNode" presStyleCnt="0">
        <dgm:presLayoutVars>
          <dgm:bulletEnabled val="1"/>
        </dgm:presLayoutVars>
      </dgm:prSet>
      <dgm:spPr/>
    </dgm:pt>
    <dgm:pt modelId="{33788B20-2189-41FD-AA87-1FEFBAB7B195}" type="pres">
      <dgm:prSet presAssocID="{A315F375-251D-4B77-98E3-688FB23B2F6B}" presName="bgRect" presStyleLbl="bgAccFollowNode1" presStyleIdx="2" presStyleCnt="4"/>
      <dgm:spPr/>
    </dgm:pt>
    <dgm:pt modelId="{54D8F9E2-57AC-40E7-AA10-837A2155C6BC}" type="pres">
      <dgm:prSet presAssocID="{3209F14A-2B36-4A1A-BC51-283C576058B0}" presName="sibTransNodeCircle" presStyleLbl="alignNode1" presStyleIdx="4" presStyleCnt="8">
        <dgm:presLayoutVars>
          <dgm:chMax val="0"/>
          <dgm:bulletEnabled/>
        </dgm:presLayoutVars>
      </dgm:prSet>
      <dgm:spPr/>
    </dgm:pt>
    <dgm:pt modelId="{0D087E4C-A7B4-4D29-958F-5FB36A9ECA12}" type="pres">
      <dgm:prSet presAssocID="{A315F375-251D-4B77-98E3-688FB23B2F6B}" presName="bottomLine" presStyleLbl="alignNode1" presStyleIdx="5" presStyleCnt="8">
        <dgm:presLayoutVars/>
      </dgm:prSet>
      <dgm:spPr/>
    </dgm:pt>
    <dgm:pt modelId="{CA06E104-D259-43DD-BFB0-0F786E9C6A28}" type="pres">
      <dgm:prSet presAssocID="{A315F375-251D-4B77-98E3-688FB23B2F6B}" presName="nodeText" presStyleLbl="bgAccFollowNode1" presStyleIdx="2" presStyleCnt="4">
        <dgm:presLayoutVars>
          <dgm:bulletEnabled val="1"/>
        </dgm:presLayoutVars>
      </dgm:prSet>
      <dgm:spPr/>
    </dgm:pt>
    <dgm:pt modelId="{91FB4803-4EE8-426F-87A7-4E5814CB9583}" type="pres">
      <dgm:prSet presAssocID="{3209F14A-2B36-4A1A-BC51-283C576058B0}" presName="sibTrans" presStyleCnt="0"/>
      <dgm:spPr/>
    </dgm:pt>
    <dgm:pt modelId="{683627F2-F392-41D0-997F-210FCE32CB78}" type="pres">
      <dgm:prSet presAssocID="{BACB868E-1DCD-4ED2-9C71-22F926402E2B}" presName="compositeNode" presStyleCnt="0">
        <dgm:presLayoutVars>
          <dgm:bulletEnabled val="1"/>
        </dgm:presLayoutVars>
      </dgm:prSet>
      <dgm:spPr/>
    </dgm:pt>
    <dgm:pt modelId="{CA1C902B-8803-4C44-883B-C9C507CC6F19}" type="pres">
      <dgm:prSet presAssocID="{BACB868E-1DCD-4ED2-9C71-22F926402E2B}" presName="bgRect" presStyleLbl="bgAccFollowNode1" presStyleIdx="3" presStyleCnt="4"/>
      <dgm:spPr/>
    </dgm:pt>
    <dgm:pt modelId="{6ECB02D5-C6AB-4816-A08D-C6F0B065E8F4}" type="pres">
      <dgm:prSet presAssocID="{77A03E1D-218F-4016-AA35-3A00AC291892}" presName="sibTransNodeCircle" presStyleLbl="alignNode1" presStyleIdx="6" presStyleCnt="8">
        <dgm:presLayoutVars>
          <dgm:chMax val="0"/>
          <dgm:bulletEnabled/>
        </dgm:presLayoutVars>
      </dgm:prSet>
      <dgm:spPr/>
    </dgm:pt>
    <dgm:pt modelId="{2E0F8D9B-F909-450E-87F9-DE03C0E580B3}" type="pres">
      <dgm:prSet presAssocID="{BACB868E-1DCD-4ED2-9C71-22F926402E2B}" presName="bottomLine" presStyleLbl="alignNode1" presStyleIdx="7" presStyleCnt="8">
        <dgm:presLayoutVars/>
      </dgm:prSet>
      <dgm:spPr/>
    </dgm:pt>
    <dgm:pt modelId="{E66D0B63-AC18-44EE-88FC-D19FCB697796}" type="pres">
      <dgm:prSet presAssocID="{BACB868E-1DCD-4ED2-9C71-22F926402E2B}" presName="nodeText" presStyleLbl="bgAccFollowNode1" presStyleIdx="3" presStyleCnt="4">
        <dgm:presLayoutVars>
          <dgm:bulletEnabled val="1"/>
        </dgm:presLayoutVars>
      </dgm:prSet>
      <dgm:spPr/>
    </dgm:pt>
  </dgm:ptLst>
  <dgm:cxnLst>
    <dgm:cxn modelId="{1C117500-9A53-4323-A8D8-DF3EBBA1C6CB}" type="presOf" srcId="{1147C9C3-90B7-4323-85BE-E45D3CB0937B}" destId="{6B754A19-AF17-41DE-864C-051D3286714F}" srcOrd="0" destOrd="0" presId="urn:microsoft.com/office/officeart/2016/7/layout/BasicLinearProcessNumbered"/>
    <dgm:cxn modelId="{B08A5B20-7F82-4FEE-99B0-AA99531E3670}" type="presOf" srcId="{53B7FDEB-1BD6-4A57-B325-EFF7F48FA096}" destId="{0CBC98A7-2BC6-4A6C-890A-B86FFAE51647}" srcOrd="1" destOrd="0" presId="urn:microsoft.com/office/officeart/2016/7/layout/BasicLinearProcessNumbered"/>
    <dgm:cxn modelId="{0D3ABB25-00AF-40CE-BDA3-2E05ED928869}" type="presOf" srcId="{53B7FDEB-1BD6-4A57-B325-EFF7F48FA096}" destId="{996E6D54-BB1C-4827-B3C7-A1372AC8265B}" srcOrd="0" destOrd="0" presId="urn:microsoft.com/office/officeart/2016/7/layout/BasicLinearProcessNumbered"/>
    <dgm:cxn modelId="{7426332F-44C8-4335-A962-2B8349070522}" type="presOf" srcId="{3209F14A-2B36-4A1A-BC51-283C576058B0}" destId="{54D8F9E2-57AC-40E7-AA10-837A2155C6BC}" srcOrd="0" destOrd="0" presId="urn:microsoft.com/office/officeart/2016/7/layout/BasicLinearProcessNumbered"/>
    <dgm:cxn modelId="{629F7765-44FD-411B-8169-4AAA28D386A0}" type="presOf" srcId="{A315F375-251D-4B77-98E3-688FB23B2F6B}" destId="{33788B20-2189-41FD-AA87-1FEFBAB7B195}" srcOrd="0" destOrd="0" presId="urn:microsoft.com/office/officeart/2016/7/layout/BasicLinearProcessNumbered"/>
    <dgm:cxn modelId="{DED48B65-D5B3-41D3-9F17-DB565CF0B50A}" type="presOf" srcId="{5089396B-F5F8-46BE-B0F6-52607288622E}" destId="{22177919-3B3C-419C-ADA3-9904E098BA91}" srcOrd="0" destOrd="0" presId="urn:microsoft.com/office/officeart/2016/7/layout/BasicLinearProcessNumbered"/>
    <dgm:cxn modelId="{39D30C6A-5A11-436F-93ED-6720C08FEF55}" srcId="{BD32A31E-E3DD-4608-9CBA-8826E192E278}" destId="{BACB868E-1DCD-4ED2-9C71-22F926402E2B}" srcOrd="3" destOrd="0" parTransId="{BD7F7696-F01B-4730-8401-4DC96593768C}" sibTransId="{77A03E1D-218F-4016-AA35-3A00AC291892}"/>
    <dgm:cxn modelId="{56B9926D-8046-4178-B48E-38F29C2805C9}" type="presOf" srcId="{BACB868E-1DCD-4ED2-9C71-22F926402E2B}" destId="{CA1C902B-8803-4C44-883B-C9C507CC6F19}" srcOrd="0" destOrd="0" presId="urn:microsoft.com/office/officeart/2016/7/layout/BasicLinearProcessNumbered"/>
    <dgm:cxn modelId="{3191DC4D-A84B-4BF7-9DF1-B11A51AF2A42}" type="presOf" srcId="{A315F375-251D-4B77-98E3-688FB23B2F6B}" destId="{CA06E104-D259-43DD-BFB0-0F786E9C6A28}" srcOrd="1" destOrd="0" presId="urn:microsoft.com/office/officeart/2016/7/layout/BasicLinearProcessNumbered"/>
    <dgm:cxn modelId="{01456C7E-32CA-453A-811A-B32388081051}" type="presOf" srcId="{1A72A7C2-E5E1-46AB-9A21-5084E39E34CF}" destId="{E3F6220F-4538-4961-A578-62220D43FEA8}" srcOrd="0" destOrd="0" presId="urn:microsoft.com/office/officeart/2016/7/layout/BasicLinearProcessNumbered"/>
    <dgm:cxn modelId="{D0B9F88A-0A19-4DD6-BFDB-86ADEBF3CCFF}" type="presOf" srcId="{77A03E1D-218F-4016-AA35-3A00AC291892}" destId="{6ECB02D5-C6AB-4816-A08D-C6F0B065E8F4}" srcOrd="0" destOrd="0" presId="urn:microsoft.com/office/officeart/2016/7/layout/BasicLinearProcessNumbered"/>
    <dgm:cxn modelId="{4E544FAD-63E6-4D09-9398-9E6226A983CE}" type="presOf" srcId="{BACB868E-1DCD-4ED2-9C71-22F926402E2B}" destId="{E66D0B63-AC18-44EE-88FC-D19FCB697796}" srcOrd="1" destOrd="0" presId="urn:microsoft.com/office/officeart/2016/7/layout/BasicLinearProcessNumbered"/>
    <dgm:cxn modelId="{68919EB2-7339-47C1-8987-E389B1F61B7C}" type="presOf" srcId="{1A72A7C2-E5E1-46AB-9A21-5084E39E34CF}" destId="{01E7C995-2FCB-4CD9-82F7-AFB534889E17}" srcOrd="1" destOrd="0" presId="urn:microsoft.com/office/officeart/2016/7/layout/BasicLinearProcessNumbered"/>
    <dgm:cxn modelId="{04449AB3-4016-4B1A-BC1B-BDAE51EA6912}" type="presOf" srcId="{BD32A31E-E3DD-4608-9CBA-8826E192E278}" destId="{DB5EFFF6-589A-4E63-A92C-53BC7D11E3A1}" srcOrd="0" destOrd="0" presId="urn:microsoft.com/office/officeart/2016/7/layout/BasicLinearProcessNumbered"/>
    <dgm:cxn modelId="{C9577BC7-AEF0-419A-BAD9-CC1080EB6AA2}" srcId="{BD32A31E-E3DD-4608-9CBA-8826E192E278}" destId="{1A72A7C2-E5E1-46AB-9A21-5084E39E34CF}" srcOrd="1" destOrd="0" parTransId="{A107DE99-DC86-4429-9592-9AF257F70900}" sibTransId="{5089396B-F5F8-46BE-B0F6-52607288622E}"/>
    <dgm:cxn modelId="{D0B94AFA-01C2-41B2-B012-AA65B42FEE71}" srcId="{BD32A31E-E3DD-4608-9CBA-8826E192E278}" destId="{A315F375-251D-4B77-98E3-688FB23B2F6B}" srcOrd="2" destOrd="0" parTransId="{5CEFF83C-EC42-4276-A181-D471D7E218D7}" sibTransId="{3209F14A-2B36-4A1A-BC51-283C576058B0}"/>
    <dgm:cxn modelId="{666675FF-930D-472B-A8F8-3BB03DF664BE}" srcId="{BD32A31E-E3DD-4608-9CBA-8826E192E278}" destId="{53B7FDEB-1BD6-4A57-B325-EFF7F48FA096}" srcOrd="0" destOrd="0" parTransId="{409DB331-6A52-4E82-94B2-335C2450B5CC}" sibTransId="{1147C9C3-90B7-4323-85BE-E45D3CB0937B}"/>
    <dgm:cxn modelId="{965A4025-325C-4FD9-A565-69A3FB57633A}" type="presParOf" srcId="{DB5EFFF6-589A-4E63-A92C-53BC7D11E3A1}" destId="{1E5F6F7D-78EE-4AC0-AC6A-3AAC680FD837}" srcOrd="0" destOrd="0" presId="urn:microsoft.com/office/officeart/2016/7/layout/BasicLinearProcessNumbered"/>
    <dgm:cxn modelId="{0F711DB4-1402-43A1-B829-16F6CA5D05A5}" type="presParOf" srcId="{1E5F6F7D-78EE-4AC0-AC6A-3AAC680FD837}" destId="{996E6D54-BB1C-4827-B3C7-A1372AC8265B}" srcOrd="0" destOrd="0" presId="urn:microsoft.com/office/officeart/2016/7/layout/BasicLinearProcessNumbered"/>
    <dgm:cxn modelId="{CE4D1EC4-9FCA-4078-9D70-9CDA297CE08B}" type="presParOf" srcId="{1E5F6F7D-78EE-4AC0-AC6A-3AAC680FD837}" destId="{6B754A19-AF17-41DE-864C-051D3286714F}" srcOrd="1" destOrd="0" presId="urn:microsoft.com/office/officeart/2016/7/layout/BasicLinearProcessNumbered"/>
    <dgm:cxn modelId="{F4C764C7-FBE5-4DAD-B2F5-43A80B73D7CE}" type="presParOf" srcId="{1E5F6F7D-78EE-4AC0-AC6A-3AAC680FD837}" destId="{D5942F04-53D2-40EA-AD8C-2F649713E6C3}" srcOrd="2" destOrd="0" presId="urn:microsoft.com/office/officeart/2016/7/layout/BasicLinearProcessNumbered"/>
    <dgm:cxn modelId="{DBAC905E-A74B-4F46-906F-1B6CB3D87C87}" type="presParOf" srcId="{1E5F6F7D-78EE-4AC0-AC6A-3AAC680FD837}" destId="{0CBC98A7-2BC6-4A6C-890A-B86FFAE51647}" srcOrd="3" destOrd="0" presId="urn:microsoft.com/office/officeart/2016/7/layout/BasicLinearProcessNumbered"/>
    <dgm:cxn modelId="{8FEBECB9-948E-47F3-A525-07D778105249}" type="presParOf" srcId="{DB5EFFF6-589A-4E63-A92C-53BC7D11E3A1}" destId="{E36C6300-5890-4B48-95BF-EEEF2D1352C3}" srcOrd="1" destOrd="0" presId="urn:microsoft.com/office/officeart/2016/7/layout/BasicLinearProcessNumbered"/>
    <dgm:cxn modelId="{6F3EAB56-EB89-4C8E-ABCA-2AE7A32223B0}" type="presParOf" srcId="{DB5EFFF6-589A-4E63-A92C-53BC7D11E3A1}" destId="{62319181-7748-44CB-866A-2932ACAF39D6}" srcOrd="2" destOrd="0" presId="urn:microsoft.com/office/officeart/2016/7/layout/BasicLinearProcessNumbered"/>
    <dgm:cxn modelId="{C11DE201-A1DC-426F-900B-EFF97DB730C9}" type="presParOf" srcId="{62319181-7748-44CB-866A-2932ACAF39D6}" destId="{E3F6220F-4538-4961-A578-62220D43FEA8}" srcOrd="0" destOrd="0" presId="urn:microsoft.com/office/officeart/2016/7/layout/BasicLinearProcessNumbered"/>
    <dgm:cxn modelId="{71D46332-5407-4988-88EB-10733CF50688}" type="presParOf" srcId="{62319181-7748-44CB-866A-2932ACAF39D6}" destId="{22177919-3B3C-419C-ADA3-9904E098BA91}" srcOrd="1" destOrd="0" presId="urn:microsoft.com/office/officeart/2016/7/layout/BasicLinearProcessNumbered"/>
    <dgm:cxn modelId="{EE7140D6-BF39-4B84-9975-F7A5AEC78F07}" type="presParOf" srcId="{62319181-7748-44CB-866A-2932ACAF39D6}" destId="{D4A33C9A-8748-4D70-9049-7E8292947A53}" srcOrd="2" destOrd="0" presId="urn:microsoft.com/office/officeart/2016/7/layout/BasicLinearProcessNumbered"/>
    <dgm:cxn modelId="{53272167-8726-41C9-99DF-9FDD7C2F82C0}" type="presParOf" srcId="{62319181-7748-44CB-866A-2932ACAF39D6}" destId="{01E7C995-2FCB-4CD9-82F7-AFB534889E17}" srcOrd="3" destOrd="0" presId="urn:microsoft.com/office/officeart/2016/7/layout/BasicLinearProcessNumbered"/>
    <dgm:cxn modelId="{5E12310D-9F6C-4260-AD9A-EB920D697609}" type="presParOf" srcId="{DB5EFFF6-589A-4E63-A92C-53BC7D11E3A1}" destId="{5FDD18AE-048B-4000-9F36-F73D8B1F4F08}" srcOrd="3" destOrd="0" presId="urn:microsoft.com/office/officeart/2016/7/layout/BasicLinearProcessNumbered"/>
    <dgm:cxn modelId="{FBF44B38-3853-4322-89AA-CAF46E20ED89}" type="presParOf" srcId="{DB5EFFF6-589A-4E63-A92C-53BC7D11E3A1}" destId="{38F852FE-1EA2-4EE8-AF6B-1CF89D8AED26}" srcOrd="4" destOrd="0" presId="urn:microsoft.com/office/officeart/2016/7/layout/BasicLinearProcessNumbered"/>
    <dgm:cxn modelId="{8104AA2C-EF92-445E-9C60-17E04CAC2D6F}" type="presParOf" srcId="{38F852FE-1EA2-4EE8-AF6B-1CF89D8AED26}" destId="{33788B20-2189-41FD-AA87-1FEFBAB7B195}" srcOrd="0" destOrd="0" presId="urn:microsoft.com/office/officeart/2016/7/layout/BasicLinearProcessNumbered"/>
    <dgm:cxn modelId="{492BBBF7-F20F-4A18-90BB-A150BEB1A13D}" type="presParOf" srcId="{38F852FE-1EA2-4EE8-AF6B-1CF89D8AED26}" destId="{54D8F9E2-57AC-40E7-AA10-837A2155C6BC}" srcOrd="1" destOrd="0" presId="urn:microsoft.com/office/officeart/2016/7/layout/BasicLinearProcessNumbered"/>
    <dgm:cxn modelId="{324B9CDB-4143-45BA-82E7-7CDE5E36B89D}" type="presParOf" srcId="{38F852FE-1EA2-4EE8-AF6B-1CF89D8AED26}" destId="{0D087E4C-A7B4-4D29-958F-5FB36A9ECA12}" srcOrd="2" destOrd="0" presId="urn:microsoft.com/office/officeart/2016/7/layout/BasicLinearProcessNumbered"/>
    <dgm:cxn modelId="{0F477CB9-635A-4365-AAD6-92468918A2A2}" type="presParOf" srcId="{38F852FE-1EA2-4EE8-AF6B-1CF89D8AED26}" destId="{CA06E104-D259-43DD-BFB0-0F786E9C6A28}" srcOrd="3" destOrd="0" presId="urn:microsoft.com/office/officeart/2016/7/layout/BasicLinearProcessNumbered"/>
    <dgm:cxn modelId="{4E62F1DB-CAEB-4C62-A85A-83DE9EA9C571}" type="presParOf" srcId="{DB5EFFF6-589A-4E63-A92C-53BC7D11E3A1}" destId="{91FB4803-4EE8-426F-87A7-4E5814CB9583}" srcOrd="5" destOrd="0" presId="urn:microsoft.com/office/officeart/2016/7/layout/BasicLinearProcessNumbered"/>
    <dgm:cxn modelId="{CA109CFC-B652-493D-8E06-AD670CF9E293}" type="presParOf" srcId="{DB5EFFF6-589A-4E63-A92C-53BC7D11E3A1}" destId="{683627F2-F392-41D0-997F-210FCE32CB78}" srcOrd="6" destOrd="0" presId="urn:microsoft.com/office/officeart/2016/7/layout/BasicLinearProcessNumbered"/>
    <dgm:cxn modelId="{3A543687-9BB6-413E-BD20-302244A7C68D}" type="presParOf" srcId="{683627F2-F392-41D0-997F-210FCE32CB78}" destId="{CA1C902B-8803-4C44-883B-C9C507CC6F19}" srcOrd="0" destOrd="0" presId="urn:microsoft.com/office/officeart/2016/7/layout/BasicLinearProcessNumbered"/>
    <dgm:cxn modelId="{13A2DA56-1F73-4F93-A11E-92749F2A7DB9}" type="presParOf" srcId="{683627F2-F392-41D0-997F-210FCE32CB78}" destId="{6ECB02D5-C6AB-4816-A08D-C6F0B065E8F4}" srcOrd="1" destOrd="0" presId="urn:microsoft.com/office/officeart/2016/7/layout/BasicLinearProcessNumbered"/>
    <dgm:cxn modelId="{4D1932D1-2AB5-45DD-BC75-7586A4C6D769}" type="presParOf" srcId="{683627F2-F392-41D0-997F-210FCE32CB78}" destId="{2E0F8D9B-F909-450E-87F9-DE03C0E580B3}" srcOrd="2" destOrd="0" presId="urn:microsoft.com/office/officeart/2016/7/layout/BasicLinearProcessNumbered"/>
    <dgm:cxn modelId="{7C4C8F98-2B8A-480E-9D58-48DB43149A39}" type="presParOf" srcId="{683627F2-F392-41D0-997F-210FCE32CB78}" destId="{E66D0B63-AC18-44EE-88FC-D19FCB697796}"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8E1AB9-630C-4593-9C63-3E0B0804620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DDD26BF-35D6-4CE2-856B-CD26CED1AD50}">
      <dgm:prSet/>
      <dgm:spPr/>
      <dgm:t>
        <a:bodyPr/>
        <a:lstStyle/>
        <a:p>
          <a:r>
            <a:rPr lang="en-US" dirty="0"/>
            <a:t>Rojas Joo (2018): Role of Chief Diversity Officers in fostering inclusion.</a:t>
          </a:r>
        </a:p>
      </dgm:t>
    </dgm:pt>
    <dgm:pt modelId="{D92EBD9B-71D8-4362-90DE-BA9A20EAA4E7}" type="parTrans" cxnId="{7B659DB2-3872-48E6-8C13-56D29844BC78}">
      <dgm:prSet/>
      <dgm:spPr/>
      <dgm:t>
        <a:bodyPr/>
        <a:lstStyle/>
        <a:p>
          <a:endParaRPr lang="en-US"/>
        </a:p>
      </dgm:t>
    </dgm:pt>
    <dgm:pt modelId="{7568AC47-4D70-4467-A504-265B17E57B6F}" type="sibTrans" cxnId="{7B659DB2-3872-48E6-8C13-56D29844BC78}">
      <dgm:prSet/>
      <dgm:spPr/>
      <dgm:t>
        <a:bodyPr/>
        <a:lstStyle/>
        <a:p>
          <a:endParaRPr lang="en-US"/>
        </a:p>
      </dgm:t>
    </dgm:pt>
    <dgm:pt modelId="{BEF8561B-A975-4865-BF80-C831E9992071}">
      <dgm:prSet/>
      <dgm:spPr/>
      <dgm:t>
        <a:bodyPr/>
        <a:lstStyle/>
        <a:p>
          <a:r>
            <a:rPr lang="en-US" dirty="0"/>
            <a:t>Coplin (2023): Structural barriers and equity-focused reforms.</a:t>
          </a:r>
        </a:p>
      </dgm:t>
    </dgm:pt>
    <dgm:pt modelId="{D03753BC-A471-4488-8659-8F212CE07B4B}" type="parTrans" cxnId="{923B039D-6796-4181-B8C4-E92CE22E4632}">
      <dgm:prSet/>
      <dgm:spPr/>
      <dgm:t>
        <a:bodyPr/>
        <a:lstStyle/>
        <a:p>
          <a:endParaRPr lang="en-US"/>
        </a:p>
      </dgm:t>
    </dgm:pt>
    <dgm:pt modelId="{32EA5FD3-6EFA-454C-8801-9A955A599EA4}" type="sibTrans" cxnId="{923B039D-6796-4181-B8C4-E92CE22E4632}">
      <dgm:prSet/>
      <dgm:spPr/>
      <dgm:t>
        <a:bodyPr/>
        <a:lstStyle/>
        <a:p>
          <a:endParaRPr lang="en-US"/>
        </a:p>
      </dgm:t>
    </dgm:pt>
    <dgm:pt modelId="{0BCD6323-7ECB-485E-932A-CA9A9324F26A}">
      <dgm:prSet/>
      <dgm:spPr/>
      <dgm:t>
        <a:bodyPr/>
        <a:lstStyle/>
        <a:p>
          <a:r>
            <a:rPr lang="en-US"/>
            <a:t>Irungu (2013): Cultural challenges faced by African students.</a:t>
          </a:r>
        </a:p>
      </dgm:t>
    </dgm:pt>
    <dgm:pt modelId="{6D5B7C4F-A4A7-48B6-9E71-E708F51DBAD5}" type="parTrans" cxnId="{D067E8FC-239C-460B-8486-984EB1A42B97}">
      <dgm:prSet/>
      <dgm:spPr/>
      <dgm:t>
        <a:bodyPr/>
        <a:lstStyle/>
        <a:p>
          <a:endParaRPr lang="en-US"/>
        </a:p>
      </dgm:t>
    </dgm:pt>
    <dgm:pt modelId="{00B4E834-1983-4059-A463-084106B9C3F5}" type="sibTrans" cxnId="{D067E8FC-239C-460B-8486-984EB1A42B97}">
      <dgm:prSet/>
      <dgm:spPr/>
      <dgm:t>
        <a:bodyPr/>
        <a:lstStyle/>
        <a:p>
          <a:endParaRPr lang="en-US"/>
        </a:p>
      </dgm:t>
    </dgm:pt>
    <dgm:pt modelId="{B83A7112-47BE-4773-9F84-1CE04622FCFF}">
      <dgm:prSet/>
      <dgm:spPr/>
      <dgm:t>
        <a:bodyPr/>
        <a:lstStyle/>
        <a:p>
          <a:r>
            <a:rPr lang="en-US"/>
            <a:t>Umbach &amp; Kuh (2006): Diversity engagement in liberal arts institutions.</a:t>
          </a:r>
        </a:p>
      </dgm:t>
    </dgm:pt>
    <dgm:pt modelId="{66D1326F-DE08-4036-8441-28F105411293}" type="parTrans" cxnId="{6D7EACEB-05ED-4D4C-B8D4-2EDB6D68B272}">
      <dgm:prSet/>
      <dgm:spPr/>
      <dgm:t>
        <a:bodyPr/>
        <a:lstStyle/>
        <a:p>
          <a:endParaRPr lang="en-US"/>
        </a:p>
      </dgm:t>
    </dgm:pt>
    <dgm:pt modelId="{7FDDA91F-39FF-4072-ACFA-7E3E1480AB64}" type="sibTrans" cxnId="{6D7EACEB-05ED-4D4C-B8D4-2EDB6D68B272}">
      <dgm:prSet/>
      <dgm:spPr/>
      <dgm:t>
        <a:bodyPr/>
        <a:lstStyle/>
        <a:p>
          <a:endParaRPr lang="en-US"/>
        </a:p>
      </dgm:t>
    </dgm:pt>
    <dgm:pt modelId="{07316FE1-55E5-4D6F-8667-391C716B8283}" type="pres">
      <dgm:prSet presAssocID="{1C8E1AB9-630C-4593-9C63-3E0B08046201}" presName="vert0" presStyleCnt="0">
        <dgm:presLayoutVars>
          <dgm:dir/>
          <dgm:animOne val="branch"/>
          <dgm:animLvl val="lvl"/>
        </dgm:presLayoutVars>
      </dgm:prSet>
      <dgm:spPr/>
    </dgm:pt>
    <dgm:pt modelId="{423C2FCB-C4F3-4B86-8FF9-F9456292BB9E}" type="pres">
      <dgm:prSet presAssocID="{BDDD26BF-35D6-4CE2-856B-CD26CED1AD50}" presName="thickLine" presStyleLbl="alignNode1" presStyleIdx="0" presStyleCnt="4"/>
      <dgm:spPr/>
    </dgm:pt>
    <dgm:pt modelId="{1AAAB02A-3B8A-45E7-9141-BE7DFFEB3B5C}" type="pres">
      <dgm:prSet presAssocID="{BDDD26BF-35D6-4CE2-856B-CD26CED1AD50}" presName="horz1" presStyleCnt="0"/>
      <dgm:spPr/>
    </dgm:pt>
    <dgm:pt modelId="{FEF0F73C-6C3A-4C0E-872E-B2A703EC7843}" type="pres">
      <dgm:prSet presAssocID="{BDDD26BF-35D6-4CE2-856B-CD26CED1AD50}" presName="tx1" presStyleLbl="revTx" presStyleIdx="0" presStyleCnt="4"/>
      <dgm:spPr/>
    </dgm:pt>
    <dgm:pt modelId="{F7C7EB2A-4ABE-4B3F-B54A-CE99E6970E0A}" type="pres">
      <dgm:prSet presAssocID="{BDDD26BF-35D6-4CE2-856B-CD26CED1AD50}" presName="vert1" presStyleCnt="0"/>
      <dgm:spPr/>
    </dgm:pt>
    <dgm:pt modelId="{462C70DB-FC95-443D-BB3A-ABB6F09F9CF2}" type="pres">
      <dgm:prSet presAssocID="{BEF8561B-A975-4865-BF80-C831E9992071}" presName="thickLine" presStyleLbl="alignNode1" presStyleIdx="1" presStyleCnt="4"/>
      <dgm:spPr/>
    </dgm:pt>
    <dgm:pt modelId="{CBA9E587-C10C-4D2D-BF19-4F485BFFA452}" type="pres">
      <dgm:prSet presAssocID="{BEF8561B-A975-4865-BF80-C831E9992071}" presName="horz1" presStyleCnt="0"/>
      <dgm:spPr/>
    </dgm:pt>
    <dgm:pt modelId="{6D1D223C-1E6A-4174-B334-43C531C82656}" type="pres">
      <dgm:prSet presAssocID="{BEF8561B-A975-4865-BF80-C831E9992071}" presName="tx1" presStyleLbl="revTx" presStyleIdx="1" presStyleCnt="4"/>
      <dgm:spPr/>
    </dgm:pt>
    <dgm:pt modelId="{DB8F795A-425E-44FF-B072-1BFE985F578C}" type="pres">
      <dgm:prSet presAssocID="{BEF8561B-A975-4865-BF80-C831E9992071}" presName="vert1" presStyleCnt="0"/>
      <dgm:spPr/>
    </dgm:pt>
    <dgm:pt modelId="{BFA296F3-ABC9-4609-A72E-DB085FB7EB53}" type="pres">
      <dgm:prSet presAssocID="{0BCD6323-7ECB-485E-932A-CA9A9324F26A}" presName="thickLine" presStyleLbl="alignNode1" presStyleIdx="2" presStyleCnt="4"/>
      <dgm:spPr/>
    </dgm:pt>
    <dgm:pt modelId="{D23FC1C8-20A6-43E2-909A-5EA7843E604E}" type="pres">
      <dgm:prSet presAssocID="{0BCD6323-7ECB-485E-932A-CA9A9324F26A}" presName="horz1" presStyleCnt="0"/>
      <dgm:spPr/>
    </dgm:pt>
    <dgm:pt modelId="{C927E522-017B-45AE-95B4-9745C8BC3D2D}" type="pres">
      <dgm:prSet presAssocID="{0BCD6323-7ECB-485E-932A-CA9A9324F26A}" presName="tx1" presStyleLbl="revTx" presStyleIdx="2" presStyleCnt="4"/>
      <dgm:spPr/>
    </dgm:pt>
    <dgm:pt modelId="{AB2854DF-8865-4C73-BE1A-11024998CDA1}" type="pres">
      <dgm:prSet presAssocID="{0BCD6323-7ECB-485E-932A-CA9A9324F26A}" presName="vert1" presStyleCnt="0"/>
      <dgm:spPr/>
    </dgm:pt>
    <dgm:pt modelId="{9F0D28E1-FD1B-4545-847E-8C9AA53F848A}" type="pres">
      <dgm:prSet presAssocID="{B83A7112-47BE-4773-9F84-1CE04622FCFF}" presName="thickLine" presStyleLbl="alignNode1" presStyleIdx="3" presStyleCnt="4"/>
      <dgm:spPr/>
    </dgm:pt>
    <dgm:pt modelId="{40A5CE49-258A-4471-92AC-ABAC3C162B3B}" type="pres">
      <dgm:prSet presAssocID="{B83A7112-47BE-4773-9F84-1CE04622FCFF}" presName="horz1" presStyleCnt="0"/>
      <dgm:spPr/>
    </dgm:pt>
    <dgm:pt modelId="{AC7FA4F3-9616-4EE5-A003-B6C1CD1594DF}" type="pres">
      <dgm:prSet presAssocID="{B83A7112-47BE-4773-9F84-1CE04622FCFF}" presName="tx1" presStyleLbl="revTx" presStyleIdx="3" presStyleCnt="4"/>
      <dgm:spPr/>
    </dgm:pt>
    <dgm:pt modelId="{95D339C6-24A3-4FAE-9455-0EBA6C43402D}" type="pres">
      <dgm:prSet presAssocID="{B83A7112-47BE-4773-9F84-1CE04622FCFF}" presName="vert1" presStyleCnt="0"/>
      <dgm:spPr/>
    </dgm:pt>
  </dgm:ptLst>
  <dgm:cxnLst>
    <dgm:cxn modelId="{B406A26A-DA17-4ED4-A0A5-33A2615EE266}" type="presOf" srcId="{0BCD6323-7ECB-485E-932A-CA9A9324F26A}" destId="{C927E522-017B-45AE-95B4-9745C8BC3D2D}" srcOrd="0" destOrd="0" presId="urn:microsoft.com/office/officeart/2008/layout/LinedList"/>
    <dgm:cxn modelId="{A9BF7457-35B2-4E41-ABE6-20060CDA4D14}" type="presOf" srcId="{BDDD26BF-35D6-4CE2-856B-CD26CED1AD50}" destId="{FEF0F73C-6C3A-4C0E-872E-B2A703EC7843}" srcOrd="0" destOrd="0" presId="urn:microsoft.com/office/officeart/2008/layout/LinedList"/>
    <dgm:cxn modelId="{923B039D-6796-4181-B8C4-E92CE22E4632}" srcId="{1C8E1AB9-630C-4593-9C63-3E0B08046201}" destId="{BEF8561B-A975-4865-BF80-C831E9992071}" srcOrd="1" destOrd="0" parTransId="{D03753BC-A471-4488-8659-8F212CE07B4B}" sibTransId="{32EA5FD3-6EFA-454C-8801-9A955A599EA4}"/>
    <dgm:cxn modelId="{FD99EF9D-ACB9-4159-92F6-19D6994004AA}" type="presOf" srcId="{B83A7112-47BE-4773-9F84-1CE04622FCFF}" destId="{AC7FA4F3-9616-4EE5-A003-B6C1CD1594DF}" srcOrd="0" destOrd="0" presId="urn:microsoft.com/office/officeart/2008/layout/LinedList"/>
    <dgm:cxn modelId="{7B659DB2-3872-48E6-8C13-56D29844BC78}" srcId="{1C8E1AB9-630C-4593-9C63-3E0B08046201}" destId="{BDDD26BF-35D6-4CE2-856B-CD26CED1AD50}" srcOrd="0" destOrd="0" parTransId="{D92EBD9B-71D8-4362-90DE-BA9A20EAA4E7}" sibTransId="{7568AC47-4D70-4467-A504-265B17E57B6F}"/>
    <dgm:cxn modelId="{3ACAA3CB-793C-41A6-BDDB-CEFE615504B3}" type="presOf" srcId="{BEF8561B-A975-4865-BF80-C831E9992071}" destId="{6D1D223C-1E6A-4174-B334-43C531C82656}" srcOrd="0" destOrd="0" presId="urn:microsoft.com/office/officeart/2008/layout/LinedList"/>
    <dgm:cxn modelId="{BBA24CD6-0A38-4693-AA0F-BBFA79AD8801}" type="presOf" srcId="{1C8E1AB9-630C-4593-9C63-3E0B08046201}" destId="{07316FE1-55E5-4D6F-8667-391C716B8283}" srcOrd="0" destOrd="0" presId="urn:microsoft.com/office/officeart/2008/layout/LinedList"/>
    <dgm:cxn modelId="{6D7EACEB-05ED-4D4C-B8D4-2EDB6D68B272}" srcId="{1C8E1AB9-630C-4593-9C63-3E0B08046201}" destId="{B83A7112-47BE-4773-9F84-1CE04622FCFF}" srcOrd="3" destOrd="0" parTransId="{66D1326F-DE08-4036-8441-28F105411293}" sibTransId="{7FDDA91F-39FF-4072-ACFA-7E3E1480AB64}"/>
    <dgm:cxn modelId="{D067E8FC-239C-460B-8486-984EB1A42B97}" srcId="{1C8E1AB9-630C-4593-9C63-3E0B08046201}" destId="{0BCD6323-7ECB-485E-932A-CA9A9324F26A}" srcOrd="2" destOrd="0" parTransId="{6D5B7C4F-A4A7-48B6-9E71-E708F51DBAD5}" sibTransId="{00B4E834-1983-4059-A463-084106B9C3F5}"/>
    <dgm:cxn modelId="{BC2463F4-844F-40FF-BEBF-7424A4F00CA6}" type="presParOf" srcId="{07316FE1-55E5-4D6F-8667-391C716B8283}" destId="{423C2FCB-C4F3-4B86-8FF9-F9456292BB9E}" srcOrd="0" destOrd="0" presId="urn:microsoft.com/office/officeart/2008/layout/LinedList"/>
    <dgm:cxn modelId="{8151A80E-CBD8-4FF3-87EB-237954713388}" type="presParOf" srcId="{07316FE1-55E5-4D6F-8667-391C716B8283}" destId="{1AAAB02A-3B8A-45E7-9141-BE7DFFEB3B5C}" srcOrd="1" destOrd="0" presId="urn:microsoft.com/office/officeart/2008/layout/LinedList"/>
    <dgm:cxn modelId="{C92E5EC4-6B5D-4D10-95C4-1AC08453D6F7}" type="presParOf" srcId="{1AAAB02A-3B8A-45E7-9141-BE7DFFEB3B5C}" destId="{FEF0F73C-6C3A-4C0E-872E-B2A703EC7843}" srcOrd="0" destOrd="0" presId="urn:microsoft.com/office/officeart/2008/layout/LinedList"/>
    <dgm:cxn modelId="{552B3010-7AB0-493F-A531-43B8749395D7}" type="presParOf" srcId="{1AAAB02A-3B8A-45E7-9141-BE7DFFEB3B5C}" destId="{F7C7EB2A-4ABE-4B3F-B54A-CE99E6970E0A}" srcOrd="1" destOrd="0" presId="urn:microsoft.com/office/officeart/2008/layout/LinedList"/>
    <dgm:cxn modelId="{33D15D6B-9E39-47F2-8431-4916A38435AA}" type="presParOf" srcId="{07316FE1-55E5-4D6F-8667-391C716B8283}" destId="{462C70DB-FC95-443D-BB3A-ABB6F09F9CF2}" srcOrd="2" destOrd="0" presId="urn:microsoft.com/office/officeart/2008/layout/LinedList"/>
    <dgm:cxn modelId="{1F950B33-E5F6-4BD9-97EF-386A82D2010B}" type="presParOf" srcId="{07316FE1-55E5-4D6F-8667-391C716B8283}" destId="{CBA9E587-C10C-4D2D-BF19-4F485BFFA452}" srcOrd="3" destOrd="0" presId="urn:microsoft.com/office/officeart/2008/layout/LinedList"/>
    <dgm:cxn modelId="{CE6D5411-F19E-4004-834D-2CF9BE167093}" type="presParOf" srcId="{CBA9E587-C10C-4D2D-BF19-4F485BFFA452}" destId="{6D1D223C-1E6A-4174-B334-43C531C82656}" srcOrd="0" destOrd="0" presId="urn:microsoft.com/office/officeart/2008/layout/LinedList"/>
    <dgm:cxn modelId="{09ADA65E-6B9C-4694-9DD0-F6F9DB6B9291}" type="presParOf" srcId="{CBA9E587-C10C-4D2D-BF19-4F485BFFA452}" destId="{DB8F795A-425E-44FF-B072-1BFE985F578C}" srcOrd="1" destOrd="0" presId="urn:microsoft.com/office/officeart/2008/layout/LinedList"/>
    <dgm:cxn modelId="{C73EB93E-71B4-40BD-9487-293307CAB4F1}" type="presParOf" srcId="{07316FE1-55E5-4D6F-8667-391C716B8283}" destId="{BFA296F3-ABC9-4609-A72E-DB085FB7EB53}" srcOrd="4" destOrd="0" presId="urn:microsoft.com/office/officeart/2008/layout/LinedList"/>
    <dgm:cxn modelId="{A263F962-9F77-4CCA-A270-4929777CC202}" type="presParOf" srcId="{07316FE1-55E5-4D6F-8667-391C716B8283}" destId="{D23FC1C8-20A6-43E2-909A-5EA7843E604E}" srcOrd="5" destOrd="0" presId="urn:microsoft.com/office/officeart/2008/layout/LinedList"/>
    <dgm:cxn modelId="{1CA6E6A5-D1A6-4D4B-BA20-BC0190F1B495}" type="presParOf" srcId="{D23FC1C8-20A6-43E2-909A-5EA7843E604E}" destId="{C927E522-017B-45AE-95B4-9745C8BC3D2D}" srcOrd="0" destOrd="0" presId="urn:microsoft.com/office/officeart/2008/layout/LinedList"/>
    <dgm:cxn modelId="{2636EC99-F9B0-4D30-8670-53248253F836}" type="presParOf" srcId="{D23FC1C8-20A6-43E2-909A-5EA7843E604E}" destId="{AB2854DF-8865-4C73-BE1A-11024998CDA1}" srcOrd="1" destOrd="0" presId="urn:microsoft.com/office/officeart/2008/layout/LinedList"/>
    <dgm:cxn modelId="{A8424087-E4B7-4759-B3EA-88431C29F2F6}" type="presParOf" srcId="{07316FE1-55E5-4D6F-8667-391C716B8283}" destId="{9F0D28E1-FD1B-4545-847E-8C9AA53F848A}" srcOrd="6" destOrd="0" presId="urn:microsoft.com/office/officeart/2008/layout/LinedList"/>
    <dgm:cxn modelId="{D8308DE8-7138-4D74-9C3F-468D0B8A75FE}" type="presParOf" srcId="{07316FE1-55E5-4D6F-8667-391C716B8283}" destId="{40A5CE49-258A-4471-92AC-ABAC3C162B3B}" srcOrd="7" destOrd="0" presId="urn:microsoft.com/office/officeart/2008/layout/LinedList"/>
    <dgm:cxn modelId="{5424BBE0-2648-4259-9F44-5CE7DCC7E36E}" type="presParOf" srcId="{40A5CE49-258A-4471-92AC-ABAC3C162B3B}" destId="{AC7FA4F3-9616-4EE5-A003-B6C1CD1594DF}" srcOrd="0" destOrd="0" presId="urn:microsoft.com/office/officeart/2008/layout/LinedList"/>
    <dgm:cxn modelId="{50C35551-0656-4EE6-A69A-4990A09E86D3}" type="presParOf" srcId="{40A5CE49-258A-4471-92AC-ABAC3C162B3B}" destId="{95D339C6-24A3-4FAE-9455-0EBA6C43402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25889D-375B-45F5-961A-1C5A5677B3E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89CCC16C-7BB8-4383-A1C1-0CCFF7635EFC}">
      <dgm:prSet/>
      <dgm:spPr/>
      <dgm:t>
        <a:bodyPr/>
        <a:lstStyle/>
        <a:p>
          <a:r>
            <a:rPr lang="en-US"/>
            <a:t>Approach: Qualitative, phenomenological.</a:t>
          </a:r>
        </a:p>
      </dgm:t>
    </dgm:pt>
    <dgm:pt modelId="{097B282B-1215-416F-A538-674D155496BF}" type="parTrans" cxnId="{D506106C-1852-4DB1-A40C-4F3DA066D969}">
      <dgm:prSet/>
      <dgm:spPr/>
      <dgm:t>
        <a:bodyPr/>
        <a:lstStyle/>
        <a:p>
          <a:endParaRPr lang="en-US"/>
        </a:p>
      </dgm:t>
    </dgm:pt>
    <dgm:pt modelId="{F6224B7D-6906-4E7E-A10B-A34C5558EAC2}" type="sibTrans" cxnId="{D506106C-1852-4DB1-A40C-4F3DA066D969}">
      <dgm:prSet/>
      <dgm:spPr/>
      <dgm:t>
        <a:bodyPr/>
        <a:lstStyle/>
        <a:p>
          <a:endParaRPr lang="en-US"/>
        </a:p>
      </dgm:t>
    </dgm:pt>
    <dgm:pt modelId="{B6DCA851-C747-48AD-97A5-D826B5A137BC}">
      <dgm:prSet/>
      <dgm:spPr/>
      <dgm:t>
        <a:bodyPr/>
        <a:lstStyle/>
        <a:p>
          <a:r>
            <a:rPr lang="en-US"/>
            <a:t>Participants: </a:t>
          </a:r>
        </a:p>
      </dgm:t>
    </dgm:pt>
    <dgm:pt modelId="{74105AE7-5F08-4C8F-853A-7901A09F9954}" type="parTrans" cxnId="{883CF0B1-1CF9-4520-B5AB-1F48AB4F2FF2}">
      <dgm:prSet/>
      <dgm:spPr/>
      <dgm:t>
        <a:bodyPr/>
        <a:lstStyle/>
        <a:p>
          <a:endParaRPr lang="en-US"/>
        </a:p>
      </dgm:t>
    </dgm:pt>
    <dgm:pt modelId="{105196F4-74B7-4CD5-B6DC-2A143B91BAF8}" type="sibTrans" cxnId="{883CF0B1-1CF9-4520-B5AB-1F48AB4F2FF2}">
      <dgm:prSet/>
      <dgm:spPr/>
      <dgm:t>
        <a:bodyPr/>
        <a:lstStyle/>
        <a:p>
          <a:endParaRPr lang="en-US"/>
        </a:p>
      </dgm:t>
    </dgm:pt>
    <dgm:pt modelId="{EB059186-FA1F-4D10-A67F-178D2B82E11A}">
      <dgm:prSet/>
      <dgm:spPr/>
      <dgm:t>
        <a:bodyPr/>
        <a:lstStyle/>
        <a:p>
          <a:r>
            <a:rPr lang="en-US"/>
            <a:t>- African international students (10).</a:t>
          </a:r>
        </a:p>
      </dgm:t>
    </dgm:pt>
    <dgm:pt modelId="{CDAD3EE4-F392-43FA-865D-A53C9207F94D}" type="parTrans" cxnId="{3C96BA12-72E1-444B-9EE8-6D2D56559739}">
      <dgm:prSet/>
      <dgm:spPr/>
      <dgm:t>
        <a:bodyPr/>
        <a:lstStyle/>
        <a:p>
          <a:endParaRPr lang="en-US"/>
        </a:p>
      </dgm:t>
    </dgm:pt>
    <dgm:pt modelId="{AA878CC0-D801-49DE-A375-E91937C4FB65}" type="sibTrans" cxnId="{3C96BA12-72E1-444B-9EE8-6D2D56559739}">
      <dgm:prSet/>
      <dgm:spPr/>
      <dgm:t>
        <a:bodyPr/>
        <a:lstStyle/>
        <a:p>
          <a:endParaRPr lang="en-US"/>
        </a:p>
      </dgm:t>
    </dgm:pt>
    <dgm:pt modelId="{A6BC9C55-9664-4F2B-B660-84A64F72C4DC}">
      <dgm:prSet/>
      <dgm:spPr/>
      <dgm:t>
        <a:bodyPr/>
        <a:lstStyle/>
        <a:p>
          <a:r>
            <a:rPr lang="en-US"/>
            <a:t>- Academic support staff (5).</a:t>
          </a:r>
        </a:p>
      </dgm:t>
    </dgm:pt>
    <dgm:pt modelId="{AAF4A544-F631-44E4-98F1-4528D223793A}" type="parTrans" cxnId="{BFFC3B5D-9355-4C59-B503-3EFD11876319}">
      <dgm:prSet/>
      <dgm:spPr/>
      <dgm:t>
        <a:bodyPr/>
        <a:lstStyle/>
        <a:p>
          <a:endParaRPr lang="en-US"/>
        </a:p>
      </dgm:t>
    </dgm:pt>
    <dgm:pt modelId="{6CAE6796-430D-43BF-876D-947F0E3CE2A1}" type="sibTrans" cxnId="{BFFC3B5D-9355-4C59-B503-3EFD11876319}">
      <dgm:prSet/>
      <dgm:spPr/>
      <dgm:t>
        <a:bodyPr/>
        <a:lstStyle/>
        <a:p>
          <a:endParaRPr lang="en-US"/>
        </a:p>
      </dgm:t>
    </dgm:pt>
    <dgm:pt modelId="{804D745F-5ED1-41B3-9B37-3B27F84EE636}">
      <dgm:prSet/>
      <dgm:spPr/>
      <dgm:t>
        <a:bodyPr/>
        <a:lstStyle/>
        <a:p>
          <a:r>
            <a:rPr lang="en-US"/>
            <a:t>- Diversity and inclusion administrators (5).</a:t>
          </a:r>
        </a:p>
      </dgm:t>
    </dgm:pt>
    <dgm:pt modelId="{CC146759-DC24-410B-BAFF-CE2640DCE379}" type="parTrans" cxnId="{DBE47017-BB62-49DF-902A-DF25232227A3}">
      <dgm:prSet/>
      <dgm:spPr/>
      <dgm:t>
        <a:bodyPr/>
        <a:lstStyle/>
        <a:p>
          <a:endParaRPr lang="en-US"/>
        </a:p>
      </dgm:t>
    </dgm:pt>
    <dgm:pt modelId="{FB5D100A-FF23-4A92-9439-211C923BC46F}" type="sibTrans" cxnId="{DBE47017-BB62-49DF-902A-DF25232227A3}">
      <dgm:prSet/>
      <dgm:spPr/>
      <dgm:t>
        <a:bodyPr/>
        <a:lstStyle/>
        <a:p>
          <a:endParaRPr lang="en-US"/>
        </a:p>
      </dgm:t>
    </dgm:pt>
    <dgm:pt modelId="{0DF9ADF0-4DE1-4F7B-9239-0318B0CAEC12}">
      <dgm:prSet/>
      <dgm:spPr/>
      <dgm:t>
        <a:bodyPr/>
        <a:lstStyle/>
        <a:p>
          <a:r>
            <a:rPr lang="en-US"/>
            <a:t>• Data Collection: Semi-structured interviews and document analysis.</a:t>
          </a:r>
        </a:p>
      </dgm:t>
    </dgm:pt>
    <dgm:pt modelId="{4801D85C-136D-4AB7-AB94-D122F46BB101}" type="parTrans" cxnId="{73A832BB-CF07-43AF-9D87-52DFEF5F5B03}">
      <dgm:prSet/>
      <dgm:spPr/>
      <dgm:t>
        <a:bodyPr/>
        <a:lstStyle/>
        <a:p>
          <a:endParaRPr lang="en-US"/>
        </a:p>
      </dgm:t>
    </dgm:pt>
    <dgm:pt modelId="{4F728118-5679-41E0-89D0-92C6F19AF6B9}" type="sibTrans" cxnId="{73A832BB-CF07-43AF-9D87-52DFEF5F5B03}">
      <dgm:prSet/>
      <dgm:spPr/>
      <dgm:t>
        <a:bodyPr/>
        <a:lstStyle/>
        <a:p>
          <a:endParaRPr lang="en-US"/>
        </a:p>
      </dgm:t>
    </dgm:pt>
    <dgm:pt modelId="{5341B731-7724-48B9-8490-FF6EFBE788AB}">
      <dgm:prSet/>
      <dgm:spPr/>
      <dgm:t>
        <a:bodyPr/>
        <a:lstStyle/>
        <a:p>
          <a:r>
            <a:rPr lang="en-US"/>
            <a:t>• Data Analysis: Thematic analysis.</a:t>
          </a:r>
        </a:p>
      </dgm:t>
    </dgm:pt>
    <dgm:pt modelId="{72AFFF2F-67A8-4D0C-84F3-2AC7D924D1E5}" type="parTrans" cxnId="{EE82D3F2-0933-407D-934B-1C8FD14867F7}">
      <dgm:prSet/>
      <dgm:spPr/>
      <dgm:t>
        <a:bodyPr/>
        <a:lstStyle/>
        <a:p>
          <a:endParaRPr lang="en-US"/>
        </a:p>
      </dgm:t>
    </dgm:pt>
    <dgm:pt modelId="{E8F5179F-737D-46D3-8221-BD5ADCAF80A2}" type="sibTrans" cxnId="{EE82D3F2-0933-407D-934B-1C8FD14867F7}">
      <dgm:prSet/>
      <dgm:spPr/>
      <dgm:t>
        <a:bodyPr/>
        <a:lstStyle/>
        <a:p>
          <a:endParaRPr lang="en-US"/>
        </a:p>
      </dgm:t>
    </dgm:pt>
    <dgm:pt modelId="{8E52D04B-0759-4FAC-A129-95BBB30C294D}" type="pres">
      <dgm:prSet presAssocID="{5A25889D-375B-45F5-961A-1C5A5677B3EA}" presName="vert0" presStyleCnt="0">
        <dgm:presLayoutVars>
          <dgm:dir/>
          <dgm:animOne val="branch"/>
          <dgm:animLvl val="lvl"/>
        </dgm:presLayoutVars>
      </dgm:prSet>
      <dgm:spPr/>
    </dgm:pt>
    <dgm:pt modelId="{E4041A2C-498A-49CA-892C-6F1562E94A84}" type="pres">
      <dgm:prSet presAssocID="{89CCC16C-7BB8-4383-A1C1-0CCFF7635EFC}" presName="thickLine" presStyleLbl="alignNode1" presStyleIdx="0" presStyleCnt="7"/>
      <dgm:spPr/>
    </dgm:pt>
    <dgm:pt modelId="{4CA06A52-5024-445F-9DEF-8EE60791E02F}" type="pres">
      <dgm:prSet presAssocID="{89CCC16C-7BB8-4383-A1C1-0CCFF7635EFC}" presName="horz1" presStyleCnt="0"/>
      <dgm:spPr/>
    </dgm:pt>
    <dgm:pt modelId="{42A66CCA-3B8E-48AC-81FA-622CF37E682A}" type="pres">
      <dgm:prSet presAssocID="{89CCC16C-7BB8-4383-A1C1-0CCFF7635EFC}" presName="tx1" presStyleLbl="revTx" presStyleIdx="0" presStyleCnt="7"/>
      <dgm:spPr/>
    </dgm:pt>
    <dgm:pt modelId="{708BA0A1-A420-4BD2-AD3E-765353D48452}" type="pres">
      <dgm:prSet presAssocID="{89CCC16C-7BB8-4383-A1C1-0CCFF7635EFC}" presName="vert1" presStyleCnt="0"/>
      <dgm:spPr/>
    </dgm:pt>
    <dgm:pt modelId="{9FEBE99C-27D4-4671-82C1-2C747A44FEED}" type="pres">
      <dgm:prSet presAssocID="{B6DCA851-C747-48AD-97A5-D826B5A137BC}" presName="thickLine" presStyleLbl="alignNode1" presStyleIdx="1" presStyleCnt="7"/>
      <dgm:spPr/>
    </dgm:pt>
    <dgm:pt modelId="{584A5352-4BF4-47BA-9262-9C7D384BEC88}" type="pres">
      <dgm:prSet presAssocID="{B6DCA851-C747-48AD-97A5-D826B5A137BC}" presName="horz1" presStyleCnt="0"/>
      <dgm:spPr/>
    </dgm:pt>
    <dgm:pt modelId="{7A2D2194-9D4D-44A4-BD68-1C1ADD27049D}" type="pres">
      <dgm:prSet presAssocID="{B6DCA851-C747-48AD-97A5-D826B5A137BC}" presName="tx1" presStyleLbl="revTx" presStyleIdx="1" presStyleCnt="7"/>
      <dgm:spPr/>
    </dgm:pt>
    <dgm:pt modelId="{5B907F44-47B0-465C-B5F5-02619EEF2FD5}" type="pres">
      <dgm:prSet presAssocID="{B6DCA851-C747-48AD-97A5-D826B5A137BC}" presName="vert1" presStyleCnt="0"/>
      <dgm:spPr/>
    </dgm:pt>
    <dgm:pt modelId="{32E5F4AB-D32D-4A89-B600-1F451095C4BE}" type="pres">
      <dgm:prSet presAssocID="{EB059186-FA1F-4D10-A67F-178D2B82E11A}" presName="thickLine" presStyleLbl="alignNode1" presStyleIdx="2" presStyleCnt="7"/>
      <dgm:spPr/>
    </dgm:pt>
    <dgm:pt modelId="{68B3BD7C-82F7-4856-9D6E-822D3597CF83}" type="pres">
      <dgm:prSet presAssocID="{EB059186-FA1F-4D10-A67F-178D2B82E11A}" presName="horz1" presStyleCnt="0"/>
      <dgm:spPr/>
    </dgm:pt>
    <dgm:pt modelId="{DB274044-B49D-4369-81C5-83B97D7088FB}" type="pres">
      <dgm:prSet presAssocID="{EB059186-FA1F-4D10-A67F-178D2B82E11A}" presName="tx1" presStyleLbl="revTx" presStyleIdx="2" presStyleCnt="7"/>
      <dgm:spPr/>
    </dgm:pt>
    <dgm:pt modelId="{09C2E8EA-8956-4C85-A44C-7EA5FB6A9C97}" type="pres">
      <dgm:prSet presAssocID="{EB059186-FA1F-4D10-A67F-178D2B82E11A}" presName="vert1" presStyleCnt="0"/>
      <dgm:spPr/>
    </dgm:pt>
    <dgm:pt modelId="{53EFF79E-79BF-400E-B987-8DB769DF161F}" type="pres">
      <dgm:prSet presAssocID="{A6BC9C55-9664-4F2B-B660-84A64F72C4DC}" presName="thickLine" presStyleLbl="alignNode1" presStyleIdx="3" presStyleCnt="7"/>
      <dgm:spPr/>
    </dgm:pt>
    <dgm:pt modelId="{70F1EE05-8D53-4DCC-832F-FC81B91ABCE1}" type="pres">
      <dgm:prSet presAssocID="{A6BC9C55-9664-4F2B-B660-84A64F72C4DC}" presName="horz1" presStyleCnt="0"/>
      <dgm:spPr/>
    </dgm:pt>
    <dgm:pt modelId="{48E2627E-4D85-4D73-B121-85E618A4EF71}" type="pres">
      <dgm:prSet presAssocID="{A6BC9C55-9664-4F2B-B660-84A64F72C4DC}" presName="tx1" presStyleLbl="revTx" presStyleIdx="3" presStyleCnt="7"/>
      <dgm:spPr/>
    </dgm:pt>
    <dgm:pt modelId="{B4D1CD25-346C-424E-A070-2599987DFA89}" type="pres">
      <dgm:prSet presAssocID="{A6BC9C55-9664-4F2B-B660-84A64F72C4DC}" presName="vert1" presStyleCnt="0"/>
      <dgm:spPr/>
    </dgm:pt>
    <dgm:pt modelId="{9422645C-7AC4-4704-972F-F7863D4D50CF}" type="pres">
      <dgm:prSet presAssocID="{804D745F-5ED1-41B3-9B37-3B27F84EE636}" presName="thickLine" presStyleLbl="alignNode1" presStyleIdx="4" presStyleCnt="7"/>
      <dgm:spPr/>
    </dgm:pt>
    <dgm:pt modelId="{83750BE9-D5F3-47D4-8A16-3CA6764F8F06}" type="pres">
      <dgm:prSet presAssocID="{804D745F-5ED1-41B3-9B37-3B27F84EE636}" presName="horz1" presStyleCnt="0"/>
      <dgm:spPr/>
    </dgm:pt>
    <dgm:pt modelId="{DB6513CD-B960-424C-9C6D-4D44E38C70F3}" type="pres">
      <dgm:prSet presAssocID="{804D745F-5ED1-41B3-9B37-3B27F84EE636}" presName="tx1" presStyleLbl="revTx" presStyleIdx="4" presStyleCnt="7"/>
      <dgm:spPr/>
    </dgm:pt>
    <dgm:pt modelId="{BB59CFD1-C735-4FF9-88BC-E2ACAE498702}" type="pres">
      <dgm:prSet presAssocID="{804D745F-5ED1-41B3-9B37-3B27F84EE636}" presName="vert1" presStyleCnt="0"/>
      <dgm:spPr/>
    </dgm:pt>
    <dgm:pt modelId="{A5E65136-82CA-46F6-999F-F022F57330D5}" type="pres">
      <dgm:prSet presAssocID="{0DF9ADF0-4DE1-4F7B-9239-0318B0CAEC12}" presName="thickLine" presStyleLbl="alignNode1" presStyleIdx="5" presStyleCnt="7"/>
      <dgm:spPr/>
    </dgm:pt>
    <dgm:pt modelId="{D7F0DBBA-F0FB-4915-A70E-D0CFF507EFFF}" type="pres">
      <dgm:prSet presAssocID="{0DF9ADF0-4DE1-4F7B-9239-0318B0CAEC12}" presName="horz1" presStyleCnt="0"/>
      <dgm:spPr/>
    </dgm:pt>
    <dgm:pt modelId="{08D2F323-979D-4999-82AE-AAADD3E295CB}" type="pres">
      <dgm:prSet presAssocID="{0DF9ADF0-4DE1-4F7B-9239-0318B0CAEC12}" presName="tx1" presStyleLbl="revTx" presStyleIdx="5" presStyleCnt="7"/>
      <dgm:spPr/>
    </dgm:pt>
    <dgm:pt modelId="{3C892ABE-6CCD-48EA-9FAB-1FEC19B78F5A}" type="pres">
      <dgm:prSet presAssocID="{0DF9ADF0-4DE1-4F7B-9239-0318B0CAEC12}" presName="vert1" presStyleCnt="0"/>
      <dgm:spPr/>
    </dgm:pt>
    <dgm:pt modelId="{14AC47ED-F357-4C1D-B313-E8730C514639}" type="pres">
      <dgm:prSet presAssocID="{5341B731-7724-48B9-8490-FF6EFBE788AB}" presName="thickLine" presStyleLbl="alignNode1" presStyleIdx="6" presStyleCnt="7"/>
      <dgm:spPr/>
    </dgm:pt>
    <dgm:pt modelId="{A8A6D1C8-7735-4857-AADA-93BEEAB2F9A4}" type="pres">
      <dgm:prSet presAssocID="{5341B731-7724-48B9-8490-FF6EFBE788AB}" presName="horz1" presStyleCnt="0"/>
      <dgm:spPr/>
    </dgm:pt>
    <dgm:pt modelId="{8E65C3A7-23D2-4697-8D03-66F569C9AC35}" type="pres">
      <dgm:prSet presAssocID="{5341B731-7724-48B9-8490-FF6EFBE788AB}" presName="tx1" presStyleLbl="revTx" presStyleIdx="6" presStyleCnt="7"/>
      <dgm:spPr/>
    </dgm:pt>
    <dgm:pt modelId="{FA77BACD-436E-4D09-A5F4-984B11B2A982}" type="pres">
      <dgm:prSet presAssocID="{5341B731-7724-48B9-8490-FF6EFBE788AB}" presName="vert1" presStyleCnt="0"/>
      <dgm:spPr/>
    </dgm:pt>
  </dgm:ptLst>
  <dgm:cxnLst>
    <dgm:cxn modelId="{3C96BA12-72E1-444B-9EE8-6D2D56559739}" srcId="{5A25889D-375B-45F5-961A-1C5A5677B3EA}" destId="{EB059186-FA1F-4D10-A67F-178D2B82E11A}" srcOrd="2" destOrd="0" parTransId="{CDAD3EE4-F392-43FA-865D-A53C9207F94D}" sibTransId="{AA878CC0-D801-49DE-A375-E91937C4FB65}"/>
    <dgm:cxn modelId="{DBE47017-BB62-49DF-902A-DF25232227A3}" srcId="{5A25889D-375B-45F5-961A-1C5A5677B3EA}" destId="{804D745F-5ED1-41B3-9B37-3B27F84EE636}" srcOrd="4" destOrd="0" parTransId="{CC146759-DC24-410B-BAFF-CE2640DCE379}" sibTransId="{FB5D100A-FF23-4A92-9439-211C923BC46F}"/>
    <dgm:cxn modelId="{A70EFB36-5958-41F8-BD8B-0DDC191C7D22}" type="presOf" srcId="{804D745F-5ED1-41B3-9B37-3B27F84EE636}" destId="{DB6513CD-B960-424C-9C6D-4D44E38C70F3}" srcOrd="0" destOrd="0" presId="urn:microsoft.com/office/officeart/2008/layout/LinedList"/>
    <dgm:cxn modelId="{CFE3A740-4F29-43A8-A6A6-B887CCA67949}" type="presOf" srcId="{EB059186-FA1F-4D10-A67F-178D2B82E11A}" destId="{DB274044-B49D-4369-81C5-83B97D7088FB}" srcOrd="0" destOrd="0" presId="urn:microsoft.com/office/officeart/2008/layout/LinedList"/>
    <dgm:cxn modelId="{BFFC3B5D-9355-4C59-B503-3EFD11876319}" srcId="{5A25889D-375B-45F5-961A-1C5A5677B3EA}" destId="{A6BC9C55-9664-4F2B-B660-84A64F72C4DC}" srcOrd="3" destOrd="0" parTransId="{AAF4A544-F631-44E4-98F1-4528D223793A}" sibTransId="{6CAE6796-430D-43BF-876D-947F0E3CE2A1}"/>
    <dgm:cxn modelId="{497BAF64-26A0-4707-99BC-14A245CD17C2}" type="presOf" srcId="{B6DCA851-C747-48AD-97A5-D826B5A137BC}" destId="{7A2D2194-9D4D-44A4-BD68-1C1ADD27049D}" srcOrd="0" destOrd="0" presId="urn:microsoft.com/office/officeart/2008/layout/LinedList"/>
    <dgm:cxn modelId="{D506106C-1852-4DB1-A40C-4F3DA066D969}" srcId="{5A25889D-375B-45F5-961A-1C5A5677B3EA}" destId="{89CCC16C-7BB8-4383-A1C1-0CCFF7635EFC}" srcOrd="0" destOrd="0" parTransId="{097B282B-1215-416F-A538-674D155496BF}" sibTransId="{F6224B7D-6906-4E7E-A10B-A34C5558EAC2}"/>
    <dgm:cxn modelId="{A7A6494F-A25F-4B7D-8593-02DD99A0E0C5}" type="presOf" srcId="{0DF9ADF0-4DE1-4F7B-9239-0318B0CAEC12}" destId="{08D2F323-979D-4999-82AE-AAADD3E295CB}" srcOrd="0" destOrd="0" presId="urn:microsoft.com/office/officeart/2008/layout/LinedList"/>
    <dgm:cxn modelId="{71A74A98-FAAF-48D1-841B-722604ED5251}" type="presOf" srcId="{5341B731-7724-48B9-8490-FF6EFBE788AB}" destId="{8E65C3A7-23D2-4697-8D03-66F569C9AC35}" srcOrd="0" destOrd="0" presId="urn:microsoft.com/office/officeart/2008/layout/LinedList"/>
    <dgm:cxn modelId="{F7D22DAB-EAC8-4DDF-BC2E-47D73B68820F}" type="presOf" srcId="{89CCC16C-7BB8-4383-A1C1-0CCFF7635EFC}" destId="{42A66CCA-3B8E-48AC-81FA-622CF37E682A}" srcOrd="0" destOrd="0" presId="urn:microsoft.com/office/officeart/2008/layout/LinedList"/>
    <dgm:cxn modelId="{883CF0B1-1CF9-4520-B5AB-1F48AB4F2FF2}" srcId="{5A25889D-375B-45F5-961A-1C5A5677B3EA}" destId="{B6DCA851-C747-48AD-97A5-D826B5A137BC}" srcOrd="1" destOrd="0" parTransId="{74105AE7-5F08-4C8F-853A-7901A09F9954}" sibTransId="{105196F4-74B7-4CD5-B6DC-2A143B91BAF8}"/>
    <dgm:cxn modelId="{73A832BB-CF07-43AF-9D87-52DFEF5F5B03}" srcId="{5A25889D-375B-45F5-961A-1C5A5677B3EA}" destId="{0DF9ADF0-4DE1-4F7B-9239-0318B0CAEC12}" srcOrd="5" destOrd="0" parTransId="{4801D85C-136D-4AB7-AB94-D122F46BB101}" sibTransId="{4F728118-5679-41E0-89D0-92C6F19AF6B9}"/>
    <dgm:cxn modelId="{4BAE38F1-4428-42C9-A2BF-0D3BF42BFA97}" type="presOf" srcId="{A6BC9C55-9664-4F2B-B660-84A64F72C4DC}" destId="{48E2627E-4D85-4D73-B121-85E618A4EF71}" srcOrd="0" destOrd="0" presId="urn:microsoft.com/office/officeart/2008/layout/LinedList"/>
    <dgm:cxn modelId="{662D66F1-C05C-4D9F-9436-5D9ADE66C887}" type="presOf" srcId="{5A25889D-375B-45F5-961A-1C5A5677B3EA}" destId="{8E52D04B-0759-4FAC-A129-95BBB30C294D}" srcOrd="0" destOrd="0" presId="urn:microsoft.com/office/officeart/2008/layout/LinedList"/>
    <dgm:cxn modelId="{EE82D3F2-0933-407D-934B-1C8FD14867F7}" srcId="{5A25889D-375B-45F5-961A-1C5A5677B3EA}" destId="{5341B731-7724-48B9-8490-FF6EFBE788AB}" srcOrd="6" destOrd="0" parTransId="{72AFFF2F-67A8-4D0C-84F3-2AC7D924D1E5}" sibTransId="{E8F5179F-737D-46D3-8221-BD5ADCAF80A2}"/>
    <dgm:cxn modelId="{36583139-C3D0-496C-BB5F-13AA95611409}" type="presParOf" srcId="{8E52D04B-0759-4FAC-A129-95BBB30C294D}" destId="{E4041A2C-498A-49CA-892C-6F1562E94A84}" srcOrd="0" destOrd="0" presId="urn:microsoft.com/office/officeart/2008/layout/LinedList"/>
    <dgm:cxn modelId="{C2FE0D4C-30CA-4F28-BC52-02BDE4CB38BE}" type="presParOf" srcId="{8E52D04B-0759-4FAC-A129-95BBB30C294D}" destId="{4CA06A52-5024-445F-9DEF-8EE60791E02F}" srcOrd="1" destOrd="0" presId="urn:microsoft.com/office/officeart/2008/layout/LinedList"/>
    <dgm:cxn modelId="{91631DA0-B7DF-4A4A-BE93-D1CC0911C73B}" type="presParOf" srcId="{4CA06A52-5024-445F-9DEF-8EE60791E02F}" destId="{42A66CCA-3B8E-48AC-81FA-622CF37E682A}" srcOrd="0" destOrd="0" presId="urn:microsoft.com/office/officeart/2008/layout/LinedList"/>
    <dgm:cxn modelId="{1DC912E1-9229-4A7E-BF84-D4DAE3B2EFAF}" type="presParOf" srcId="{4CA06A52-5024-445F-9DEF-8EE60791E02F}" destId="{708BA0A1-A420-4BD2-AD3E-765353D48452}" srcOrd="1" destOrd="0" presId="urn:microsoft.com/office/officeart/2008/layout/LinedList"/>
    <dgm:cxn modelId="{2C73967D-1737-4CF7-8707-FCB774A82160}" type="presParOf" srcId="{8E52D04B-0759-4FAC-A129-95BBB30C294D}" destId="{9FEBE99C-27D4-4671-82C1-2C747A44FEED}" srcOrd="2" destOrd="0" presId="urn:microsoft.com/office/officeart/2008/layout/LinedList"/>
    <dgm:cxn modelId="{00CB2AA0-7F79-4CFF-ADB6-B98C3A33B841}" type="presParOf" srcId="{8E52D04B-0759-4FAC-A129-95BBB30C294D}" destId="{584A5352-4BF4-47BA-9262-9C7D384BEC88}" srcOrd="3" destOrd="0" presId="urn:microsoft.com/office/officeart/2008/layout/LinedList"/>
    <dgm:cxn modelId="{9C101377-2A7C-4341-B469-700B3EA5E57A}" type="presParOf" srcId="{584A5352-4BF4-47BA-9262-9C7D384BEC88}" destId="{7A2D2194-9D4D-44A4-BD68-1C1ADD27049D}" srcOrd="0" destOrd="0" presId="urn:microsoft.com/office/officeart/2008/layout/LinedList"/>
    <dgm:cxn modelId="{A8120737-E10D-4B0C-A72A-FD19CA6AC7FA}" type="presParOf" srcId="{584A5352-4BF4-47BA-9262-9C7D384BEC88}" destId="{5B907F44-47B0-465C-B5F5-02619EEF2FD5}" srcOrd="1" destOrd="0" presId="urn:microsoft.com/office/officeart/2008/layout/LinedList"/>
    <dgm:cxn modelId="{2AA7EC5A-253D-4639-BA1E-6B282E2C6DD3}" type="presParOf" srcId="{8E52D04B-0759-4FAC-A129-95BBB30C294D}" destId="{32E5F4AB-D32D-4A89-B600-1F451095C4BE}" srcOrd="4" destOrd="0" presId="urn:microsoft.com/office/officeart/2008/layout/LinedList"/>
    <dgm:cxn modelId="{8B1BF8B1-3B4C-4F99-A7C4-F913CD203EC8}" type="presParOf" srcId="{8E52D04B-0759-4FAC-A129-95BBB30C294D}" destId="{68B3BD7C-82F7-4856-9D6E-822D3597CF83}" srcOrd="5" destOrd="0" presId="urn:microsoft.com/office/officeart/2008/layout/LinedList"/>
    <dgm:cxn modelId="{EA192B64-40F9-4A39-966C-37A2F2E34181}" type="presParOf" srcId="{68B3BD7C-82F7-4856-9D6E-822D3597CF83}" destId="{DB274044-B49D-4369-81C5-83B97D7088FB}" srcOrd="0" destOrd="0" presId="urn:microsoft.com/office/officeart/2008/layout/LinedList"/>
    <dgm:cxn modelId="{B12E6C9F-F40F-4794-AE64-BF481779E3D1}" type="presParOf" srcId="{68B3BD7C-82F7-4856-9D6E-822D3597CF83}" destId="{09C2E8EA-8956-4C85-A44C-7EA5FB6A9C97}" srcOrd="1" destOrd="0" presId="urn:microsoft.com/office/officeart/2008/layout/LinedList"/>
    <dgm:cxn modelId="{2781FAA0-FDCF-4E29-ADDA-EE7F411E907E}" type="presParOf" srcId="{8E52D04B-0759-4FAC-A129-95BBB30C294D}" destId="{53EFF79E-79BF-400E-B987-8DB769DF161F}" srcOrd="6" destOrd="0" presId="urn:microsoft.com/office/officeart/2008/layout/LinedList"/>
    <dgm:cxn modelId="{7D4E65B6-CCCC-4F04-837B-ED3592A16692}" type="presParOf" srcId="{8E52D04B-0759-4FAC-A129-95BBB30C294D}" destId="{70F1EE05-8D53-4DCC-832F-FC81B91ABCE1}" srcOrd="7" destOrd="0" presId="urn:microsoft.com/office/officeart/2008/layout/LinedList"/>
    <dgm:cxn modelId="{DB5DB1CF-ADAA-4C95-820B-EAA0D3ED076E}" type="presParOf" srcId="{70F1EE05-8D53-4DCC-832F-FC81B91ABCE1}" destId="{48E2627E-4D85-4D73-B121-85E618A4EF71}" srcOrd="0" destOrd="0" presId="urn:microsoft.com/office/officeart/2008/layout/LinedList"/>
    <dgm:cxn modelId="{4A088453-1700-40AE-A9F9-D388752F5949}" type="presParOf" srcId="{70F1EE05-8D53-4DCC-832F-FC81B91ABCE1}" destId="{B4D1CD25-346C-424E-A070-2599987DFA89}" srcOrd="1" destOrd="0" presId="urn:microsoft.com/office/officeart/2008/layout/LinedList"/>
    <dgm:cxn modelId="{ABB22011-AA15-4782-8C40-4055AD52F1C1}" type="presParOf" srcId="{8E52D04B-0759-4FAC-A129-95BBB30C294D}" destId="{9422645C-7AC4-4704-972F-F7863D4D50CF}" srcOrd="8" destOrd="0" presId="urn:microsoft.com/office/officeart/2008/layout/LinedList"/>
    <dgm:cxn modelId="{BC5A2B8A-D0A7-49F2-A3BA-7EDA9CEE3DC4}" type="presParOf" srcId="{8E52D04B-0759-4FAC-A129-95BBB30C294D}" destId="{83750BE9-D5F3-47D4-8A16-3CA6764F8F06}" srcOrd="9" destOrd="0" presId="urn:microsoft.com/office/officeart/2008/layout/LinedList"/>
    <dgm:cxn modelId="{85976B09-C5AC-4059-A654-90AC509A21B4}" type="presParOf" srcId="{83750BE9-D5F3-47D4-8A16-3CA6764F8F06}" destId="{DB6513CD-B960-424C-9C6D-4D44E38C70F3}" srcOrd="0" destOrd="0" presId="urn:microsoft.com/office/officeart/2008/layout/LinedList"/>
    <dgm:cxn modelId="{EBD8FD37-6A49-4FB6-AF4B-8B361CF9843E}" type="presParOf" srcId="{83750BE9-D5F3-47D4-8A16-3CA6764F8F06}" destId="{BB59CFD1-C735-4FF9-88BC-E2ACAE498702}" srcOrd="1" destOrd="0" presId="urn:microsoft.com/office/officeart/2008/layout/LinedList"/>
    <dgm:cxn modelId="{B5A53854-96D2-47B4-A61C-DDB24B0B9E84}" type="presParOf" srcId="{8E52D04B-0759-4FAC-A129-95BBB30C294D}" destId="{A5E65136-82CA-46F6-999F-F022F57330D5}" srcOrd="10" destOrd="0" presId="urn:microsoft.com/office/officeart/2008/layout/LinedList"/>
    <dgm:cxn modelId="{215540F7-1C16-4289-A1AD-742589AB1A7C}" type="presParOf" srcId="{8E52D04B-0759-4FAC-A129-95BBB30C294D}" destId="{D7F0DBBA-F0FB-4915-A70E-D0CFF507EFFF}" srcOrd="11" destOrd="0" presId="urn:microsoft.com/office/officeart/2008/layout/LinedList"/>
    <dgm:cxn modelId="{8AD4062A-5429-4496-B3E3-5A7F01037BAD}" type="presParOf" srcId="{D7F0DBBA-F0FB-4915-A70E-D0CFF507EFFF}" destId="{08D2F323-979D-4999-82AE-AAADD3E295CB}" srcOrd="0" destOrd="0" presId="urn:microsoft.com/office/officeart/2008/layout/LinedList"/>
    <dgm:cxn modelId="{7A549E48-7A43-4B87-8158-CC6F325CC414}" type="presParOf" srcId="{D7F0DBBA-F0FB-4915-A70E-D0CFF507EFFF}" destId="{3C892ABE-6CCD-48EA-9FAB-1FEC19B78F5A}" srcOrd="1" destOrd="0" presId="urn:microsoft.com/office/officeart/2008/layout/LinedList"/>
    <dgm:cxn modelId="{55F2DA00-545C-42BB-97D2-8F967977E1E5}" type="presParOf" srcId="{8E52D04B-0759-4FAC-A129-95BBB30C294D}" destId="{14AC47ED-F357-4C1D-B313-E8730C514639}" srcOrd="12" destOrd="0" presId="urn:microsoft.com/office/officeart/2008/layout/LinedList"/>
    <dgm:cxn modelId="{02DE6BC4-702B-46CE-A7C3-FF1B18D335E9}" type="presParOf" srcId="{8E52D04B-0759-4FAC-A129-95BBB30C294D}" destId="{A8A6D1C8-7735-4857-AADA-93BEEAB2F9A4}" srcOrd="13" destOrd="0" presId="urn:microsoft.com/office/officeart/2008/layout/LinedList"/>
    <dgm:cxn modelId="{A7F183CE-633F-491F-AF39-10F8A4E6801E}" type="presParOf" srcId="{A8A6D1C8-7735-4857-AADA-93BEEAB2F9A4}" destId="{8E65C3A7-23D2-4697-8D03-66F569C9AC35}" srcOrd="0" destOrd="0" presId="urn:microsoft.com/office/officeart/2008/layout/LinedList"/>
    <dgm:cxn modelId="{159CF361-737A-42C9-938C-BB0B4E18F4BE}" type="presParOf" srcId="{A8A6D1C8-7735-4857-AADA-93BEEAB2F9A4}" destId="{FA77BACD-436E-4D09-A5F4-984B11B2A98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7EA4B14-ADFF-492B-94B9-46131252C5BC}"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270DBB28-892F-45AC-8197-BAF25D2321AE}">
      <dgm:prSet/>
      <dgm:spPr/>
      <dgm:t>
        <a:bodyPr/>
        <a:lstStyle/>
        <a:p>
          <a:r>
            <a:rPr lang="en-US"/>
            <a:t>Informed consent and confidentiality ensured.</a:t>
          </a:r>
        </a:p>
      </dgm:t>
    </dgm:pt>
    <dgm:pt modelId="{9A6D460B-C90D-4EA3-AED7-EE3928F0E7A1}" type="parTrans" cxnId="{48D11EE1-1901-4D87-9176-E3C43B04CDF9}">
      <dgm:prSet/>
      <dgm:spPr/>
      <dgm:t>
        <a:bodyPr/>
        <a:lstStyle/>
        <a:p>
          <a:endParaRPr lang="en-US"/>
        </a:p>
      </dgm:t>
    </dgm:pt>
    <dgm:pt modelId="{9CF05D7E-0BD5-4391-A40D-FC18A6E2AA69}" type="sibTrans" cxnId="{48D11EE1-1901-4D87-9176-E3C43B04CDF9}">
      <dgm:prSet/>
      <dgm:spPr/>
      <dgm:t>
        <a:bodyPr/>
        <a:lstStyle/>
        <a:p>
          <a:endParaRPr lang="en-US"/>
        </a:p>
      </dgm:t>
    </dgm:pt>
    <dgm:pt modelId="{861884B8-E88D-4D07-B99A-F1CC3DF11691}">
      <dgm:prSet/>
      <dgm:spPr/>
      <dgm:t>
        <a:bodyPr/>
        <a:lstStyle/>
        <a:p>
          <a:r>
            <a:rPr lang="en-US"/>
            <a:t>IRB approval obtained.</a:t>
          </a:r>
        </a:p>
      </dgm:t>
    </dgm:pt>
    <dgm:pt modelId="{EC638551-D150-4D9D-8E6D-83171AAE9B3F}" type="parTrans" cxnId="{CDA27FFD-BF84-442C-9C57-11F37C1DD7F2}">
      <dgm:prSet/>
      <dgm:spPr/>
      <dgm:t>
        <a:bodyPr/>
        <a:lstStyle/>
        <a:p>
          <a:endParaRPr lang="en-US"/>
        </a:p>
      </dgm:t>
    </dgm:pt>
    <dgm:pt modelId="{A5F6D604-4A3E-47F1-8192-0440DBC0D754}" type="sibTrans" cxnId="{CDA27FFD-BF84-442C-9C57-11F37C1DD7F2}">
      <dgm:prSet/>
      <dgm:spPr/>
      <dgm:t>
        <a:bodyPr/>
        <a:lstStyle/>
        <a:p>
          <a:endParaRPr lang="en-US"/>
        </a:p>
      </dgm:t>
    </dgm:pt>
    <dgm:pt modelId="{E070BC0D-D56C-413F-8660-B462BEE1603C}">
      <dgm:prSet/>
      <dgm:spPr/>
      <dgm:t>
        <a:bodyPr/>
        <a:lstStyle/>
        <a:p>
          <a:r>
            <a:rPr lang="en-US"/>
            <a:t>Cultural sensitivity to avoid biases.</a:t>
          </a:r>
        </a:p>
      </dgm:t>
    </dgm:pt>
    <dgm:pt modelId="{E393AE6A-3FB8-4EEE-A9AA-64014DFE3A01}" type="parTrans" cxnId="{8C07D999-F5EB-40FC-B88D-ED15210EB6A8}">
      <dgm:prSet/>
      <dgm:spPr/>
      <dgm:t>
        <a:bodyPr/>
        <a:lstStyle/>
        <a:p>
          <a:endParaRPr lang="en-US"/>
        </a:p>
      </dgm:t>
    </dgm:pt>
    <dgm:pt modelId="{21A597FF-EB5D-413E-8D2C-02DE36260F5A}" type="sibTrans" cxnId="{8C07D999-F5EB-40FC-B88D-ED15210EB6A8}">
      <dgm:prSet/>
      <dgm:spPr/>
      <dgm:t>
        <a:bodyPr/>
        <a:lstStyle/>
        <a:p>
          <a:endParaRPr lang="en-US"/>
        </a:p>
      </dgm:t>
    </dgm:pt>
    <dgm:pt modelId="{B27022B6-9E34-40A2-A4CC-CC4CCD53F6B8}">
      <dgm:prSet/>
      <dgm:spPr/>
      <dgm:t>
        <a:bodyPr/>
        <a:lstStyle/>
        <a:p>
          <a:r>
            <a:rPr lang="en-US"/>
            <a:t>Participants can withdraw at any time.</a:t>
          </a:r>
        </a:p>
      </dgm:t>
    </dgm:pt>
    <dgm:pt modelId="{890F135E-FCFB-4DC0-98B9-6FF121DA90B3}" type="parTrans" cxnId="{90E91385-7A47-4731-93F7-316C0FD0DB19}">
      <dgm:prSet/>
      <dgm:spPr/>
      <dgm:t>
        <a:bodyPr/>
        <a:lstStyle/>
        <a:p>
          <a:endParaRPr lang="en-US"/>
        </a:p>
      </dgm:t>
    </dgm:pt>
    <dgm:pt modelId="{A4564E44-BA10-4CDC-ABE0-A31F2D1EAF05}" type="sibTrans" cxnId="{90E91385-7A47-4731-93F7-316C0FD0DB19}">
      <dgm:prSet/>
      <dgm:spPr/>
      <dgm:t>
        <a:bodyPr/>
        <a:lstStyle/>
        <a:p>
          <a:endParaRPr lang="en-US"/>
        </a:p>
      </dgm:t>
    </dgm:pt>
    <dgm:pt modelId="{9717AB48-F824-44A6-AC90-350F5924946F}" type="pres">
      <dgm:prSet presAssocID="{87EA4B14-ADFF-492B-94B9-46131252C5BC}" presName="hierChild1" presStyleCnt="0">
        <dgm:presLayoutVars>
          <dgm:chPref val="1"/>
          <dgm:dir/>
          <dgm:animOne val="branch"/>
          <dgm:animLvl val="lvl"/>
          <dgm:resizeHandles/>
        </dgm:presLayoutVars>
      </dgm:prSet>
      <dgm:spPr/>
    </dgm:pt>
    <dgm:pt modelId="{A610CBF0-7224-406B-8B6C-B57BB5372712}" type="pres">
      <dgm:prSet presAssocID="{270DBB28-892F-45AC-8197-BAF25D2321AE}" presName="hierRoot1" presStyleCnt="0"/>
      <dgm:spPr/>
    </dgm:pt>
    <dgm:pt modelId="{B5AD3E1E-119E-43A2-9989-7F48B9C145F4}" type="pres">
      <dgm:prSet presAssocID="{270DBB28-892F-45AC-8197-BAF25D2321AE}" presName="composite" presStyleCnt="0"/>
      <dgm:spPr/>
    </dgm:pt>
    <dgm:pt modelId="{D25E54E2-2025-4CC9-BDA7-4164C2D3AE39}" type="pres">
      <dgm:prSet presAssocID="{270DBB28-892F-45AC-8197-BAF25D2321AE}" presName="background" presStyleLbl="node0" presStyleIdx="0" presStyleCnt="4"/>
      <dgm:spPr/>
    </dgm:pt>
    <dgm:pt modelId="{947C77C9-DDDC-4E63-926F-AA7ACB638FA5}" type="pres">
      <dgm:prSet presAssocID="{270DBB28-892F-45AC-8197-BAF25D2321AE}" presName="text" presStyleLbl="fgAcc0" presStyleIdx="0" presStyleCnt="4">
        <dgm:presLayoutVars>
          <dgm:chPref val="3"/>
        </dgm:presLayoutVars>
      </dgm:prSet>
      <dgm:spPr/>
    </dgm:pt>
    <dgm:pt modelId="{3F8C4511-9411-449A-A97B-73DE380399C6}" type="pres">
      <dgm:prSet presAssocID="{270DBB28-892F-45AC-8197-BAF25D2321AE}" presName="hierChild2" presStyleCnt="0"/>
      <dgm:spPr/>
    </dgm:pt>
    <dgm:pt modelId="{9DCEAFBC-5FF2-4554-BC9E-46ECAA559E10}" type="pres">
      <dgm:prSet presAssocID="{861884B8-E88D-4D07-B99A-F1CC3DF11691}" presName="hierRoot1" presStyleCnt="0"/>
      <dgm:spPr/>
    </dgm:pt>
    <dgm:pt modelId="{AF140D86-57FE-47AC-BCDC-B5F9CEF6FBDC}" type="pres">
      <dgm:prSet presAssocID="{861884B8-E88D-4D07-B99A-F1CC3DF11691}" presName="composite" presStyleCnt="0"/>
      <dgm:spPr/>
    </dgm:pt>
    <dgm:pt modelId="{DAF2EB58-E225-4F43-9E52-EDAB705C3FD6}" type="pres">
      <dgm:prSet presAssocID="{861884B8-E88D-4D07-B99A-F1CC3DF11691}" presName="background" presStyleLbl="node0" presStyleIdx="1" presStyleCnt="4"/>
      <dgm:spPr/>
    </dgm:pt>
    <dgm:pt modelId="{10AB26B0-DEFD-46F8-A291-BED1A3DD7D4C}" type="pres">
      <dgm:prSet presAssocID="{861884B8-E88D-4D07-B99A-F1CC3DF11691}" presName="text" presStyleLbl="fgAcc0" presStyleIdx="1" presStyleCnt="4">
        <dgm:presLayoutVars>
          <dgm:chPref val="3"/>
        </dgm:presLayoutVars>
      </dgm:prSet>
      <dgm:spPr/>
    </dgm:pt>
    <dgm:pt modelId="{0C6422A7-759A-4B39-9697-0FA21B69DF05}" type="pres">
      <dgm:prSet presAssocID="{861884B8-E88D-4D07-B99A-F1CC3DF11691}" presName="hierChild2" presStyleCnt="0"/>
      <dgm:spPr/>
    </dgm:pt>
    <dgm:pt modelId="{C16C65B8-5FD0-4506-8F2E-CD50D96CF708}" type="pres">
      <dgm:prSet presAssocID="{E070BC0D-D56C-413F-8660-B462BEE1603C}" presName="hierRoot1" presStyleCnt="0"/>
      <dgm:spPr/>
    </dgm:pt>
    <dgm:pt modelId="{8AB68E55-AD26-47E3-8656-9ED91DE83EF6}" type="pres">
      <dgm:prSet presAssocID="{E070BC0D-D56C-413F-8660-B462BEE1603C}" presName="composite" presStyleCnt="0"/>
      <dgm:spPr/>
    </dgm:pt>
    <dgm:pt modelId="{FCE250D6-ADB1-407D-8863-C1A8D47EB057}" type="pres">
      <dgm:prSet presAssocID="{E070BC0D-D56C-413F-8660-B462BEE1603C}" presName="background" presStyleLbl="node0" presStyleIdx="2" presStyleCnt="4"/>
      <dgm:spPr/>
    </dgm:pt>
    <dgm:pt modelId="{FD43020A-130E-4842-8AA1-1A3043384D1F}" type="pres">
      <dgm:prSet presAssocID="{E070BC0D-D56C-413F-8660-B462BEE1603C}" presName="text" presStyleLbl="fgAcc0" presStyleIdx="2" presStyleCnt="4">
        <dgm:presLayoutVars>
          <dgm:chPref val="3"/>
        </dgm:presLayoutVars>
      </dgm:prSet>
      <dgm:spPr/>
    </dgm:pt>
    <dgm:pt modelId="{425FB6B2-4507-4FA5-A00E-04255729C665}" type="pres">
      <dgm:prSet presAssocID="{E070BC0D-D56C-413F-8660-B462BEE1603C}" presName="hierChild2" presStyleCnt="0"/>
      <dgm:spPr/>
    </dgm:pt>
    <dgm:pt modelId="{FDD1B3F4-2FD4-4558-9CD7-380F6FE35F1E}" type="pres">
      <dgm:prSet presAssocID="{B27022B6-9E34-40A2-A4CC-CC4CCD53F6B8}" presName="hierRoot1" presStyleCnt="0"/>
      <dgm:spPr/>
    </dgm:pt>
    <dgm:pt modelId="{2E98A2F8-CB29-44E4-BE30-4C72351A7401}" type="pres">
      <dgm:prSet presAssocID="{B27022B6-9E34-40A2-A4CC-CC4CCD53F6B8}" presName="composite" presStyleCnt="0"/>
      <dgm:spPr/>
    </dgm:pt>
    <dgm:pt modelId="{BD1D9B3A-CEF5-46D0-8E2E-D7E0E07CFE28}" type="pres">
      <dgm:prSet presAssocID="{B27022B6-9E34-40A2-A4CC-CC4CCD53F6B8}" presName="background" presStyleLbl="node0" presStyleIdx="3" presStyleCnt="4"/>
      <dgm:spPr/>
    </dgm:pt>
    <dgm:pt modelId="{6BD745A4-227A-4873-8079-C070B21AD13B}" type="pres">
      <dgm:prSet presAssocID="{B27022B6-9E34-40A2-A4CC-CC4CCD53F6B8}" presName="text" presStyleLbl="fgAcc0" presStyleIdx="3" presStyleCnt="4">
        <dgm:presLayoutVars>
          <dgm:chPref val="3"/>
        </dgm:presLayoutVars>
      </dgm:prSet>
      <dgm:spPr/>
    </dgm:pt>
    <dgm:pt modelId="{E233A57D-148D-431D-94F3-1C9AA5E28C77}" type="pres">
      <dgm:prSet presAssocID="{B27022B6-9E34-40A2-A4CC-CC4CCD53F6B8}" presName="hierChild2" presStyleCnt="0"/>
      <dgm:spPr/>
    </dgm:pt>
  </dgm:ptLst>
  <dgm:cxnLst>
    <dgm:cxn modelId="{EF546D28-312F-4942-ACC5-CAE88CA14AEB}" type="presOf" srcId="{B27022B6-9E34-40A2-A4CC-CC4CCD53F6B8}" destId="{6BD745A4-227A-4873-8079-C070B21AD13B}" srcOrd="0" destOrd="0" presId="urn:microsoft.com/office/officeart/2005/8/layout/hierarchy1"/>
    <dgm:cxn modelId="{2FB73153-D2CB-4382-8E59-A8BD859F0766}" type="presOf" srcId="{270DBB28-892F-45AC-8197-BAF25D2321AE}" destId="{947C77C9-DDDC-4E63-926F-AA7ACB638FA5}" srcOrd="0" destOrd="0" presId="urn:microsoft.com/office/officeart/2005/8/layout/hierarchy1"/>
    <dgm:cxn modelId="{90E91385-7A47-4731-93F7-316C0FD0DB19}" srcId="{87EA4B14-ADFF-492B-94B9-46131252C5BC}" destId="{B27022B6-9E34-40A2-A4CC-CC4CCD53F6B8}" srcOrd="3" destOrd="0" parTransId="{890F135E-FCFB-4DC0-98B9-6FF121DA90B3}" sibTransId="{A4564E44-BA10-4CDC-ABE0-A31F2D1EAF05}"/>
    <dgm:cxn modelId="{7A5EB094-DB34-4394-813A-EE6BD45050FE}" type="presOf" srcId="{87EA4B14-ADFF-492B-94B9-46131252C5BC}" destId="{9717AB48-F824-44A6-AC90-350F5924946F}" srcOrd="0" destOrd="0" presId="urn:microsoft.com/office/officeart/2005/8/layout/hierarchy1"/>
    <dgm:cxn modelId="{09636D95-B602-4850-9F4B-700F375BD29F}" type="presOf" srcId="{E070BC0D-D56C-413F-8660-B462BEE1603C}" destId="{FD43020A-130E-4842-8AA1-1A3043384D1F}" srcOrd="0" destOrd="0" presId="urn:microsoft.com/office/officeart/2005/8/layout/hierarchy1"/>
    <dgm:cxn modelId="{8C07D999-F5EB-40FC-B88D-ED15210EB6A8}" srcId="{87EA4B14-ADFF-492B-94B9-46131252C5BC}" destId="{E070BC0D-D56C-413F-8660-B462BEE1603C}" srcOrd="2" destOrd="0" parTransId="{E393AE6A-3FB8-4EEE-A9AA-64014DFE3A01}" sibTransId="{21A597FF-EB5D-413E-8D2C-02DE36260F5A}"/>
    <dgm:cxn modelId="{DAB300CB-3E1F-4C2F-AD85-AC569EB92365}" type="presOf" srcId="{861884B8-E88D-4D07-B99A-F1CC3DF11691}" destId="{10AB26B0-DEFD-46F8-A291-BED1A3DD7D4C}" srcOrd="0" destOrd="0" presId="urn:microsoft.com/office/officeart/2005/8/layout/hierarchy1"/>
    <dgm:cxn modelId="{48D11EE1-1901-4D87-9176-E3C43B04CDF9}" srcId="{87EA4B14-ADFF-492B-94B9-46131252C5BC}" destId="{270DBB28-892F-45AC-8197-BAF25D2321AE}" srcOrd="0" destOrd="0" parTransId="{9A6D460B-C90D-4EA3-AED7-EE3928F0E7A1}" sibTransId="{9CF05D7E-0BD5-4391-A40D-FC18A6E2AA69}"/>
    <dgm:cxn modelId="{CDA27FFD-BF84-442C-9C57-11F37C1DD7F2}" srcId="{87EA4B14-ADFF-492B-94B9-46131252C5BC}" destId="{861884B8-E88D-4D07-B99A-F1CC3DF11691}" srcOrd="1" destOrd="0" parTransId="{EC638551-D150-4D9D-8E6D-83171AAE9B3F}" sibTransId="{A5F6D604-4A3E-47F1-8192-0440DBC0D754}"/>
    <dgm:cxn modelId="{DB4A0807-9128-4927-827B-7B183BF74F60}" type="presParOf" srcId="{9717AB48-F824-44A6-AC90-350F5924946F}" destId="{A610CBF0-7224-406B-8B6C-B57BB5372712}" srcOrd="0" destOrd="0" presId="urn:microsoft.com/office/officeart/2005/8/layout/hierarchy1"/>
    <dgm:cxn modelId="{B201437E-CB8A-48E1-B3E2-113CD10B3822}" type="presParOf" srcId="{A610CBF0-7224-406B-8B6C-B57BB5372712}" destId="{B5AD3E1E-119E-43A2-9989-7F48B9C145F4}" srcOrd="0" destOrd="0" presId="urn:microsoft.com/office/officeart/2005/8/layout/hierarchy1"/>
    <dgm:cxn modelId="{C6352708-8F3C-4231-B1C9-EFD4AD01AF0C}" type="presParOf" srcId="{B5AD3E1E-119E-43A2-9989-7F48B9C145F4}" destId="{D25E54E2-2025-4CC9-BDA7-4164C2D3AE39}" srcOrd="0" destOrd="0" presId="urn:microsoft.com/office/officeart/2005/8/layout/hierarchy1"/>
    <dgm:cxn modelId="{176549FF-62B4-4891-8E1F-36608251B456}" type="presParOf" srcId="{B5AD3E1E-119E-43A2-9989-7F48B9C145F4}" destId="{947C77C9-DDDC-4E63-926F-AA7ACB638FA5}" srcOrd="1" destOrd="0" presId="urn:microsoft.com/office/officeart/2005/8/layout/hierarchy1"/>
    <dgm:cxn modelId="{DCC181C9-B515-4F3D-B90A-25915F8C60B5}" type="presParOf" srcId="{A610CBF0-7224-406B-8B6C-B57BB5372712}" destId="{3F8C4511-9411-449A-A97B-73DE380399C6}" srcOrd="1" destOrd="0" presId="urn:microsoft.com/office/officeart/2005/8/layout/hierarchy1"/>
    <dgm:cxn modelId="{F2B440F7-914B-4A9D-ADE5-D61FF1E8EB02}" type="presParOf" srcId="{9717AB48-F824-44A6-AC90-350F5924946F}" destId="{9DCEAFBC-5FF2-4554-BC9E-46ECAA559E10}" srcOrd="1" destOrd="0" presId="urn:microsoft.com/office/officeart/2005/8/layout/hierarchy1"/>
    <dgm:cxn modelId="{AD1F33DF-42CD-48A9-8D87-E4FEDBC2ECC1}" type="presParOf" srcId="{9DCEAFBC-5FF2-4554-BC9E-46ECAA559E10}" destId="{AF140D86-57FE-47AC-BCDC-B5F9CEF6FBDC}" srcOrd="0" destOrd="0" presId="urn:microsoft.com/office/officeart/2005/8/layout/hierarchy1"/>
    <dgm:cxn modelId="{2BF9567B-477F-4662-8808-EA2DE6B94971}" type="presParOf" srcId="{AF140D86-57FE-47AC-BCDC-B5F9CEF6FBDC}" destId="{DAF2EB58-E225-4F43-9E52-EDAB705C3FD6}" srcOrd="0" destOrd="0" presId="urn:microsoft.com/office/officeart/2005/8/layout/hierarchy1"/>
    <dgm:cxn modelId="{AD01B75E-CEC1-4503-8E5D-3F8E240EFAD4}" type="presParOf" srcId="{AF140D86-57FE-47AC-BCDC-B5F9CEF6FBDC}" destId="{10AB26B0-DEFD-46F8-A291-BED1A3DD7D4C}" srcOrd="1" destOrd="0" presId="urn:microsoft.com/office/officeart/2005/8/layout/hierarchy1"/>
    <dgm:cxn modelId="{74CD8DF1-ED27-4D3F-A1F7-78F2FA18F700}" type="presParOf" srcId="{9DCEAFBC-5FF2-4554-BC9E-46ECAA559E10}" destId="{0C6422A7-759A-4B39-9697-0FA21B69DF05}" srcOrd="1" destOrd="0" presId="urn:microsoft.com/office/officeart/2005/8/layout/hierarchy1"/>
    <dgm:cxn modelId="{70AB7D21-8A8D-4174-96DE-E630CAC825E8}" type="presParOf" srcId="{9717AB48-F824-44A6-AC90-350F5924946F}" destId="{C16C65B8-5FD0-4506-8F2E-CD50D96CF708}" srcOrd="2" destOrd="0" presId="urn:microsoft.com/office/officeart/2005/8/layout/hierarchy1"/>
    <dgm:cxn modelId="{5020897E-982D-4F02-B25B-757DF613F5FE}" type="presParOf" srcId="{C16C65B8-5FD0-4506-8F2E-CD50D96CF708}" destId="{8AB68E55-AD26-47E3-8656-9ED91DE83EF6}" srcOrd="0" destOrd="0" presId="urn:microsoft.com/office/officeart/2005/8/layout/hierarchy1"/>
    <dgm:cxn modelId="{A738F391-CF98-4969-B9D0-311B2A864544}" type="presParOf" srcId="{8AB68E55-AD26-47E3-8656-9ED91DE83EF6}" destId="{FCE250D6-ADB1-407D-8863-C1A8D47EB057}" srcOrd="0" destOrd="0" presId="urn:microsoft.com/office/officeart/2005/8/layout/hierarchy1"/>
    <dgm:cxn modelId="{0EF19561-F9F1-4D53-BED0-FDE0C9CCE08E}" type="presParOf" srcId="{8AB68E55-AD26-47E3-8656-9ED91DE83EF6}" destId="{FD43020A-130E-4842-8AA1-1A3043384D1F}" srcOrd="1" destOrd="0" presId="urn:microsoft.com/office/officeart/2005/8/layout/hierarchy1"/>
    <dgm:cxn modelId="{CF60ACEC-5E14-4927-9A4C-46DF23CB6138}" type="presParOf" srcId="{C16C65B8-5FD0-4506-8F2E-CD50D96CF708}" destId="{425FB6B2-4507-4FA5-A00E-04255729C665}" srcOrd="1" destOrd="0" presId="urn:microsoft.com/office/officeart/2005/8/layout/hierarchy1"/>
    <dgm:cxn modelId="{5779C01C-97E2-4E11-999F-DB1F2B792FC4}" type="presParOf" srcId="{9717AB48-F824-44A6-AC90-350F5924946F}" destId="{FDD1B3F4-2FD4-4558-9CD7-380F6FE35F1E}" srcOrd="3" destOrd="0" presId="urn:microsoft.com/office/officeart/2005/8/layout/hierarchy1"/>
    <dgm:cxn modelId="{2CA6461C-C9B2-41A0-96FB-082AA922F83C}" type="presParOf" srcId="{FDD1B3F4-2FD4-4558-9CD7-380F6FE35F1E}" destId="{2E98A2F8-CB29-44E4-BE30-4C72351A7401}" srcOrd="0" destOrd="0" presId="urn:microsoft.com/office/officeart/2005/8/layout/hierarchy1"/>
    <dgm:cxn modelId="{8818AF37-4EE0-478E-9B2F-022343D1AE6B}" type="presParOf" srcId="{2E98A2F8-CB29-44E4-BE30-4C72351A7401}" destId="{BD1D9B3A-CEF5-46D0-8E2E-D7E0E07CFE28}" srcOrd="0" destOrd="0" presId="urn:microsoft.com/office/officeart/2005/8/layout/hierarchy1"/>
    <dgm:cxn modelId="{546686C6-3392-4836-8EF6-278381352CC1}" type="presParOf" srcId="{2E98A2F8-CB29-44E4-BE30-4C72351A7401}" destId="{6BD745A4-227A-4873-8079-C070B21AD13B}" srcOrd="1" destOrd="0" presId="urn:microsoft.com/office/officeart/2005/8/layout/hierarchy1"/>
    <dgm:cxn modelId="{AB5F429C-8BFA-4FFD-B08C-484315C50F3E}" type="presParOf" srcId="{FDD1B3F4-2FD4-4558-9CD7-380F6FE35F1E}" destId="{E233A57D-148D-431D-94F3-1C9AA5E28C7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9A94D00-253A-42FF-B63C-54CB8E70E18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BB758059-9E6A-4306-B722-1A487868F818}">
      <dgm:prSet/>
      <dgm:spPr/>
      <dgm:t>
        <a:bodyPr/>
        <a:lstStyle/>
        <a:p>
          <a:r>
            <a:rPr lang="en-US"/>
            <a:t>Addresses gaps in research on African international students.</a:t>
          </a:r>
        </a:p>
      </dgm:t>
    </dgm:pt>
    <dgm:pt modelId="{59D3D6C2-341F-40CB-8E7A-8A13E2EA1F4D}" type="parTrans" cxnId="{ECC83211-D2D9-4848-9055-88783F0CF804}">
      <dgm:prSet/>
      <dgm:spPr/>
      <dgm:t>
        <a:bodyPr/>
        <a:lstStyle/>
        <a:p>
          <a:endParaRPr lang="en-US"/>
        </a:p>
      </dgm:t>
    </dgm:pt>
    <dgm:pt modelId="{7DE23C31-4B22-4415-8C9B-7FEC0F1686F0}" type="sibTrans" cxnId="{ECC83211-D2D9-4848-9055-88783F0CF804}">
      <dgm:prSet/>
      <dgm:spPr/>
      <dgm:t>
        <a:bodyPr/>
        <a:lstStyle/>
        <a:p>
          <a:endParaRPr lang="en-US"/>
        </a:p>
      </dgm:t>
    </dgm:pt>
    <dgm:pt modelId="{495E8E7D-2C60-4977-BD7A-39F4C2F29AC4}">
      <dgm:prSet/>
      <dgm:spPr/>
      <dgm:t>
        <a:bodyPr/>
        <a:lstStyle/>
        <a:p>
          <a:r>
            <a:rPr lang="en-US"/>
            <a:t>Provides actionable recommendations for  improving academic support.</a:t>
          </a:r>
        </a:p>
      </dgm:t>
    </dgm:pt>
    <dgm:pt modelId="{C0F876F4-EECE-46AA-9346-2415D44F5579}" type="parTrans" cxnId="{98159A9D-DC90-4E2B-9D7B-1D75F8413D4F}">
      <dgm:prSet/>
      <dgm:spPr/>
      <dgm:t>
        <a:bodyPr/>
        <a:lstStyle/>
        <a:p>
          <a:endParaRPr lang="en-US"/>
        </a:p>
      </dgm:t>
    </dgm:pt>
    <dgm:pt modelId="{05F5368A-5863-47EA-8ABE-E2BEC335B1C4}" type="sibTrans" cxnId="{98159A9D-DC90-4E2B-9D7B-1D75F8413D4F}">
      <dgm:prSet/>
      <dgm:spPr/>
      <dgm:t>
        <a:bodyPr/>
        <a:lstStyle/>
        <a:p>
          <a:endParaRPr lang="en-US"/>
        </a:p>
      </dgm:t>
    </dgm:pt>
    <dgm:pt modelId="{2112F01D-80C2-4543-B00A-1C9AE62B347D}">
      <dgm:prSet/>
      <dgm:spPr/>
      <dgm:t>
        <a:bodyPr/>
        <a:lstStyle/>
        <a:p>
          <a:r>
            <a:rPr lang="en-US"/>
            <a:t>Enhances retention and success rates through equitable practices.</a:t>
          </a:r>
        </a:p>
      </dgm:t>
    </dgm:pt>
    <dgm:pt modelId="{EDAECEB7-9B90-4693-A64C-F4B90FBED3F3}" type="parTrans" cxnId="{0001F2F8-15A3-4F0F-83F1-7359DBE7098D}">
      <dgm:prSet/>
      <dgm:spPr/>
      <dgm:t>
        <a:bodyPr/>
        <a:lstStyle/>
        <a:p>
          <a:endParaRPr lang="en-US"/>
        </a:p>
      </dgm:t>
    </dgm:pt>
    <dgm:pt modelId="{332588A9-F685-4BF9-ADCF-4393D50BEFBD}" type="sibTrans" cxnId="{0001F2F8-15A3-4F0F-83F1-7359DBE7098D}">
      <dgm:prSet/>
      <dgm:spPr/>
      <dgm:t>
        <a:bodyPr/>
        <a:lstStyle/>
        <a:p>
          <a:endParaRPr lang="en-US"/>
        </a:p>
      </dgm:t>
    </dgm:pt>
    <dgm:pt modelId="{05F4C885-852F-4D1A-922C-1ADE466AA474}">
      <dgm:prSet/>
      <dgm:spPr/>
      <dgm:t>
        <a:bodyPr/>
        <a:lstStyle/>
        <a:p>
          <a:r>
            <a:rPr lang="en-US"/>
            <a:t>Contributes to fostering inclusive learning environments.</a:t>
          </a:r>
        </a:p>
      </dgm:t>
    </dgm:pt>
    <dgm:pt modelId="{5720BBD8-2C2F-4F41-8FC5-46F3E24E5F06}" type="parTrans" cxnId="{27B39790-EDD1-459E-BC91-3BB46EE62FA0}">
      <dgm:prSet/>
      <dgm:spPr/>
      <dgm:t>
        <a:bodyPr/>
        <a:lstStyle/>
        <a:p>
          <a:endParaRPr lang="en-US"/>
        </a:p>
      </dgm:t>
    </dgm:pt>
    <dgm:pt modelId="{58EB2EB6-1FDC-4345-8624-2700A192FF79}" type="sibTrans" cxnId="{27B39790-EDD1-459E-BC91-3BB46EE62FA0}">
      <dgm:prSet/>
      <dgm:spPr/>
      <dgm:t>
        <a:bodyPr/>
        <a:lstStyle/>
        <a:p>
          <a:endParaRPr lang="en-US"/>
        </a:p>
      </dgm:t>
    </dgm:pt>
    <dgm:pt modelId="{2193D25B-813D-41C8-A1E4-DE664145777C}" type="pres">
      <dgm:prSet presAssocID="{F9A94D00-253A-42FF-B63C-54CB8E70E187}" presName="vert0" presStyleCnt="0">
        <dgm:presLayoutVars>
          <dgm:dir/>
          <dgm:animOne val="branch"/>
          <dgm:animLvl val="lvl"/>
        </dgm:presLayoutVars>
      </dgm:prSet>
      <dgm:spPr/>
    </dgm:pt>
    <dgm:pt modelId="{E2208ADF-9927-4669-B035-5D2709AD91C3}" type="pres">
      <dgm:prSet presAssocID="{BB758059-9E6A-4306-B722-1A487868F818}" presName="thickLine" presStyleLbl="alignNode1" presStyleIdx="0" presStyleCnt="4"/>
      <dgm:spPr/>
    </dgm:pt>
    <dgm:pt modelId="{E441EA06-A6BB-4D71-8268-D5D6E7D1E44B}" type="pres">
      <dgm:prSet presAssocID="{BB758059-9E6A-4306-B722-1A487868F818}" presName="horz1" presStyleCnt="0"/>
      <dgm:spPr/>
    </dgm:pt>
    <dgm:pt modelId="{3136687F-E7DD-4CEC-A1E2-EF70C9D76B32}" type="pres">
      <dgm:prSet presAssocID="{BB758059-9E6A-4306-B722-1A487868F818}" presName="tx1" presStyleLbl="revTx" presStyleIdx="0" presStyleCnt="4"/>
      <dgm:spPr/>
    </dgm:pt>
    <dgm:pt modelId="{B7F250EC-8FE4-4E30-BFEF-0A43D93608AA}" type="pres">
      <dgm:prSet presAssocID="{BB758059-9E6A-4306-B722-1A487868F818}" presName="vert1" presStyleCnt="0"/>
      <dgm:spPr/>
    </dgm:pt>
    <dgm:pt modelId="{B860D37A-FD84-4ECF-8013-8E06B88F5E36}" type="pres">
      <dgm:prSet presAssocID="{495E8E7D-2C60-4977-BD7A-39F4C2F29AC4}" presName="thickLine" presStyleLbl="alignNode1" presStyleIdx="1" presStyleCnt="4"/>
      <dgm:spPr/>
    </dgm:pt>
    <dgm:pt modelId="{28C2CE5F-9A25-4CE8-8BEB-01A3FEFE10DC}" type="pres">
      <dgm:prSet presAssocID="{495E8E7D-2C60-4977-BD7A-39F4C2F29AC4}" presName="horz1" presStyleCnt="0"/>
      <dgm:spPr/>
    </dgm:pt>
    <dgm:pt modelId="{B321BFAA-5802-45C9-ACCC-11BBC42945BD}" type="pres">
      <dgm:prSet presAssocID="{495E8E7D-2C60-4977-BD7A-39F4C2F29AC4}" presName="tx1" presStyleLbl="revTx" presStyleIdx="1" presStyleCnt="4"/>
      <dgm:spPr/>
    </dgm:pt>
    <dgm:pt modelId="{F7BE4503-61C0-4F33-9967-9D3F915297A2}" type="pres">
      <dgm:prSet presAssocID="{495E8E7D-2C60-4977-BD7A-39F4C2F29AC4}" presName="vert1" presStyleCnt="0"/>
      <dgm:spPr/>
    </dgm:pt>
    <dgm:pt modelId="{F498E69F-046C-40A3-B812-997D4CE008A8}" type="pres">
      <dgm:prSet presAssocID="{2112F01D-80C2-4543-B00A-1C9AE62B347D}" presName="thickLine" presStyleLbl="alignNode1" presStyleIdx="2" presStyleCnt="4"/>
      <dgm:spPr/>
    </dgm:pt>
    <dgm:pt modelId="{3E260034-3DF5-4D04-8925-A120812FA381}" type="pres">
      <dgm:prSet presAssocID="{2112F01D-80C2-4543-B00A-1C9AE62B347D}" presName="horz1" presStyleCnt="0"/>
      <dgm:spPr/>
    </dgm:pt>
    <dgm:pt modelId="{5DAAF723-103E-41B8-9224-D220823C60BB}" type="pres">
      <dgm:prSet presAssocID="{2112F01D-80C2-4543-B00A-1C9AE62B347D}" presName="tx1" presStyleLbl="revTx" presStyleIdx="2" presStyleCnt="4"/>
      <dgm:spPr/>
    </dgm:pt>
    <dgm:pt modelId="{FB9C0C1B-3C52-49D8-95D2-8C698F60906B}" type="pres">
      <dgm:prSet presAssocID="{2112F01D-80C2-4543-B00A-1C9AE62B347D}" presName="vert1" presStyleCnt="0"/>
      <dgm:spPr/>
    </dgm:pt>
    <dgm:pt modelId="{6CDA6572-9708-4411-A6B9-FDA544B474F1}" type="pres">
      <dgm:prSet presAssocID="{05F4C885-852F-4D1A-922C-1ADE466AA474}" presName="thickLine" presStyleLbl="alignNode1" presStyleIdx="3" presStyleCnt="4"/>
      <dgm:spPr/>
    </dgm:pt>
    <dgm:pt modelId="{1A8C6ABC-071D-4E59-9041-1CAAD6889CEC}" type="pres">
      <dgm:prSet presAssocID="{05F4C885-852F-4D1A-922C-1ADE466AA474}" presName="horz1" presStyleCnt="0"/>
      <dgm:spPr/>
    </dgm:pt>
    <dgm:pt modelId="{69606FE6-13EE-455C-A506-300EC284286F}" type="pres">
      <dgm:prSet presAssocID="{05F4C885-852F-4D1A-922C-1ADE466AA474}" presName="tx1" presStyleLbl="revTx" presStyleIdx="3" presStyleCnt="4"/>
      <dgm:spPr/>
    </dgm:pt>
    <dgm:pt modelId="{61E41657-A698-4F80-9749-1DC19335D228}" type="pres">
      <dgm:prSet presAssocID="{05F4C885-852F-4D1A-922C-1ADE466AA474}" presName="vert1" presStyleCnt="0"/>
      <dgm:spPr/>
    </dgm:pt>
  </dgm:ptLst>
  <dgm:cxnLst>
    <dgm:cxn modelId="{ECC83211-D2D9-4848-9055-88783F0CF804}" srcId="{F9A94D00-253A-42FF-B63C-54CB8E70E187}" destId="{BB758059-9E6A-4306-B722-1A487868F818}" srcOrd="0" destOrd="0" parTransId="{59D3D6C2-341F-40CB-8E7A-8A13E2EA1F4D}" sibTransId="{7DE23C31-4B22-4415-8C9B-7FEC0F1686F0}"/>
    <dgm:cxn modelId="{E2FD3415-2E04-4C94-BCA1-BEFC514C57B7}" type="presOf" srcId="{495E8E7D-2C60-4977-BD7A-39F4C2F29AC4}" destId="{B321BFAA-5802-45C9-ACCC-11BBC42945BD}" srcOrd="0" destOrd="0" presId="urn:microsoft.com/office/officeart/2008/layout/LinedList"/>
    <dgm:cxn modelId="{82746020-799D-43E2-AA01-04DA46DDD45D}" type="presOf" srcId="{2112F01D-80C2-4543-B00A-1C9AE62B347D}" destId="{5DAAF723-103E-41B8-9224-D220823C60BB}" srcOrd="0" destOrd="0" presId="urn:microsoft.com/office/officeart/2008/layout/LinedList"/>
    <dgm:cxn modelId="{27B39790-EDD1-459E-BC91-3BB46EE62FA0}" srcId="{F9A94D00-253A-42FF-B63C-54CB8E70E187}" destId="{05F4C885-852F-4D1A-922C-1ADE466AA474}" srcOrd="3" destOrd="0" parTransId="{5720BBD8-2C2F-4F41-8FC5-46F3E24E5F06}" sibTransId="{58EB2EB6-1FDC-4345-8624-2700A192FF79}"/>
    <dgm:cxn modelId="{98159A9D-DC90-4E2B-9D7B-1D75F8413D4F}" srcId="{F9A94D00-253A-42FF-B63C-54CB8E70E187}" destId="{495E8E7D-2C60-4977-BD7A-39F4C2F29AC4}" srcOrd="1" destOrd="0" parTransId="{C0F876F4-EECE-46AA-9346-2415D44F5579}" sibTransId="{05F5368A-5863-47EA-8ABE-E2BEC335B1C4}"/>
    <dgm:cxn modelId="{3FD570BD-AA62-4E0D-A35F-FE6E4DE8254F}" type="presOf" srcId="{F9A94D00-253A-42FF-B63C-54CB8E70E187}" destId="{2193D25B-813D-41C8-A1E4-DE664145777C}" srcOrd="0" destOrd="0" presId="urn:microsoft.com/office/officeart/2008/layout/LinedList"/>
    <dgm:cxn modelId="{A38C68EA-98F4-49DE-ABD3-F42C1B8D4F68}" type="presOf" srcId="{BB758059-9E6A-4306-B722-1A487868F818}" destId="{3136687F-E7DD-4CEC-A1E2-EF70C9D76B32}" srcOrd="0" destOrd="0" presId="urn:microsoft.com/office/officeart/2008/layout/LinedList"/>
    <dgm:cxn modelId="{C2A3A8F5-E089-4EB6-96A1-A83B53F6B382}" type="presOf" srcId="{05F4C885-852F-4D1A-922C-1ADE466AA474}" destId="{69606FE6-13EE-455C-A506-300EC284286F}" srcOrd="0" destOrd="0" presId="urn:microsoft.com/office/officeart/2008/layout/LinedList"/>
    <dgm:cxn modelId="{0001F2F8-15A3-4F0F-83F1-7359DBE7098D}" srcId="{F9A94D00-253A-42FF-B63C-54CB8E70E187}" destId="{2112F01D-80C2-4543-B00A-1C9AE62B347D}" srcOrd="2" destOrd="0" parTransId="{EDAECEB7-9B90-4693-A64C-F4B90FBED3F3}" sibTransId="{332588A9-F685-4BF9-ADCF-4393D50BEFBD}"/>
    <dgm:cxn modelId="{C761F67B-74A9-4510-BC95-A530CEC6416D}" type="presParOf" srcId="{2193D25B-813D-41C8-A1E4-DE664145777C}" destId="{E2208ADF-9927-4669-B035-5D2709AD91C3}" srcOrd="0" destOrd="0" presId="urn:microsoft.com/office/officeart/2008/layout/LinedList"/>
    <dgm:cxn modelId="{465D2BC6-F2F5-4441-A1DE-66C9FB9A8BC9}" type="presParOf" srcId="{2193D25B-813D-41C8-A1E4-DE664145777C}" destId="{E441EA06-A6BB-4D71-8268-D5D6E7D1E44B}" srcOrd="1" destOrd="0" presId="urn:microsoft.com/office/officeart/2008/layout/LinedList"/>
    <dgm:cxn modelId="{F52785AC-2C20-4C97-B703-31A84322E991}" type="presParOf" srcId="{E441EA06-A6BB-4D71-8268-D5D6E7D1E44B}" destId="{3136687F-E7DD-4CEC-A1E2-EF70C9D76B32}" srcOrd="0" destOrd="0" presId="urn:microsoft.com/office/officeart/2008/layout/LinedList"/>
    <dgm:cxn modelId="{266A4238-EA10-4E97-B52C-578A7506D6C3}" type="presParOf" srcId="{E441EA06-A6BB-4D71-8268-D5D6E7D1E44B}" destId="{B7F250EC-8FE4-4E30-BFEF-0A43D93608AA}" srcOrd="1" destOrd="0" presId="urn:microsoft.com/office/officeart/2008/layout/LinedList"/>
    <dgm:cxn modelId="{298FA0AD-C7C6-45FC-A2B6-D92288C2F314}" type="presParOf" srcId="{2193D25B-813D-41C8-A1E4-DE664145777C}" destId="{B860D37A-FD84-4ECF-8013-8E06B88F5E36}" srcOrd="2" destOrd="0" presId="urn:microsoft.com/office/officeart/2008/layout/LinedList"/>
    <dgm:cxn modelId="{F0FA607F-3609-4780-B8FA-17DF461058B5}" type="presParOf" srcId="{2193D25B-813D-41C8-A1E4-DE664145777C}" destId="{28C2CE5F-9A25-4CE8-8BEB-01A3FEFE10DC}" srcOrd="3" destOrd="0" presId="urn:microsoft.com/office/officeart/2008/layout/LinedList"/>
    <dgm:cxn modelId="{C7BD4D64-4502-4382-837F-F7A410A1F19E}" type="presParOf" srcId="{28C2CE5F-9A25-4CE8-8BEB-01A3FEFE10DC}" destId="{B321BFAA-5802-45C9-ACCC-11BBC42945BD}" srcOrd="0" destOrd="0" presId="urn:microsoft.com/office/officeart/2008/layout/LinedList"/>
    <dgm:cxn modelId="{E4CDBFD9-87FB-4171-AE2D-39B73EB8618F}" type="presParOf" srcId="{28C2CE5F-9A25-4CE8-8BEB-01A3FEFE10DC}" destId="{F7BE4503-61C0-4F33-9967-9D3F915297A2}" srcOrd="1" destOrd="0" presId="urn:microsoft.com/office/officeart/2008/layout/LinedList"/>
    <dgm:cxn modelId="{D672864E-BA3E-4B61-8043-880E1FCBF700}" type="presParOf" srcId="{2193D25B-813D-41C8-A1E4-DE664145777C}" destId="{F498E69F-046C-40A3-B812-997D4CE008A8}" srcOrd="4" destOrd="0" presId="urn:microsoft.com/office/officeart/2008/layout/LinedList"/>
    <dgm:cxn modelId="{731D94A8-88CB-411C-96D2-AFB453712F98}" type="presParOf" srcId="{2193D25B-813D-41C8-A1E4-DE664145777C}" destId="{3E260034-3DF5-4D04-8925-A120812FA381}" srcOrd="5" destOrd="0" presId="urn:microsoft.com/office/officeart/2008/layout/LinedList"/>
    <dgm:cxn modelId="{EA262489-E560-4A43-84BF-C31BD089E0E4}" type="presParOf" srcId="{3E260034-3DF5-4D04-8925-A120812FA381}" destId="{5DAAF723-103E-41B8-9224-D220823C60BB}" srcOrd="0" destOrd="0" presId="urn:microsoft.com/office/officeart/2008/layout/LinedList"/>
    <dgm:cxn modelId="{54E364AA-151B-45A3-99AB-4E8E2297763B}" type="presParOf" srcId="{3E260034-3DF5-4D04-8925-A120812FA381}" destId="{FB9C0C1B-3C52-49D8-95D2-8C698F60906B}" srcOrd="1" destOrd="0" presId="urn:microsoft.com/office/officeart/2008/layout/LinedList"/>
    <dgm:cxn modelId="{B0C69E1C-A351-4C3C-B294-199016573670}" type="presParOf" srcId="{2193D25B-813D-41C8-A1E4-DE664145777C}" destId="{6CDA6572-9708-4411-A6B9-FDA544B474F1}" srcOrd="6" destOrd="0" presId="urn:microsoft.com/office/officeart/2008/layout/LinedList"/>
    <dgm:cxn modelId="{C29D4051-F849-41AC-AEA4-6DE19E5B8453}" type="presParOf" srcId="{2193D25B-813D-41C8-A1E4-DE664145777C}" destId="{1A8C6ABC-071D-4E59-9041-1CAAD6889CEC}" srcOrd="7" destOrd="0" presId="urn:microsoft.com/office/officeart/2008/layout/LinedList"/>
    <dgm:cxn modelId="{CEAD45AA-DA7F-4973-B834-C3C44DB94F5D}" type="presParOf" srcId="{1A8C6ABC-071D-4E59-9041-1CAAD6889CEC}" destId="{69606FE6-13EE-455C-A506-300EC284286F}" srcOrd="0" destOrd="0" presId="urn:microsoft.com/office/officeart/2008/layout/LinedList"/>
    <dgm:cxn modelId="{0C74A9C2-FA16-4574-80CA-60A74B78636A}" type="presParOf" srcId="{1A8C6ABC-071D-4E59-9041-1CAAD6889CEC}" destId="{61E41657-A698-4F80-9749-1DC19335D22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157E080-1907-4451-90D4-B2724EF52D53}" type="doc">
      <dgm:prSet loTypeId="urn:microsoft.com/office/officeart/2008/layout/LinedList" loCatId="list" qsTypeId="urn:microsoft.com/office/officeart/2005/8/quickstyle/simple1" qsCatId="simple" csTypeId="urn:microsoft.com/office/officeart/2005/8/colors/accent3_2" csCatId="accent3"/>
      <dgm:spPr/>
      <dgm:t>
        <a:bodyPr/>
        <a:lstStyle/>
        <a:p>
          <a:endParaRPr lang="en-US"/>
        </a:p>
      </dgm:t>
    </dgm:pt>
    <dgm:pt modelId="{FC27D92F-B4E5-4A89-AAD6-0DA9DBAEC43D}">
      <dgm:prSet/>
      <dgm:spPr/>
      <dgm:t>
        <a:bodyPr/>
        <a:lstStyle/>
        <a:p>
          <a:r>
            <a:rPr lang="en-US"/>
            <a:t>Understanding of academic challenges faced by African international students.</a:t>
          </a:r>
        </a:p>
      </dgm:t>
    </dgm:pt>
    <dgm:pt modelId="{2E6E063F-187C-4B2B-A45B-55BF5CA4760D}" type="parTrans" cxnId="{52C85259-9CD5-4FB0-A226-9370ECE1E972}">
      <dgm:prSet/>
      <dgm:spPr/>
      <dgm:t>
        <a:bodyPr/>
        <a:lstStyle/>
        <a:p>
          <a:endParaRPr lang="en-US"/>
        </a:p>
      </dgm:t>
    </dgm:pt>
    <dgm:pt modelId="{E2ED1E64-4C9B-429C-9659-CDA13E717291}" type="sibTrans" cxnId="{52C85259-9CD5-4FB0-A226-9370ECE1E972}">
      <dgm:prSet/>
      <dgm:spPr/>
      <dgm:t>
        <a:bodyPr/>
        <a:lstStyle/>
        <a:p>
          <a:endParaRPr lang="en-US"/>
        </a:p>
      </dgm:t>
    </dgm:pt>
    <dgm:pt modelId="{B585A604-1BAD-48AA-AA72-561438C5E725}">
      <dgm:prSet/>
      <dgm:spPr/>
      <dgm:t>
        <a:bodyPr/>
        <a:lstStyle/>
        <a:p>
          <a:r>
            <a:rPr lang="en-US"/>
            <a:t>Evaluation of existing support systems.</a:t>
          </a:r>
        </a:p>
      </dgm:t>
    </dgm:pt>
    <dgm:pt modelId="{C8CF0A4E-3E31-40F6-96F8-C443878088CF}" type="parTrans" cxnId="{99007DDC-F889-4BFF-9CA2-9BC4C59CFC4A}">
      <dgm:prSet/>
      <dgm:spPr/>
      <dgm:t>
        <a:bodyPr/>
        <a:lstStyle/>
        <a:p>
          <a:endParaRPr lang="en-US"/>
        </a:p>
      </dgm:t>
    </dgm:pt>
    <dgm:pt modelId="{0DD976EE-189A-4910-93BE-24E0D6E227FB}" type="sibTrans" cxnId="{99007DDC-F889-4BFF-9CA2-9BC4C59CFC4A}">
      <dgm:prSet/>
      <dgm:spPr/>
      <dgm:t>
        <a:bodyPr/>
        <a:lstStyle/>
        <a:p>
          <a:endParaRPr lang="en-US"/>
        </a:p>
      </dgm:t>
    </dgm:pt>
    <dgm:pt modelId="{BCFF9D21-44B9-4399-87FA-9B504CFC91DE}">
      <dgm:prSet/>
      <dgm:spPr/>
      <dgm:t>
        <a:bodyPr/>
        <a:lstStyle/>
        <a:p>
          <a:r>
            <a:rPr lang="en-US"/>
            <a:t>Recommendations for culturally responsive tutoring, mentoring, and advising.</a:t>
          </a:r>
        </a:p>
      </dgm:t>
    </dgm:pt>
    <dgm:pt modelId="{EB4B7260-CF8F-4D52-8156-45BB2B949D6E}" type="parTrans" cxnId="{1EEF3DF8-CAEC-4124-80DC-5DE9DBA1DB70}">
      <dgm:prSet/>
      <dgm:spPr/>
      <dgm:t>
        <a:bodyPr/>
        <a:lstStyle/>
        <a:p>
          <a:endParaRPr lang="en-US"/>
        </a:p>
      </dgm:t>
    </dgm:pt>
    <dgm:pt modelId="{D9D56CD3-B501-4A8E-A9F5-18EAEBE2E851}" type="sibTrans" cxnId="{1EEF3DF8-CAEC-4124-80DC-5DE9DBA1DB70}">
      <dgm:prSet/>
      <dgm:spPr/>
      <dgm:t>
        <a:bodyPr/>
        <a:lstStyle/>
        <a:p>
          <a:endParaRPr lang="en-US"/>
        </a:p>
      </dgm:t>
    </dgm:pt>
    <dgm:pt modelId="{C72811A2-3537-43C0-AD32-42B9FEF49216}">
      <dgm:prSet/>
      <dgm:spPr/>
      <dgm:t>
        <a:bodyPr/>
        <a:lstStyle/>
        <a:p>
          <a:r>
            <a:rPr lang="en-US"/>
            <a:t>Insights to guide institutional policy changes.</a:t>
          </a:r>
        </a:p>
      </dgm:t>
    </dgm:pt>
    <dgm:pt modelId="{553B9DEE-A3DF-47D2-95C9-A33856555289}" type="parTrans" cxnId="{04FE02CD-187E-4520-A0DE-5AFB8B05FC0F}">
      <dgm:prSet/>
      <dgm:spPr/>
      <dgm:t>
        <a:bodyPr/>
        <a:lstStyle/>
        <a:p>
          <a:endParaRPr lang="en-US"/>
        </a:p>
      </dgm:t>
    </dgm:pt>
    <dgm:pt modelId="{96BC9563-C77E-4AA1-8C3F-04B319FD0566}" type="sibTrans" cxnId="{04FE02CD-187E-4520-A0DE-5AFB8B05FC0F}">
      <dgm:prSet/>
      <dgm:spPr/>
      <dgm:t>
        <a:bodyPr/>
        <a:lstStyle/>
        <a:p>
          <a:endParaRPr lang="en-US"/>
        </a:p>
      </dgm:t>
    </dgm:pt>
    <dgm:pt modelId="{B28E002F-D251-4BC7-AA43-9BC8998BAFA4}" type="pres">
      <dgm:prSet presAssocID="{7157E080-1907-4451-90D4-B2724EF52D53}" presName="vert0" presStyleCnt="0">
        <dgm:presLayoutVars>
          <dgm:dir/>
          <dgm:animOne val="branch"/>
          <dgm:animLvl val="lvl"/>
        </dgm:presLayoutVars>
      </dgm:prSet>
      <dgm:spPr/>
    </dgm:pt>
    <dgm:pt modelId="{E35D4A6C-368D-4458-95C0-D5394D0C039B}" type="pres">
      <dgm:prSet presAssocID="{FC27D92F-B4E5-4A89-AAD6-0DA9DBAEC43D}" presName="thickLine" presStyleLbl="alignNode1" presStyleIdx="0" presStyleCnt="4"/>
      <dgm:spPr/>
    </dgm:pt>
    <dgm:pt modelId="{D7C7CD5F-8BE8-457D-BF74-5CC1B4953D28}" type="pres">
      <dgm:prSet presAssocID="{FC27D92F-B4E5-4A89-AAD6-0DA9DBAEC43D}" presName="horz1" presStyleCnt="0"/>
      <dgm:spPr/>
    </dgm:pt>
    <dgm:pt modelId="{C42D963A-087D-4388-A21F-BDEE8A6F0D0E}" type="pres">
      <dgm:prSet presAssocID="{FC27D92F-B4E5-4A89-AAD6-0DA9DBAEC43D}" presName="tx1" presStyleLbl="revTx" presStyleIdx="0" presStyleCnt="4"/>
      <dgm:spPr/>
    </dgm:pt>
    <dgm:pt modelId="{3AB7D63B-AE84-4CFD-994D-C07D67FE78D1}" type="pres">
      <dgm:prSet presAssocID="{FC27D92F-B4E5-4A89-AAD6-0DA9DBAEC43D}" presName="vert1" presStyleCnt="0"/>
      <dgm:spPr/>
    </dgm:pt>
    <dgm:pt modelId="{92A3BD90-E64B-4FA0-9BAB-BCC4C1C89833}" type="pres">
      <dgm:prSet presAssocID="{B585A604-1BAD-48AA-AA72-561438C5E725}" presName="thickLine" presStyleLbl="alignNode1" presStyleIdx="1" presStyleCnt="4"/>
      <dgm:spPr/>
    </dgm:pt>
    <dgm:pt modelId="{541A5305-63F7-4D6B-9B3B-4C561DB3388D}" type="pres">
      <dgm:prSet presAssocID="{B585A604-1BAD-48AA-AA72-561438C5E725}" presName="horz1" presStyleCnt="0"/>
      <dgm:spPr/>
    </dgm:pt>
    <dgm:pt modelId="{473FF374-4772-44D9-92C7-4E09ED78E0A3}" type="pres">
      <dgm:prSet presAssocID="{B585A604-1BAD-48AA-AA72-561438C5E725}" presName="tx1" presStyleLbl="revTx" presStyleIdx="1" presStyleCnt="4"/>
      <dgm:spPr/>
    </dgm:pt>
    <dgm:pt modelId="{D6E864AC-A250-40EA-B6AA-D3E16F78DBD2}" type="pres">
      <dgm:prSet presAssocID="{B585A604-1BAD-48AA-AA72-561438C5E725}" presName="vert1" presStyleCnt="0"/>
      <dgm:spPr/>
    </dgm:pt>
    <dgm:pt modelId="{D4097B07-7AAD-4B24-93E3-B07942AB6685}" type="pres">
      <dgm:prSet presAssocID="{BCFF9D21-44B9-4399-87FA-9B504CFC91DE}" presName="thickLine" presStyleLbl="alignNode1" presStyleIdx="2" presStyleCnt="4"/>
      <dgm:spPr/>
    </dgm:pt>
    <dgm:pt modelId="{D10FB4F1-69BC-475B-8D9E-EC446D7B5972}" type="pres">
      <dgm:prSet presAssocID="{BCFF9D21-44B9-4399-87FA-9B504CFC91DE}" presName="horz1" presStyleCnt="0"/>
      <dgm:spPr/>
    </dgm:pt>
    <dgm:pt modelId="{A3F4BB1A-CF92-4BDE-9B98-EA7D2FE2831E}" type="pres">
      <dgm:prSet presAssocID="{BCFF9D21-44B9-4399-87FA-9B504CFC91DE}" presName="tx1" presStyleLbl="revTx" presStyleIdx="2" presStyleCnt="4"/>
      <dgm:spPr/>
    </dgm:pt>
    <dgm:pt modelId="{A98CC6F0-D360-485C-9CA0-4B56A11E51DA}" type="pres">
      <dgm:prSet presAssocID="{BCFF9D21-44B9-4399-87FA-9B504CFC91DE}" presName="vert1" presStyleCnt="0"/>
      <dgm:spPr/>
    </dgm:pt>
    <dgm:pt modelId="{0294D41E-CE1A-4571-BFCB-5B41C209A674}" type="pres">
      <dgm:prSet presAssocID="{C72811A2-3537-43C0-AD32-42B9FEF49216}" presName="thickLine" presStyleLbl="alignNode1" presStyleIdx="3" presStyleCnt="4"/>
      <dgm:spPr/>
    </dgm:pt>
    <dgm:pt modelId="{AF903F78-5C0C-46C2-8873-6116C817EA05}" type="pres">
      <dgm:prSet presAssocID="{C72811A2-3537-43C0-AD32-42B9FEF49216}" presName="horz1" presStyleCnt="0"/>
      <dgm:spPr/>
    </dgm:pt>
    <dgm:pt modelId="{1A43AE1F-AA85-4ED5-B738-0D3215A6A6C8}" type="pres">
      <dgm:prSet presAssocID="{C72811A2-3537-43C0-AD32-42B9FEF49216}" presName="tx1" presStyleLbl="revTx" presStyleIdx="3" presStyleCnt="4"/>
      <dgm:spPr/>
    </dgm:pt>
    <dgm:pt modelId="{860A2DCE-97A1-4A97-8AA0-E0E7E4270F12}" type="pres">
      <dgm:prSet presAssocID="{C72811A2-3537-43C0-AD32-42B9FEF49216}" presName="vert1" presStyleCnt="0"/>
      <dgm:spPr/>
    </dgm:pt>
  </dgm:ptLst>
  <dgm:cxnLst>
    <dgm:cxn modelId="{41D0855D-B1EF-44AF-9C68-2C7CE0149F2E}" type="presOf" srcId="{B585A604-1BAD-48AA-AA72-561438C5E725}" destId="{473FF374-4772-44D9-92C7-4E09ED78E0A3}" srcOrd="0" destOrd="0" presId="urn:microsoft.com/office/officeart/2008/layout/LinedList"/>
    <dgm:cxn modelId="{1E160E65-5A03-45D0-AA30-ED5022515FA8}" type="presOf" srcId="{7157E080-1907-4451-90D4-B2724EF52D53}" destId="{B28E002F-D251-4BC7-AA43-9BC8998BAFA4}" srcOrd="0" destOrd="0" presId="urn:microsoft.com/office/officeart/2008/layout/LinedList"/>
    <dgm:cxn modelId="{52C85259-9CD5-4FB0-A226-9370ECE1E972}" srcId="{7157E080-1907-4451-90D4-B2724EF52D53}" destId="{FC27D92F-B4E5-4A89-AAD6-0DA9DBAEC43D}" srcOrd="0" destOrd="0" parTransId="{2E6E063F-187C-4B2B-A45B-55BF5CA4760D}" sibTransId="{E2ED1E64-4C9B-429C-9659-CDA13E717291}"/>
    <dgm:cxn modelId="{FBF49AA2-8B0F-45F9-9AB6-CEF141FCE230}" type="presOf" srcId="{FC27D92F-B4E5-4A89-AAD6-0DA9DBAEC43D}" destId="{C42D963A-087D-4388-A21F-BDEE8A6F0D0E}" srcOrd="0" destOrd="0" presId="urn:microsoft.com/office/officeart/2008/layout/LinedList"/>
    <dgm:cxn modelId="{04FE02CD-187E-4520-A0DE-5AFB8B05FC0F}" srcId="{7157E080-1907-4451-90D4-B2724EF52D53}" destId="{C72811A2-3537-43C0-AD32-42B9FEF49216}" srcOrd="3" destOrd="0" parTransId="{553B9DEE-A3DF-47D2-95C9-A33856555289}" sibTransId="{96BC9563-C77E-4AA1-8C3F-04B319FD0566}"/>
    <dgm:cxn modelId="{99007DDC-F889-4BFF-9CA2-9BC4C59CFC4A}" srcId="{7157E080-1907-4451-90D4-B2724EF52D53}" destId="{B585A604-1BAD-48AA-AA72-561438C5E725}" srcOrd="1" destOrd="0" parTransId="{C8CF0A4E-3E31-40F6-96F8-C443878088CF}" sibTransId="{0DD976EE-189A-4910-93BE-24E0D6E227FB}"/>
    <dgm:cxn modelId="{A8FBF1E2-26FB-401A-AEBE-3095EB0958B1}" type="presOf" srcId="{BCFF9D21-44B9-4399-87FA-9B504CFC91DE}" destId="{A3F4BB1A-CF92-4BDE-9B98-EA7D2FE2831E}" srcOrd="0" destOrd="0" presId="urn:microsoft.com/office/officeart/2008/layout/LinedList"/>
    <dgm:cxn modelId="{1BFCA1EB-0D06-4168-B972-9AA6118A2BBE}" type="presOf" srcId="{C72811A2-3537-43C0-AD32-42B9FEF49216}" destId="{1A43AE1F-AA85-4ED5-B738-0D3215A6A6C8}" srcOrd="0" destOrd="0" presId="urn:microsoft.com/office/officeart/2008/layout/LinedList"/>
    <dgm:cxn modelId="{1EEF3DF8-CAEC-4124-80DC-5DE9DBA1DB70}" srcId="{7157E080-1907-4451-90D4-B2724EF52D53}" destId="{BCFF9D21-44B9-4399-87FA-9B504CFC91DE}" srcOrd="2" destOrd="0" parTransId="{EB4B7260-CF8F-4D52-8156-45BB2B949D6E}" sibTransId="{D9D56CD3-B501-4A8E-A9F5-18EAEBE2E851}"/>
    <dgm:cxn modelId="{0805E0E8-AF72-4EED-8E56-A538559EB1E1}" type="presParOf" srcId="{B28E002F-D251-4BC7-AA43-9BC8998BAFA4}" destId="{E35D4A6C-368D-4458-95C0-D5394D0C039B}" srcOrd="0" destOrd="0" presId="urn:microsoft.com/office/officeart/2008/layout/LinedList"/>
    <dgm:cxn modelId="{F8BF43CE-7CE9-41B5-A299-441B5E42F8BB}" type="presParOf" srcId="{B28E002F-D251-4BC7-AA43-9BC8998BAFA4}" destId="{D7C7CD5F-8BE8-457D-BF74-5CC1B4953D28}" srcOrd="1" destOrd="0" presId="urn:microsoft.com/office/officeart/2008/layout/LinedList"/>
    <dgm:cxn modelId="{BD4D8710-29E8-4D6F-AEBE-5A9D7D6E63F6}" type="presParOf" srcId="{D7C7CD5F-8BE8-457D-BF74-5CC1B4953D28}" destId="{C42D963A-087D-4388-A21F-BDEE8A6F0D0E}" srcOrd="0" destOrd="0" presId="urn:microsoft.com/office/officeart/2008/layout/LinedList"/>
    <dgm:cxn modelId="{82E083B8-1E20-430E-8781-17EC5D59B690}" type="presParOf" srcId="{D7C7CD5F-8BE8-457D-BF74-5CC1B4953D28}" destId="{3AB7D63B-AE84-4CFD-994D-C07D67FE78D1}" srcOrd="1" destOrd="0" presId="urn:microsoft.com/office/officeart/2008/layout/LinedList"/>
    <dgm:cxn modelId="{0E215A55-A9F3-4606-B118-52BD004E7EAA}" type="presParOf" srcId="{B28E002F-D251-4BC7-AA43-9BC8998BAFA4}" destId="{92A3BD90-E64B-4FA0-9BAB-BCC4C1C89833}" srcOrd="2" destOrd="0" presId="urn:microsoft.com/office/officeart/2008/layout/LinedList"/>
    <dgm:cxn modelId="{7066488A-E4D2-4447-BBC7-4C10C694E59B}" type="presParOf" srcId="{B28E002F-D251-4BC7-AA43-9BC8998BAFA4}" destId="{541A5305-63F7-4D6B-9B3B-4C561DB3388D}" srcOrd="3" destOrd="0" presId="urn:microsoft.com/office/officeart/2008/layout/LinedList"/>
    <dgm:cxn modelId="{DA3B3EFA-67DE-47AA-B6CF-89BACFD87ECA}" type="presParOf" srcId="{541A5305-63F7-4D6B-9B3B-4C561DB3388D}" destId="{473FF374-4772-44D9-92C7-4E09ED78E0A3}" srcOrd="0" destOrd="0" presId="urn:microsoft.com/office/officeart/2008/layout/LinedList"/>
    <dgm:cxn modelId="{56F7F614-2EC3-4658-B4F0-E1D8C813BFAC}" type="presParOf" srcId="{541A5305-63F7-4D6B-9B3B-4C561DB3388D}" destId="{D6E864AC-A250-40EA-B6AA-D3E16F78DBD2}" srcOrd="1" destOrd="0" presId="urn:microsoft.com/office/officeart/2008/layout/LinedList"/>
    <dgm:cxn modelId="{DB0780DB-053E-4AB2-8BB9-3C39BEE3C2D1}" type="presParOf" srcId="{B28E002F-D251-4BC7-AA43-9BC8998BAFA4}" destId="{D4097B07-7AAD-4B24-93E3-B07942AB6685}" srcOrd="4" destOrd="0" presId="urn:microsoft.com/office/officeart/2008/layout/LinedList"/>
    <dgm:cxn modelId="{CC250926-5E30-4842-87E7-CC8A2A48A13F}" type="presParOf" srcId="{B28E002F-D251-4BC7-AA43-9BC8998BAFA4}" destId="{D10FB4F1-69BC-475B-8D9E-EC446D7B5972}" srcOrd="5" destOrd="0" presId="urn:microsoft.com/office/officeart/2008/layout/LinedList"/>
    <dgm:cxn modelId="{9F9FFFBB-CC8F-4596-86D5-3215DE78B965}" type="presParOf" srcId="{D10FB4F1-69BC-475B-8D9E-EC446D7B5972}" destId="{A3F4BB1A-CF92-4BDE-9B98-EA7D2FE2831E}" srcOrd="0" destOrd="0" presId="urn:microsoft.com/office/officeart/2008/layout/LinedList"/>
    <dgm:cxn modelId="{AD71A7C4-9F13-48F4-BDE9-7527F6160858}" type="presParOf" srcId="{D10FB4F1-69BC-475B-8D9E-EC446D7B5972}" destId="{A98CC6F0-D360-485C-9CA0-4B56A11E51DA}" srcOrd="1" destOrd="0" presId="urn:microsoft.com/office/officeart/2008/layout/LinedList"/>
    <dgm:cxn modelId="{8977FD20-5C18-46E2-A897-0B8CA159A8A1}" type="presParOf" srcId="{B28E002F-D251-4BC7-AA43-9BC8998BAFA4}" destId="{0294D41E-CE1A-4571-BFCB-5B41C209A674}" srcOrd="6" destOrd="0" presId="urn:microsoft.com/office/officeart/2008/layout/LinedList"/>
    <dgm:cxn modelId="{35E7929E-5D56-49E7-9117-57846399D7CB}" type="presParOf" srcId="{B28E002F-D251-4BC7-AA43-9BC8998BAFA4}" destId="{AF903F78-5C0C-46C2-8873-6116C817EA05}" srcOrd="7" destOrd="0" presId="urn:microsoft.com/office/officeart/2008/layout/LinedList"/>
    <dgm:cxn modelId="{29BB1463-4DB0-4B37-BA1F-84DFB567F959}" type="presParOf" srcId="{AF903F78-5C0C-46C2-8873-6116C817EA05}" destId="{1A43AE1F-AA85-4ED5-B738-0D3215A6A6C8}" srcOrd="0" destOrd="0" presId="urn:microsoft.com/office/officeart/2008/layout/LinedList"/>
    <dgm:cxn modelId="{8C14E225-F014-4A0E-A361-7D0C88B163FB}" type="presParOf" srcId="{AF903F78-5C0C-46C2-8873-6116C817EA05}" destId="{860A2DCE-97A1-4A97-8AA0-E0E7E4270F1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09A3154-99B0-4E5B-B71F-A3B2919B86BB}" type="doc">
      <dgm:prSet loTypeId="urn:microsoft.com/office/officeart/2016/7/layout/BasicTimeline" loCatId="process" qsTypeId="urn:microsoft.com/office/officeart/2005/8/quickstyle/simple1" qsCatId="simple" csTypeId="urn:microsoft.com/office/officeart/2005/8/colors/colorful1" csCatId="colorful" phldr="1"/>
      <dgm:spPr/>
      <dgm:t>
        <a:bodyPr/>
        <a:lstStyle/>
        <a:p>
          <a:endParaRPr lang="en-US"/>
        </a:p>
      </dgm:t>
    </dgm:pt>
    <dgm:pt modelId="{0F903170-939E-485A-A477-7BD7DC2D5A78}">
      <dgm:prSet/>
      <dgm:spPr/>
      <dgm:t>
        <a:bodyPr/>
        <a:lstStyle/>
        <a:p>
          <a:pPr>
            <a:defRPr b="1"/>
          </a:pPr>
          <a:r>
            <a:rPr lang="en-US"/>
            <a:t>Oct.–Nov. 2024</a:t>
          </a:r>
        </a:p>
      </dgm:t>
    </dgm:pt>
    <dgm:pt modelId="{45A0900A-63DB-4AC2-A5D6-4A6CCDAC565D}" type="parTrans" cxnId="{21C8EB8A-B0BC-4E96-AC4B-57C38AC86122}">
      <dgm:prSet/>
      <dgm:spPr/>
      <dgm:t>
        <a:bodyPr/>
        <a:lstStyle/>
        <a:p>
          <a:endParaRPr lang="en-US"/>
        </a:p>
      </dgm:t>
    </dgm:pt>
    <dgm:pt modelId="{E53CEC5C-F86F-4881-A5E6-9D63F3838DDD}" type="sibTrans" cxnId="{21C8EB8A-B0BC-4E96-AC4B-57C38AC86122}">
      <dgm:prSet/>
      <dgm:spPr/>
      <dgm:t>
        <a:bodyPr/>
        <a:lstStyle/>
        <a:p>
          <a:endParaRPr lang="en-US"/>
        </a:p>
      </dgm:t>
    </dgm:pt>
    <dgm:pt modelId="{0CCAC7A1-25D2-42C3-AB35-C0F51D6BDC3E}">
      <dgm:prSet/>
      <dgm:spPr/>
      <dgm:t>
        <a:bodyPr/>
        <a:lstStyle/>
        <a:p>
          <a:r>
            <a:rPr lang="en-US"/>
            <a:t>Literature review and research design finalized.</a:t>
          </a:r>
        </a:p>
      </dgm:t>
    </dgm:pt>
    <dgm:pt modelId="{419FC852-C828-438D-AD29-AD6A778E2423}" type="parTrans" cxnId="{A6450608-5E05-49C6-980B-763258501D05}">
      <dgm:prSet/>
      <dgm:spPr/>
      <dgm:t>
        <a:bodyPr/>
        <a:lstStyle/>
        <a:p>
          <a:endParaRPr lang="en-US"/>
        </a:p>
      </dgm:t>
    </dgm:pt>
    <dgm:pt modelId="{B2ABB4D2-4A56-4C1A-8E5A-C0C2AACD3C60}" type="sibTrans" cxnId="{A6450608-5E05-49C6-980B-763258501D05}">
      <dgm:prSet/>
      <dgm:spPr/>
      <dgm:t>
        <a:bodyPr/>
        <a:lstStyle/>
        <a:p>
          <a:endParaRPr lang="en-US"/>
        </a:p>
      </dgm:t>
    </dgm:pt>
    <dgm:pt modelId="{B4F6AAB1-43C7-49A0-8A84-0BDB618CC06C}">
      <dgm:prSet/>
      <dgm:spPr/>
      <dgm:t>
        <a:bodyPr/>
        <a:lstStyle/>
        <a:p>
          <a:pPr>
            <a:defRPr b="1"/>
          </a:pPr>
          <a:r>
            <a:rPr lang="en-US" dirty="0"/>
            <a:t> Jan. 2025</a:t>
          </a:r>
        </a:p>
      </dgm:t>
    </dgm:pt>
    <dgm:pt modelId="{87D5DBF6-F114-423A-B787-BD57290AF835}" type="parTrans" cxnId="{29424572-CA49-4B90-B1A0-B39D3EE09AB4}">
      <dgm:prSet/>
      <dgm:spPr/>
      <dgm:t>
        <a:bodyPr/>
        <a:lstStyle/>
        <a:p>
          <a:endParaRPr lang="en-US"/>
        </a:p>
      </dgm:t>
    </dgm:pt>
    <dgm:pt modelId="{08125B27-C730-4E8C-9BD4-908D249E6B01}" type="sibTrans" cxnId="{29424572-CA49-4B90-B1A0-B39D3EE09AB4}">
      <dgm:prSet/>
      <dgm:spPr/>
      <dgm:t>
        <a:bodyPr/>
        <a:lstStyle/>
        <a:p>
          <a:endParaRPr lang="en-US"/>
        </a:p>
      </dgm:t>
    </dgm:pt>
    <dgm:pt modelId="{E2E66E45-E343-4F1C-9C00-BA93E5DE2079}">
      <dgm:prSet/>
      <dgm:spPr/>
      <dgm:t>
        <a:bodyPr/>
        <a:lstStyle/>
        <a:p>
          <a:r>
            <a:rPr lang="en-US"/>
            <a:t>Data collection.</a:t>
          </a:r>
        </a:p>
      </dgm:t>
    </dgm:pt>
    <dgm:pt modelId="{FF3B420D-9E4F-4192-9C9F-F9F96226E6E9}" type="parTrans" cxnId="{77FFE706-0C95-4903-B583-679EB6129B05}">
      <dgm:prSet/>
      <dgm:spPr/>
      <dgm:t>
        <a:bodyPr/>
        <a:lstStyle/>
        <a:p>
          <a:endParaRPr lang="en-US"/>
        </a:p>
      </dgm:t>
    </dgm:pt>
    <dgm:pt modelId="{D40DD1E3-9EEB-41A4-9298-489F70185A65}" type="sibTrans" cxnId="{77FFE706-0C95-4903-B583-679EB6129B05}">
      <dgm:prSet/>
      <dgm:spPr/>
      <dgm:t>
        <a:bodyPr/>
        <a:lstStyle/>
        <a:p>
          <a:endParaRPr lang="en-US"/>
        </a:p>
      </dgm:t>
    </dgm:pt>
    <dgm:pt modelId="{E0C54184-A30E-4D5C-A8BE-5FC70D002A15}">
      <dgm:prSet/>
      <dgm:spPr/>
      <dgm:t>
        <a:bodyPr/>
        <a:lstStyle/>
        <a:p>
          <a:pPr>
            <a:defRPr b="1"/>
          </a:pPr>
          <a:r>
            <a:rPr lang="en-US"/>
            <a:t>Feb.–Mar. 2025</a:t>
          </a:r>
        </a:p>
      </dgm:t>
    </dgm:pt>
    <dgm:pt modelId="{7AC67022-4770-4320-A821-9E3CFDC2370E}" type="parTrans" cxnId="{BEF3B248-0140-41B4-BAF8-0CED10E4B980}">
      <dgm:prSet/>
      <dgm:spPr/>
      <dgm:t>
        <a:bodyPr/>
        <a:lstStyle/>
        <a:p>
          <a:endParaRPr lang="en-US"/>
        </a:p>
      </dgm:t>
    </dgm:pt>
    <dgm:pt modelId="{A47B6290-2BD5-4738-B9D3-F979522CA71E}" type="sibTrans" cxnId="{BEF3B248-0140-41B4-BAF8-0CED10E4B980}">
      <dgm:prSet/>
      <dgm:spPr/>
      <dgm:t>
        <a:bodyPr/>
        <a:lstStyle/>
        <a:p>
          <a:endParaRPr lang="en-US"/>
        </a:p>
      </dgm:t>
    </dgm:pt>
    <dgm:pt modelId="{C1053F37-DCCE-4028-B87C-9C2134368B97}">
      <dgm:prSet/>
      <dgm:spPr/>
      <dgm:t>
        <a:bodyPr/>
        <a:lstStyle/>
        <a:p>
          <a:r>
            <a:rPr lang="en-US"/>
            <a:t>Data analysis and preliminary findings.</a:t>
          </a:r>
        </a:p>
      </dgm:t>
    </dgm:pt>
    <dgm:pt modelId="{7B984C2F-99AE-4D4F-B256-884A3CCB7F24}" type="parTrans" cxnId="{E8325CB1-375F-44CF-BBBF-2B12668D8FC8}">
      <dgm:prSet/>
      <dgm:spPr/>
      <dgm:t>
        <a:bodyPr/>
        <a:lstStyle/>
        <a:p>
          <a:endParaRPr lang="en-US"/>
        </a:p>
      </dgm:t>
    </dgm:pt>
    <dgm:pt modelId="{966CC555-EBF2-4912-AFB0-AA28B9A7FC6E}" type="sibTrans" cxnId="{E8325CB1-375F-44CF-BBBF-2B12668D8FC8}">
      <dgm:prSet/>
      <dgm:spPr/>
      <dgm:t>
        <a:bodyPr/>
        <a:lstStyle/>
        <a:p>
          <a:endParaRPr lang="en-US"/>
        </a:p>
      </dgm:t>
    </dgm:pt>
    <dgm:pt modelId="{ADE9728F-A853-40C9-9123-AD7B1CA721C3}">
      <dgm:prSet/>
      <dgm:spPr/>
      <dgm:t>
        <a:bodyPr/>
        <a:lstStyle/>
        <a:p>
          <a:pPr>
            <a:defRPr b="1"/>
          </a:pPr>
          <a:r>
            <a:rPr lang="en-US"/>
            <a:t>Apr. 2025</a:t>
          </a:r>
        </a:p>
      </dgm:t>
    </dgm:pt>
    <dgm:pt modelId="{4BEB1D13-D4B8-4F96-81DE-74FA2F592BF2}" type="parTrans" cxnId="{84619984-FE8F-4D7F-A079-0ECFF6D5F6C7}">
      <dgm:prSet/>
      <dgm:spPr/>
      <dgm:t>
        <a:bodyPr/>
        <a:lstStyle/>
        <a:p>
          <a:endParaRPr lang="en-US"/>
        </a:p>
      </dgm:t>
    </dgm:pt>
    <dgm:pt modelId="{1D39B8F0-BF2E-474F-A944-D11572FBFE3A}" type="sibTrans" cxnId="{84619984-FE8F-4D7F-A079-0ECFF6D5F6C7}">
      <dgm:prSet/>
      <dgm:spPr/>
      <dgm:t>
        <a:bodyPr/>
        <a:lstStyle/>
        <a:p>
          <a:endParaRPr lang="en-US"/>
        </a:p>
      </dgm:t>
    </dgm:pt>
    <dgm:pt modelId="{26D760FE-AD5A-4B1B-997C-16F9BE0A391B}">
      <dgm:prSet/>
      <dgm:spPr/>
      <dgm:t>
        <a:bodyPr/>
        <a:lstStyle/>
        <a:p>
          <a:r>
            <a:rPr lang="en-US"/>
            <a:t>Draft report and presentation.</a:t>
          </a:r>
        </a:p>
      </dgm:t>
    </dgm:pt>
    <dgm:pt modelId="{EDFCA8CC-93D7-4EB3-9D0A-D503316146E5}" type="parTrans" cxnId="{091102E9-350D-47DE-B778-C18CF0F5E4CE}">
      <dgm:prSet/>
      <dgm:spPr/>
      <dgm:t>
        <a:bodyPr/>
        <a:lstStyle/>
        <a:p>
          <a:endParaRPr lang="en-US"/>
        </a:p>
      </dgm:t>
    </dgm:pt>
    <dgm:pt modelId="{DDCE32BA-DC4F-4FB5-BCB8-783DB8DF8350}" type="sibTrans" cxnId="{091102E9-350D-47DE-B778-C18CF0F5E4CE}">
      <dgm:prSet/>
      <dgm:spPr/>
      <dgm:t>
        <a:bodyPr/>
        <a:lstStyle/>
        <a:p>
          <a:endParaRPr lang="en-US"/>
        </a:p>
      </dgm:t>
    </dgm:pt>
    <dgm:pt modelId="{0D966CDE-A472-4BEB-B83B-33AEEBE7B175}">
      <dgm:prSet/>
      <dgm:spPr/>
      <dgm:t>
        <a:bodyPr/>
        <a:lstStyle/>
        <a:p>
          <a:pPr>
            <a:defRPr b="1"/>
          </a:pPr>
          <a:r>
            <a:rPr lang="en-US"/>
            <a:t>May 2025</a:t>
          </a:r>
        </a:p>
      </dgm:t>
    </dgm:pt>
    <dgm:pt modelId="{2DC5F61C-162A-4BEB-BA17-3ADBB14FADD0}" type="parTrans" cxnId="{E1987BC1-BB99-47B4-802C-08E15C0340DF}">
      <dgm:prSet/>
      <dgm:spPr/>
      <dgm:t>
        <a:bodyPr/>
        <a:lstStyle/>
        <a:p>
          <a:endParaRPr lang="en-US"/>
        </a:p>
      </dgm:t>
    </dgm:pt>
    <dgm:pt modelId="{9BE078A5-C7CD-428C-B287-E5C6595A5235}" type="sibTrans" cxnId="{E1987BC1-BB99-47B4-802C-08E15C0340DF}">
      <dgm:prSet/>
      <dgm:spPr/>
      <dgm:t>
        <a:bodyPr/>
        <a:lstStyle/>
        <a:p>
          <a:endParaRPr lang="en-US"/>
        </a:p>
      </dgm:t>
    </dgm:pt>
    <dgm:pt modelId="{969D63DB-1DE5-4239-AE60-56AC4C240621}">
      <dgm:prSet/>
      <dgm:spPr/>
      <dgm:t>
        <a:bodyPr/>
        <a:lstStyle/>
        <a:p>
          <a:r>
            <a:rPr lang="en-US"/>
            <a:t>Final report submission.</a:t>
          </a:r>
        </a:p>
      </dgm:t>
    </dgm:pt>
    <dgm:pt modelId="{6AED8783-8359-43CD-B763-6C53FFB26C03}" type="parTrans" cxnId="{A1F0B627-487E-4CEA-9FD4-033F2B38FD91}">
      <dgm:prSet/>
      <dgm:spPr/>
      <dgm:t>
        <a:bodyPr/>
        <a:lstStyle/>
        <a:p>
          <a:endParaRPr lang="en-US"/>
        </a:p>
      </dgm:t>
    </dgm:pt>
    <dgm:pt modelId="{8F7210F8-07D9-40D2-933B-7AD152778369}" type="sibTrans" cxnId="{A1F0B627-487E-4CEA-9FD4-033F2B38FD91}">
      <dgm:prSet/>
      <dgm:spPr/>
      <dgm:t>
        <a:bodyPr/>
        <a:lstStyle/>
        <a:p>
          <a:endParaRPr lang="en-US"/>
        </a:p>
      </dgm:t>
    </dgm:pt>
    <dgm:pt modelId="{850D7CCE-DE29-433C-BF9B-79FE43DE2FCE}" type="pres">
      <dgm:prSet presAssocID="{A09A3154-99B0-4E5B-B71F-A3B2919B86BB}" presName="root" presStyleCnt="0">
        <dgm:presLayoutVars>
          <dgm:chMax/>
          <dgm:chPref/>
          <dgm:animLvl val="lvl"/>
        </dgm:presLayoutVars>
      </dgm:prSet>
      <dgm:spPr/>
    </dgm:pt>
    <dgm:pt modelId="{A7810C9B-0453-465B-B82C-7FAC31717641}" type="pres">
      <dgm:prSet presAssocID="{A09A3154-99B0-4E5B-B71F-A3B2919B86BB}" presName="divider" presStyleLbl="fgAccFollowNode1" presStyleIdx="0" presStyleCnt="1"/>
      <dgm:spPr>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tailEnd type="triangle" w="lg" len="lg"/>
        </a:ln>
        <a:effectLst/>
      </dgm:spPr>
    </dgm:pt>
    <dgm:pt modelId="{DF7E2F02-BF79-42A2-89A3-F7501AF83D3D}" type="pres">
      <dgm:prSet presAssocID="{A09A3154-99B0-4E5B-B71F-A3B2919B86BB}" presName="nodes" presStyleCnt="0">
        <dgm:presLayoutVars>
          <dgm:chMax/>
          <dgm:chPref/>
          <dgm:animLvl val="lvl"/>
        </dgm:presLayoutVars>
      </dgm:prSet>
      <dgm:spPr/>
    </dgm:pt>
    <dgm:pt modelId="{3F332C00-FE44-4D11-878A-4492AEC70F41}" type="pres">
      <dgm:prSet presAssocID="{0F903170-939E-485A-A477-7BD7DC2D5A78}" presName="composite" presStyleCnt="0"/>
      <dgm:spPr/>
    </dgm:pt>
    <dgm:pt modelId="{A2F72ED5-051D-4FFE-8401-A752C359C738}" type="pres">
      <dgm:prSet presAssocID="{0F903170-939E-485A-A477-7BD7DC2D5A78}" presName="L1TextContainer" presStyleLbl="revTx" presStyleIdx="0" presStyleCnt="5">
        <dgm:presLayoutVars>
          <dgm:chMax val="1"/>
          <dgm:chPref val="1"/>
          <dgm:bulletEnabled val="1"/>
        </dgm:presLayoutVars>
      </dgm:prSet>
      <dgm:spPr/>
    </dgm:pt>
    <dgm:pt modelId="{E606E401-7857-41AC-B170-D6EEE2FA67A5}" type="pres">
      <dgm:prSet presAssocID="{0F903170-939E-485A-A477-7BD7DC2D5A78}" presName="L2TextContainerWrapper" presStyleCnt="0">
        <dgm:presLayoutVars>
          <dgm:chMax val="0"/>
          <dgm:chPref val="0"/>
          <dgm:bulletEnabled val="1"/>
        </dgm:presLayoutVars>
      </dgm:prSet>
      <dgm:spPr/>
    </dgm:pt>
    <dgm:pt modelId="{A2A0F606-ADCE-4843-AB81-85AFA826CD90}" type="pres">
      <dgm:prSet presAssocID="{0F903170-939E-485A-A477-7BD7DC2D5A78}" presName="L2TextContainer" presStyleLbl="bgAcc1" presStyleIdx="0" presStyleCnt="5"/>
      <dgm:spPr/>
    </dgm:pt>
    <dgm:pt modelId="{E7D7C255-8982-42FE-B674-C03479C58CC9}" type="pres">
      <dgm:prSet presAssocID="{0F903170-939E-485A-A477-7BD7DC2D5A78}" presName="FlexibleEmptyPlaceHolder" presStyleCnt="0"/>
      <dgm:spPr/>
    </dgm:pt>
    <dgm:pt modelId="{B1187932-1289-4B49-A90D-E8BF21653336}" type="pres">
      <dgm:prSet presAssocID="{0F903170-939E-485A-A477-7BD7DC2D5A78}" presName="ConnectLine" presStyleLbl="sibTrans1D1" presStyleIdx="0" presStyleCnt="5"/>
      <dgm:spPr>
        <a:noFill/>
        <a:ln w="9525" cap="flat" cmpd="sng" algn="ctr">
          <a:solidFill>
            <a:schemeClr val="accent2">
              <a:hueOff val="0"/>
              <a:satOff val="0"/>
              <a:lumOff val="0"/>
              <a:alphaOff val="0"/>
            </a:schemeClr>
          </a:solidFill>
          <a:prstDash val="dash"/>
        </a:ln>
        <a:effectLst/>
      </dgm:spPr>
    </dgm:pt>
    <dgm:pt modelId="{E8FAB5A9-95C1-49FD-A38C-6F41CFE1AC8B}" type="pres">
      <dgm:prSet presAssocID="{0F903170-939E-485A-A477-7BD7DC2D5A78}" presName="ConnectorPoint" presStyleLbl="alignNode1" presStyleIdx="0" presStyleCnt="5"/>
      <dgm:spPr/>
    </dgm:pt>
    <dgm:pt modelId="{A57043A5-6590-4F3B-B419-FE8648292E4D}" type="pres">
      <dgm:prSet presAssocID="{0F903170-939E-485A-A477-7BD7DC2D5A78}" presName="EmptyPlaceHolder" presStyleCnt="0"/>
      <dgm:spPr/>
    </dgm:pt>
    <dgm:pt modelId="{5A6F9057-D2A8-4FD7-9BAF-DEF2DD56A452}" type="pres">
      <dgm:prSet presAssocID="{E53CEC5C-F86F-4881-A5E6-9D63F3838DDD}" presName="spaceBetweenRectangles" presStyleCnt="0"/>
      <dgm:spPr/>
    </dgm:pt>
    <dgm:pt modelId="{27488471-A18A-49A6-A391-A6B8917787A0}" type="pres">
      <dgm:prSet presAssocID="{B4F6AAB1-43C7-49A0-8A84-0BDB618CC06C}" presName="composite" presStyleCnt="0"/>
      <dgm:spPr/>
    </dgm:pt>
    <dgm:pt modelId="{CC60AD35-E78B-4730-B99D-AC7F3004C051}" type="pres">
      <dgm:prSet presAssocID="{B4F6AAB1-43C7-49A0-8A84-0BDB618CC06C}" presName="L1TextContainer" presStyleLbl="revTx" presStyleIdx="1" presStyleCnt="5">
        <dgm:presLayoutVars>
          <dgm:chMax val="1"/>
          <dgm:chPref val="1"/>
          <dgm:bulletEnabled val="1"/>
        </dgm:presLayoutVars>
      </dgm:prSet>
      <dgm:spPr/>
    </dgm:pt>
    <dgm:pt modelId="{3F405ED2-B4E3-4E31-8BD2-31D7FB689060}" type="pres">
      <dgm:prSet presAssocID="{B4F6AAB1-43C7-49A0-8A84-0BDB618CC06C}" presName="L2TextContainerWrapper" presStyleCnt="0">
        <dgm:presLayoutVars>
          <dgm:chMax val="0"/>
          <dgm:chPref val="0"/>
          <dgm:bulletEnabled val="1"/>
        </dgm:presLayoutVars>
      </dgm:prSet>
      <dgm:spPr/>
    </dgm:pt>
    <dgm:pt modelId="{2994D40D-2A09-4198-964B-E3D31C84BF92}" type="pres">
      <dgm:prSet presAssocID="{B4F6AAB1-43C7-49A0-8A84-0BDB618CC06C}" presName="L2TextContainer" presStyleLbl="bgAcc1" presStyleIdx="1" presStyleCnt="5"/>
      <dgm:spPr/>
    </dgm:pt>
    <dgm:pt modelId="{20F65AE6-C3F3-4690-A79E-F91AE5C745BE}" type="pres">
      <dgm:prSet presAssocID="{B4F6AAB1-43C7-49A0-8A84-0BDB618CC06C}" presName="FlexibleEmptyPlaceHolder" presStyleCnt="0"/>
      <dgm:spPr/>
    </dgm:pt>
    <dgm:pt modelId="{8DEDF8B0-E2D4-4804-A867-991BC8819AA9}" type="pres">
      <dgm:prSet presAssocID="{B4F6AAB1-43C7-49A0-8A84-0BDB618CC06C}" presName="ConnectLine" presStyleLbl="sibTrans1D1" presStyleIdx="1" presStyleCnt="5"/>
      <dgm:spPr>
        <a:noFill/>
        <a:ln w="9525" cap="flat" cmpd="sng" algn="ctr">
          <a:solidFill>
            <a:schemeClr val="accent3">
              <a:hueOff val="0"/>
              <a:satOff val="0"/>
              <a:lumOff val="0"/>
              <a:alphaOff val="0"/>
            </a:schemeClr>
          </a:solidFill>
          <a:prstDash val="dash"/>
        </a:ln>
        <a:effectLst/>
      </dgm:spPr>
    </dgm:pt>
    <dgm:pt modelId="{46BF54DD-4A4E-4161-B048-C91C92CA0FD2}" type="pres">
      <dgm:prSet presAssocID="{B4F6AAB1-43C7-49A0-8A84-0BDB618CC06C}" presName="ConnectorPoint" presStyleLbl="alignNode1" presStyleIdx="1" presStyleCnt="5"/>
      <dgm:spPr/>
    </dgm:pt>
    <dgm:pt modelId="{3BB26D54-844C-4BB2-9F12-F1C9B60918A5}" type="pres">
      <dgm:prSet presAssocID="{B4F6AAB1-43C7-49A0-8A84-0BDB618CC06C}" presName="EmptyPlaceHolder" presStyleCnt="0"/>
      <dgm:spPr/>
    </dgm:pt>
    <dgm:pt modelId="{03F36CA4-6197-45B9-8C11-C3CFC193F066}" type="pres">
      <dgm:prSet presAssocID="{08125B27-C730-4E8C-9BD4-908D249E6B01}" presName="spaceBetweenRectangles" presStyleCnt="0"/>
      <dgm:spPr/>
    </dgm:pt>
    <dgm:pt modelId="{7EB2A059-E6DC-49AB-B03A-8498716FB767}" type="pres">
      <dgm:prSet presAssocID="{E0C54184-A30E-4D5C-A8BE-5FC70D002A15}" presName="composite" presStyleCnt="0"/>
      <dgm:spPr/>
    </dgm:pt>
    <dgm:pt modelId="{ED72869A-BAB2-4EEA-B4DA-CC645575C2D3}" type="pres">
      <dgm:prSet presAssocID="{E0C54184-A30E-4D5C-A8BE-5FC70D002A15}" presName="L1TextContainer" presStyleLbl="revTx" presStyleIdx="2" presStyleCnt="5">
        <dgm:presLayoutVars>
          <dgm:chMax val="1"/>
          <dgm:chPref val="1"/>
          <dgm:bulletEnabled val="1"/>
        </dgm:presLayoutVars>
      </dgm:prSet>
      <dgm:spPr/>
    </dgm:pt>
    <dgm:pt modelId="{C83AB4A1-BD41-477E-9644-3E04AFA10480}" type="pres">
      <dgm:prSet presAssocID="{E0C54184-A30E-4D5C-A8BE-5FC70D002A15}" presName="L2TextContainerWrapper" presStyleCnt="0">
        <dgm:presLayoutVars>
          <dgm:chMax val="0"/>
          <dgm:chPref val="0"/>
          <dgm:bulletEnabled val="1"/>
        </dgm:presLayoutVars>
      </dgm:prSet>
      <dgm:spPr/>
    </dgm:pt>
    <dgm:pt modelId="{FD871FF1-82F3-42F2-8ED6-6E4790D2FCCB}" type="pres">
      <dgm:prSet presAssocID="{E0C54184-A30E-4D5C-A8BE-5FC70D002A15}" presName="L2TextContainer" presStyleLbl="bgAcc1" presStyleIdx="2" presStyleCnt="5"/>
      <dgm:spPr/>
    </dgm:pt>
    <dgm:pt modelId="{C4C7BF8D-F28E-4ECC-A12E-F1DD0DF7CDAB}" type="pres">
      <dgm:prSet presAssocID="{E0C54184-A30E-4D5C-A8BE-5FC70D002A15}" presName="FlexibleEmptyPlaceHolder" presStyleCnt="0"/>
      <dgm:spPr/>
    </dgm:pt>
    <dgm:pt modelId="{D0FF57FA-8A7D-4A87-8A8B-B94B6D125ABB}" type="pres">
      <dgm:prSet presAssocID="{E0C54184-A30E-4D5C-A8BE-5FC70D002A15}" presName="ConnectLine" presStyleLbl="sibTrans1D1" presStyleIdx="2" presStyleCnt="5"/>
      <dgm:spPr>
        <a:noFill/>
        <a:ln w="9525" cap="flat" cmpd="sng" algn="ctr">
          <a:solidFill>
            <a:schemeClr val="accent4">
              <a:hueOff val="0"/>
              <a:satOff val="0"/>
              <a:lumOff val="0"/>
              <a:alphaOff val="0"/>
            </a:schemeClr>
          </a:solidFill>
          <a:prstDash val="dash"/>
        </a:ln>
        <a:effectLst/>
      </dgm:spPr>
    </dgm:pt>
    <dgm:pt modelId="{9392B409-3C68-48F4-B6FF-A6BF4F02C3F3}" type="pres">
      <dgm:prSet presAssocID="{E0C54184-A30E-4D5C-A8BE-5FC70D002A15}" presName="ConnectorPoint" presStyleLbl="alignNode1" presStyleIdx="2" presStyleCnt="5"/>
      <dgm:spPr/>
    </dgm:pt>
    <dgm:pt modelId="{1B3E7BC2-8F8C-4261-9657-3E3871AF297A}" type="pres">
      <dgm:prSet presAssocID="{E0C54184-A30E-4D5C-A8BE-5FC70D002A15}" presName="EmptyPlaceHolder" presStyleCnt="0"/>
      <dgm:spPr/>
    </dgm:pt>
    <dgm:pt modelId="{8EED30E1-4F68-47D9-86C0-7235B5AD1186}" type="pres">
      <dgm:prSet presAssocID="{A47B6290-2BD5-4738-B9D3-F979522CA71E}" presName="spaceBetweenRectangles" presStyleCnt="0"/>
      <dgm:spPr/>
    </dgm:pt>
    <dgm:pt modelId="{F57DEAAD-514F-43F2-9B80-028ECD9FE49F}" type="pres">
      <dgm:prSet presAssocID="{ADE9728F-A853-40C9-9123-AD7B1CA721C3}" presName="composite" presStyleCnt="0"/>
      <dgm:spPr/>
    </dgm:pt>
    <dgm:pt modelId="{0CBC1B70-F81F-48EC-B108-8E7038E100B6}" type="pres">
      <dgm:prSet presAssocID="{ADE9728F-A853-40C9-9123-AD7B1CA721C3}" presName="L1TextContainer" presStyleLbl="revTx" presStyleIdx="3" presStyleCnt="5">
        <dgm:presLayoutVars>
          <dgm:chMax val="1"/>
          <dgm:chPref val="1"/>
          <dgm:bulletEnabled val="1"/>
        </dgm:presLayoutVars>
      </dgm:prSet>
      <dgm:spPr/>
    </dgm:pt>
    <dgm:pt modelId="{19BC3F6E-22EE-4437-A684-FE0F1F2CD1D9}" type="pres">
      <dgm:prSet presAssocID="{ADE9728F-A853-40C9-9123-AD7B1CA721C3}" presName="L2TextContainerWrapper" presStyleCnt="0">
        <dgm:presLayoutVars>
          <dgm:chMax val="0"/>
          <dgm:chPref val="0"/>
          <dgm:bulletEnabled val="1"/>
        </dgm:presLayoutVars>
      </dgm:prSet>
      <dgm:spPr/>
    </dgm:pt>
    <dgm:pt modelId="{94CFFEE7-4D4A-4F64-B7DF-24294183C63E}" type="pres">
      <dgm:prSet presAssocID="{ADE9728F-A853-40C9-9123-AD7B1CA721C3}" presName="L2TextContainer" presStyleLbl="bgAcc1" presStyleIdx="3" presStyleCnt="5"/>
      <dgm:spPr/>
    </dgm:pt>
    <dgm:pt modelId="{06AE87A1-78BF-4EAA-A5D7-CFB0FE0F8380}" type="pres">
      <dgm:prSet presAssocID="{ADE9728F-A853-40C9-9123-AD7B1CA721C3}" presName="FlexibleEmptyPlaceHolder" presStyleCnt="0"/>
      <dgm:spPr/>
    </dgm:pt>
    <dgm:pt modelId="{E31D803E-360E-4A41-9669-63D4DEAE3668}" type="pres">
      <dgm:prSet presAssocID="{ADE9728F-A853-40C9-9123-AD7B1CA721C3}" presName="ConnectLine" presStyleLbl="sibTrans1D1" presStyleIdx="3" presStyleCnt="5"/>
      <dgm:spPr>
        <a:noFill/>
        <a:ln w="9525" cap="flat" cmpd="sng" algn="ctr">
          <a:solidFill>
            <a:schemeClr val="accent5">
              <a:hueOff val="0"/>
              <a:satOff val="0"/>
              <a:lumOff val="0"/>
              <a:alphaOff val="0"/>
            </a:schemeClr>
          </a:solidFill>
          <a:prstDash val="dash"/>
        </a:ln>
        <a:effectLst/>
      </dgm:spPr>
    </dgm:pt>
    <dgm:pt modelId="{F8C302E5-97EA-4320-AEBA-579E88C04F94}" type="pres">
      <dgm:prSet presAssocID="{ADE9728F-A853-40C9-9123-AD7B1CA721C3}" presName="ConnectorPoint" presStyleLbl="alignNode1" presStyleIdx="3" presStyleCnt="5"/>
      <dgm:spPr/>
    </dgm:pt>
    <dgm:pt modelId="{A0E921D0-6062-4E4A-B7FB-F7FD7F5EFBBA}" type="pres">
      <dgm:prSet presAssocID="{ADE9728F-A853-40C9-9123-AD7B1CA721C3}" presName="EmptyPlaceHolder" presStyleCnt="0"/>
      <dgm:spPr/>
    </dgm:pt>
    <dgm:pt modelId="{5C4CD4C3-9704-4E8E-82B2-14957CAE0339}" type="pres">
      <dgm:prSet presAssocID="{1D39B8F0-BF2E-474F-A944-D11572FBFE3A}" presName="spaceBetweenRectangles" presStyleCnt="0"/>
      <dgm:spPr/>
    </dgm:pt>
    <dgm:pt modelId="{243113AE-884D-48DC-A127-618CA4395CAF}" type="pres">
      <dgm:prSet presAssocID="{0D966CDE-A472-4BEB-B83B-33AEEBE7B175}" presName="composite" presStyleCnt="0"/>
      <dgm:spPr/>
    </dgm:pt>
    <dgm:pt modelId="{D28C8CE1-A6E4-4C1A-9202-76F5073538D5}" type="pres">
      <dgm:prSet presAssocID="{0D966CDE-A472-4BEB-B83B-33AEEBE7B175}" presName="L1TextContainer" presStyleLbl="revTx" presStyleIdx="4" presStyleCnt="5">
        <dgm:presLayoutVars>
          <dgm:chMax val="1"/>
          <dgm:chPref val="1"/>
          <dgm:bulletEnabled val="1"/>
        </dgm:presLayoutVars>
      </dgm:prSet>
      <dgm:spPr/>
    </dgm:pt>
    <dgm:pt modelId="{901DAC88-8112-4729-81E9-8199054563A3}" type="pres">
      <dgm:prSet presAssocID="{0D966CDE-A472-4BEB-B83B-33AEEBE7B175}" presName="L2TextContainerWrapper" presStyleCnt="0">
        <dgm:presLayoutVars>
          <dgm:chMax val="0"/>
          <dgm:chPref val="0"/>
          <dgm:bulletEnabled val="1"/>
        </dgm:presLayoutVars>
      </dgm:prSet>
      <dgm:spPr/>
    </dgm:pt>
    <dgm:pt modelId="{CA0E327B-9DB4-4F67-B969-F43F0A95A550}" type="pres">
      <dgm:prSet presAssocID="{0D966CDE-A472-4BEB-B83B-33AEEBE7B175}" presName="L2TextContainer" presStyleLbl="bgAcc1" presStyleIdx="4" presStyleCnt="5"/>
      <dgm:spPr/>
    </dgm:pt>
    <dgm:pt modelId="{6CD57413-74F6-43EC-AA87-737FA1A512AB}" type="pres">
      <dgm:prSet presAssocID="{0D966CDE-A472-4BEB-B83B-33AEEBE7B175}" presName="FlexibleEmptyPlaceHolder" presStyleCnt="0"/>
      <dgm:spPr/>
    </dgm:pt>
    <dgm:pt modelId="{85E9C32E-2E38-4C4B-B0FC-29D3C11491E6}" type="pres">
      <dgm:prSet presAssocID="{0D966CDE-A472-4BEB-B83B-33AEEBE7B175}" presName="ConnectLine" presStyleLbl="sibTrans1D1" presStyleIdx="4" presStyleCnt="5"/>
      <dgm:spPr>
        <a:noFill/>
        <a:ln w="9525" cap="flat" cmpd="sng" algn="ctr">
          <a:solidFill>
            <a:schemeClr val="accent6">
              <a:hueOff val="0"/>
              <a:satOff val="0"/>
              <a:lumOff val="0"/>
              <a:alphaOff val="0"/>
            </a:schemeClr>
          </a:solidFill>
          <a:prstDash val="dash"/>
        </a:ln>
        <a:effectLst/>
      </dgm:spPr>
    </dgm:pt>
    <dgm:pt modelId="{CDB31232-8D6D-42DE-B14C-96B5546676F6}" type="pres">
      <dgm:prSet presAssocID="{0D966CDE-A472-4BEB-B83B-33AEEBE7B175}" presName="ConnectorPoint" presStyleLbl="alignNode1" presStyleIdx="4" presStyleCnt="5"/>
      <dgm:spPr/>
    </dgm:pt>
    <dgm:pt modelId="{501A9FB2-8DA2-43F5-9856-F118C202F19B}" type="pres">
      <dgm:prSet presAssocID="{0D966CDE-A472-4BEB-B83B-33AEEBE7B175}" presName="EmptyPlaceHolder" presStyleCnt="0"/>
      <dgm:spPr/>
    </dgm:pt>
  </dgm:ptLst>
  <dgm:cxnLst>
    <dgm:cxn modelId="{77FFE706-0C95-4903-B583-679EB6129B05}" srcId="{B4F6AAB1-43C7-49A0-8A84-0BDB618CC06C}" destId="{E2E66E45-E343-4F1C-9C00-BA93E5DE2079}" srcOrd="0" destOrd="0" parTransId="{FF3B420D-9E4F-4192-9C9F-F9F96226E6E9}" sibTransId="{D40DD1E3-9EEB-41A4-9298-489F70185A65}"/>
    <dgm:cxn modelId="{A6450608-5E05-49C6-980B-763258501D05}" srcId="{0F903170-939E-485A-A477-7BD7DC2D5A78}" destId="{0CCAC7A1-25D2-42C3-AB35-C0F51D6BDC3E}" srcOrd="0" destOrd="0" parTransId="{419FC852-C828-438D-AD29-AD6A778E2423}" sibTransId="{B2ABB4D2-4A56-4C1A-8E5A-C0C2AACD3C60}"/>
    <dgm:cxn modelId="{A481A310-8D25-4F5D-B242-636FF49A479E}" type="presOf" srcId="{26D760FE-AD5A-4B1B-997C-16F9BE0A391B}" destId="{94CFFEE7-4D4A-4F64-B7DF-24294183C63E}" srcOrd="0" destOrd="0" presId="urn:microsoft.com/office/officeart/2016/7/layout/BasicTimeline"/>
    <dgm:cxn modelId="{A1F0B627-487E-4CEA-9FD4-033F2B38FD91}" srcId="{0D966CDE-A472-4BEB-B83B-33AEEBE7B175}" destId="{969D63DB-1DE5-4239-AE60-56AC4C240621}" srcOrd="0" destOrd="0" parTransId="{6AED8783-8359-43CD-B763-6C53FFB26C03}" sibTransId="{8F7210F8-07D9-40D2-933B-7AD152778369}"/>
    <dgm:cxn modelId="{BEF3B248-0140-41B4-BAF8-0CED10E4B980}" srcId="{A09A3154-99B0-4E5B-B71F-A3B2919B86BB}" destId="{E0C54184-A30E-4D5C-A8BE-5FC70D002A15}" srcOrd="2" destOrd="0" parTransId="{7AC67022-4770-4320-A821-9E3CFDC2370E}" sibTransId="{A47B6290-2BD5-4738-B9D3-F979522CA71E}"/>
    <dgm:cxn modelId="{A290706A-861D-4B4D-9CD6-7B73F5EFDDC5}" type="presOf" srcId="{ADE9728F-A853-40C9-9123-AD7B1CA721C3}" destId="{0CBC1B70-F81F-48EC-B108-8E7038E100B6}" srcOrd="0" destOrd="0" presId="urn:microsoft.com/office/officeart/2016/7/layout/BasicTimeline"/>
    <dgm:cxn modelId="{71E94252-CFA7-4143-9361-CED765414A2B}" type="presOf" srcId="{C1053F37-DCCE-4028-B87C-9C2134368B97}" destId="{FD871FF1-82F3-42F2-8ED6-6E4790D2FCCB}" srcOrd="0" destOrd="0" presId="urn:microsoft.com/office/officeart/2016/7/layout/BasicTimeline"/>
    <dgm:cxn modelId="{29424572-CA49-4B90-B1A0-B39D3EE09AB4}" srcId="{A09A3154-99B0-4E5B-B71F-A3B2919B86BB}" destId="{B4F6AAB1-43C7-49A0-8A84-0BDB618CC06C}" srcOrd="1" destOrd="0" parTransId="{87D5DBF6-F114-423A-B787-BD57290AF835}" sibTransId="{08125B27-C730-4E8C-9BD4-908D249E6B01}"/>
    <dgm:cxn modelId="{33B29F54-4E43-457A-B33E-7079536BB62D}" type="presOf" srcId="{0CCAC7A1-25D2-42C3-AB35-C0F51D6BDC3E}" destId="{A2A0F606-ADCE-4843-AB81-85AFA826CD90}" srcOrd="0" destOrd="0" presId="urn:microsoft.com/office/officeart/2016/7/layout/BasicTimeline"/>
    <dgm:cxn modelId="{A1FE8F55-47A0-4B00-AC28-6BBF35643AAB}" type="presOf" srcId="{E0C54184-A30E-4D5C-A8BE-5FC70D002A15}" destId="{ED72869A-BAB2-4EEA-B4DA-CC645575C2D3}" srcOrd="0" destOrd="0" presId="urn:microsoft.com/office/officeart/2016/7/layout/BasicTimeline"/>
    <dgm:cxn modelId="{766E207C-DA31-4A85-A2CA-E1733E6B5A20}" type="presOf" srcId="{969D63DB-1DE5-4239-AE60-56AC4C240621}" destId="{CA0E327B-9DB4-4F67-B969-F43F0A95A550}" srcOrd="0" destOrd="0" presId="urn:microsoft.com/office/officeart/2016/7/layout/BasicTimeline"/>
    <dgm:cxn modelId="{B1BE7582-CD6A-459F-8D03-97F7C0DEE8AB}" type="presOf" srcId="{A09A3154-99B0-4E5B-B71F-A3B2919B86BB}" destId="{850D7CCE-DE29-433C-BF9B-79FE43DE2FCE}" srcOrd="0" destOrd="0" presId="urn:microsoft.com/office/officeart/2016/7/layout/BasicTimeline"/>
    <dgm:cxn modelId="{84619984-FE8F-4D7F-A079-0ECFF6D5F6C7}" srcId="{A09A3154-99B0-4E5B-B71F-A3B2919B86BB}" destId="{ADE9728F-A853-40C9-9123-AD7B1CA721C3}" srcOrd="3" destOrd="0" parTransId="{4BEB1D13-D4B8-4F96-81DE-74FA2F592BF2}" sibTransId="{1D39B8F0-BF2E-474F-A944-D11572FBFE3A}"/>
    <dgm:cxn modelId="{21C8EB8A-B0BC-4E96-AC4B-57C38AC86122}" srcId="{A09A3154-99B0-4E5B-B71F-A3B2919B86BB}" destId="{0F903170-939E-485A-A477-7BD7DC2D5A78}" srcOrd="0" destOrd="0" parTransId="{45A0900A-63DB-4AC2-A5D6-4A6CCDAC565D}" sibTransId="{E53CEC5C-F86F-4881-A5E6-9D63F3838DDD}"/>
    <dgm:cxn modelId="{C94A01A7-EF1D-4252-9715-C51AC0137BFA}" type="presOf" srcId="{0D966CDE-A472-4BEB-B83B-33AEEBE7B175}" destId="{D28C8CE1-A6E4-4C1A-9202-76F5073538D5}" srcOrd="0" destOrd="0" presId="urn:microsoft.com/office/officeart/2016/7/layout/BasicTimeline"/>
    <dgm:cxn modelId="{E8325CB1-375F-44CF-BBBF-2B12668D8FC8}" srcId="{E0C54184-A30E-4D5C-A8BE-5FC70D002A15}" destId="{C1053F37-DCCE-4028-B87C-9C2134368B97}" srcOrd="0" destOrd="0" parTransId="{7B984C2F-99AE-4D4F-B256-884A3CCB7F24}" sibTransId="{966CC555-EBF2-4912-AFB0-AA28B9A7FC6E}"/>
    <dgm:cxn modelId="{E1987BC1-BB99-47B4-802C-08E15C0340DF}" srcId="{A09A3154-99B0-4E5B-B71F-A3B2919B86BB}" destId="{0D966CDE-A472-4BEB-B83B-33AEEBE7B175}" srcOrd="4" destOrd="0" parTransId="{2DC5F61C-162A-4BEB-BA17-3ADBB14FADD0}" sibTransId="{9BE078A5-C7CD-428C-B287-E5C6595A5235}"/>
    <dgm:cxn modelId="{A8140BCF-3CFE-4604-8C85-69CCF6BBB2E7}" type="presOf" srcId="{0F903170-939E-485A-A477-7BD7DC2D5A78}" destId="{A2F72ED5-051D-4FFE-8401-A752C359C738}" srcOrd="0" destOrd="0" presId="urn:microsoft.com/office/officeart/2016/7/layout/BasicTimeline"/>
    <dgm:cxn modelId="{091102E9-350D-47DE-B778-C18CF0F5E4CE}" srcId="{ADE9728F-A853-40C9-9123-AD7B1CA721C3}" destId="{26D760FE-AD5A-4B1B-997C-16F9BE0A391B}" srcOrd="0" destOrd="0" parTransId="{EDFCA8CC-93D7-4EB3-9D0A-D503316146E5}" sibTransId="{DDCE32BA-DC4F-4FB5-BCB8-783DB8DF8350}"/>
    <dgm:cxn modelId="{0D5E93F1-6C28-4D9E-BCD7-9966DD257EE5}" type="presOf" srcId="{B4F6AAB1-43C7-49A0-8A84-0BDB618CC06C}" destId="{CC60AD35-E78B-4730-B99D-AC7F3004C051}" srcOrd="0" destOrd="0" presId="urn:microsoft.com/office/officeart/2016/7/layout/BasicTimeline"/>
    <dgm:cxn modelId="{FE3106F8-A766-4682-AFF2-3605C53EE704}" type="presOf" srcId="{E2E66E45-E343-4F1C-9C00-BA93E5DE2079}" destId="{2994D40D-2A09-4198-964B-E3D31C84BF92}" srcOrd="0" destOrd="0" presId="urn:microsoft.com/office/officeart/2016/7/layout/BasicTimeline"/>
    <dgm:cxn modelId="{6DF2CAF1-7CF8-495B-B41E-BF3C7340480A}" type="presParOf" srcId="{850D7CCE-DE29-433C-BF9B-79FE43DE2FCE}" destId="{A7810C9B-0453-465B-B82C-7FAC31717641}" srcOrd="0" destOrd="0" presId="urn:microsoft.com/office/officeart/2016/7/layout/BasicTimeline"/>
    <dgm:cxn modelId="{BF398C5F-48B7-461C-808A-A44E7F18C896}" type="presParOf" srcId="{850D7CCE-DE29-433C-BF9B-79FE43DE2FCE}" destId="{DF7E2F02-BF79-42A2-89A3-F7501AF83D3D}" srcOrd="1" destOrd="0" presId="urn:microsoft.com/office/officeart/2016/7/layout/BasicTimeline"/>
    <dgm:cxn modelId="{F924963F-FA70-4F86-93D6-95123403FAED}" type="presParOf" srcId="{DF7E2F02-BF79-42A2-89A3-F7501AF83D3D}" destId="{3F332C00-FE44-4D11-878A-4492AEC70F41}" srcOrd="0" destOrd="0" presId="urn:microsoft.com/office/officeart/2016/7/layout/BasicTimeline"/>
    <dgm:cxn modelId="{139A8486-C060-45BA-B995-2E0740C7E289}" type="presParOf" srcId="{3F332C00-FE44-4D11-878A-4492AEC70F41}" destId="{A2F72ED5-051D-4FFE-8401-A752C359C738}" srcOrd="0" destOrd="0" presId="urn:microsoft.com/office/officeart/2016/7/layout/BasicTimeline"/>
    <dgm:cxn modelId="{66B9C2A7-82B2-44DC-AB24-EE9F59758981}" type="presParOf" srcId="{3F332C00-FE44-4D11-878A-4492AEC70F41}" destId="{E606E401-7857-41AC-B170-D6EEE2FA67A5}" srcOrd="1" destOrd="0" presId="urn:microsoft.com/office/officeart/2016/7/layout/BasicTimeline"/>
    <dgm:cxn modelId="{ADED2641-55D3-4D69-94FC-982A69F59B96}" type="presParOf" srcId="{E606E401-7857-41AC-B170-D6EEE2FA67A5}" destId="{A2A0F606-ADCE-4843-AB81-85AFA826CD90}" srcOrd="0" destOrd="0" presId="urn:microsoft.com/office/officeart/2016/7/layout/BasicTimeline"/>
    <dgm:cxn modelId="{943E1038-5411-41EF-9FA1-85596B4CAE0F}" type="presParOf" srcId="{E606E401-7857-41AC-B170-D6EEE2FA67A5}" destId="{E7D7C255-8982-42FE-B674-C03479C58CC9}" srcOrd="1" destOrd="0" presId="urn:microsoft.com/office/officeart/2016/7/layout/BasicTimeline"/>
    <dgm:cxn modelId="{7F33E48E-97FC-4928-87D7-8194DA1DADC5}" type="presParOf" srcId="{3F332C00-FE44-4D11-878A-4492AEC70F41}" destId="{B1187932-1289-4B49-A90D-E8BF21653336}" srcOrd="2" destOrd="0" presId="urn:microsoft.com/office/officeart/2016/7/layout/BasicTimeline"/>
    <dgm:cxn modelId="{C8644FC5-7E6D-475D-BF26-E137691BDE17}" type="presParOf" srcId="{3F332C00-FE44-4D11-878A-4492AEC70F41}" destId="{E8FAB5A9-95C1-49FD-A38C-6F41CFE1AC8B}" srcOrd="3" destOrd="0" presId="urn:microsoft.com/office/officeart/2016/7/layout/BasicTimeline"/>
    <dgm:cxn modelId="{86B69675-5750-4E9B-9A6A-C7E18E14DE7B}" type="presParOf" srcId="{3F332C00-FE44-4D11-878A-4492AEC70F41}" destId="{A57043A5-6590-4F3B-B419-FE8648292E4D}" srcOrd="4" destOrd="0" presId="urn:microsoft.com/office/officeart/2016/7/layout/BasicTimeline"/>
    <dgm:cxn modelId="{B4B24C2B-166E-47EB-B7EA-2206CB593378}" type="presParOf" srcId="{DF7E2F02-BF79-42A2-89A3-F7501AF83D3D}" destId="{5A6F9057-D2A8-4FD7-9BAF-DEF2DD56A452}" srcOrd="1" destOrd="0" presId="urn:microsoft.com/office/officeart/2016/7/layout/BasicTimeline"/>
    <dgm:cxn modelId="{5A026C7A-1BE8-4ED2-9E41-5B0F01D8E7DE}" type="presParOf" srcId="{DF7E2F02-BF79-42A2-89A3-F7501AF83D3D}" destId="{27488471-A18A-49A6-A391-A6B8917787A0}" srcOrd="2" destOrd="0" presId="urn:microsoft.com/office/officeart/2016/7/layout/BasicTimeline"/>
    <dgm:cxn modelId="{7845019E-E018-4158-8242-FEEDA1D452CB}" type="presParOf" srcId="{27488471-A18A-49A6-A391-A6B8917787A0}" destId="{CC60AD35-E78B-4730-B99D-AC7F3004C051}" srcOrd="0" destOrd="0" presId="urn:microsoft.com/office/officeart/2016/7/layout/BasicTimeline"/>
    <dgm:cxn modelId="{7BC2F5C2-0D52-499E-A440-7F83D44F8D2A}" type="presParOf" srcId="{27488471-A18A-49A6-A391-A6B8917787A0}" destId="{3F405ED2-B4E3-4E31-8BD2-31D7FB689060}" srcOrd="1" destOrd="0" presId="urn:microsoft.com/office/officeart/2016/7/layout/BasicTimeline"/>
    <dgm:cxn modelId="{A7294863-D811-4697-BD7F-ECC360603565}" type="presParOf" srcId="{3F405ED2-B4E3-4E31-8BD2-31D7FB689060}" destId="{2994D40D-2A09-4198-964B-E3D31C84BF92}" srcOrd="0" destOrd="0" presId="urn:microsoft.com/office/officeart/2016/7/layout/BasicTimeline"/>
    <dgm:cxn modelId="{1CFC964D-885D-45D9-8422-69B14953ED86}" type="presParOf" srcId="{3F405ED2-B4E3-4E31-8BD2-31D7FB689060}" destId="{20F65AE6-C3F3-4690-A79E-F91AE5C745BE}" srcOrd="1" destOrd="0" presId="urn:microsoft.com/office/officeart/2016/7/layout/BasicTimeline"/>
    <dgm:cxn modelId="{572DAFCF-075C-4349-9C8D-53FBEFD31926}" type="presParOf" srcId="{27488471-A18A-49A6-A391-A6B8917787A0}" destId="{8DEDF8B0-E2D4-4804-A867-991BC8819AA9}" srcOrd="2" destOrd="0" presId="urn:microsoft.com/office/officeart/2016/7/layout/BasicTimeline"/>
    <dgm:cxn modelId="{96CAE57A-69E0-4173-8718-F942EE223BB1}" type="presParOf" srcId="{27488471-A18A-49A6-A391-A6B8917787A0}" destId="{46BF54DD-4A4E-4161-B048-C91C92CA0FD2}" srcOrd="3" destOrd="0" presId="urn:microsoft.com/office/officeart/2016/7/layout/BasicTimeline"/>
    <dgm:cxn modelId="{BCA347E4-B77F-472E-80AD-FE82244A354A}" type="presParOf" srcId="{27488471-A18A-49A6-A391-A6B8917787A0}" destId="{3BB26D54-844C-4BB2-9F12-F1C9B60918A5}" srcOrd="4" destOrd="0" presId="urn:microsoft.com/office/officeart/2016/7/layout/BasicTimeline"/>
    <dgm:cxn modelId="{323AF9B6-2912-480D-9413-FBA81246524A}" type="presParOf" srcId="{DF7E2F02-BF79-42A2-89A3-F7501AF83D3D}" destId="{03F36CA4-6197-45B9-8C11-C3CFC193F066}" srcOrd="3" destOrd="0" presId="urn:microsoft.com/office/officeart/2016/7/layout/BasicTimeline"/>
    <dgm:cxn modelId="{E79804F8-F66C-4DD0-B4F9-7A93957397CB}" type="presParOf" srcId="{DF7E2F02-BF79-42A2-89A3-F7501AF83D3D}" destId="{7EB2A059-E6DC-49AB-B03A-8498716FB767}" srcOrd="4" destOrd="0" presId="urn:microsoft.com/office/officeart/2016/7/layout/BasicTimeline"/>
    <dgm:cxn modelId="{6BD13627-8206-4BEC-8BF8-C0B90F917755}" type="presParOf" srcId="{7EB2A059-E6DC-49AB-B03A-8498716FB767}" destId="{ED72869A-BAB2-4EEA-B4DA-CC645575C2D3}" srcOrd="0" destOrd="0" presId="urn:microsoft.com/office/officeart/2016/7/layout/BasicTimeline"/>
    <dgm:cxn modelId="{621FAD42-2B57-42E2-BA28-C15FDFACD9C8}" type="presParOf" srcId="{7EB2A059-E6DC-49AB-B03A-8498716FB767}" destId="{C83AB4A1-BD41-477E-9644-3E04AFA10480}" srcOrd="1" destOrd="0" presId="urn:microsoft.com/office/officeart/2016/7/layout/BasicTimeline"/>
    <dgm:cxn modelId="{CBF20C1F-D136-425A-928C-40A8328ADC27}" type="presParOf" srcId="{C83AB4A1-BD41-477E-9644-3E04AFA10480}" destId="{FD871FF1-82F3-42F2-8ED6-6E4790D2FCCB}" srcOrd="0" destOrd="0" presId="urn:microsoft.com/office/officeart/2016/7/layout/BasicTimeline"/>
    <dgm:cxn modelId="{3D286C7D-CA29-4CE3-A93A-B9BDDA59AEC1}" type="presParOf" srcId="{C83AB4A1-BD41-477E-9644-3E04AFA10480}" destId="{C4C7BF8D-F28E-4ECC-A12E-F1DD0DF7CDAB}" srcOrd="1" destOrd="0" presId="urn:microsoft.com/office/officeart/2016/7/layout/BasicTimeline"/>
    <dgm:cxn modelId="{BC2BC7AA-E821-4DB6-AA29-D1BE0E58A1A8}" type="presParOf" srcId="{7EB2A059-E6DC-49AB-B03A-8498716FB767}" destId="{D0FF57FA-8A7D-4A87-8A8B-B94B6D125ABB}" srcOrd="2" destOrd="0" presId="urn:microsoft.com/office/officeart/2016/7/layout/BasicTimeline"/>
    <dgm:cxn modelId="{6318C061-CE33-49D3-8795-E43C64F84757}" type="presParOf" srcId="{7EB2A059-E6DC-49AB-B03A-8498716FB767}" destId="{9392B409-3C68-48F4-B6FF-A6BF4F02C3F3}" srcOrd="3" destOrd="0" presId="urn:microsoft.com/office/officeart/2016/7/layout/BasicTimeline"/>
    <dgm:cxn modelId="{F9C9E23E-D7C7-4515-B3C6-FD91FF8AC533}" type="presParOf" srcId="{7EB2A059-E6DC-49AB-B03A-8498716FB767}" destId="{1B3E7BC2-8F8C-4261-9657-3E3871AF297A}" srcOrd="4" destOrd="0" presId="urn:microsoft.com/office/officeart/2016/7/layout/BasicTimeline"/>
    <dgm:cxn modelId="{A00D590B-1F72-40E4-BD3A-593683F7454B}" type="presParOf" srcId="{DF7E2F02-BF79-42A2-89A3-F7501AF83D3D}" destId="{8EED30E1-4F68-47D9-86C0-7235B5AD1186}" srcOrd="5" destOrd="0" presId="urn:microsoft.com/office/officeart/2016/7/layout/BasicTimeline"/>
    <dgm:cxn modelId="{4157CABA-6E0F-4C38-83F4-43C2D29B4F67}" type="presParOf" srcId="{DF7E2F02-BF79-42A2-89A3-F7501AF83D3D}" destId="{F57DEAAD-514F-43F2-9B80-028ECD9FE49F}" srcOrd="6" destOrd="0" presId="urn:microsoft.com/office/officeart/2016/7/layout/BasicTimeline"/>
    <dgm:cxn modelId="{C957B34C-3624-4501-B322-9F6B78A9FDA5}" type="presParOf" srcId="{F57DEAAD-514F-43F2-9B80-028ECD9FE49F}" destId="{0CBC1B70-F81F-48EC-B108-8E7038E100B6}" srcOrd="0" destOrd="0" presId="urn:microsoft.com/office/officeart/2016/7/layout/BasicTimeline"/>
    <dgm:cxn modelId="{F463178F-C5A5-4FF7-963E-3164E513EA53}" type="presParOf" srcId="{F57DEAAD-514F-43F2-9B80-028ECD9FE49F}" destId="{19BC3F6E-22EE-4437-A684-FE0F1F2CD1D9}" srcOrd="1" destOrd="0" presId="urn:microsoft.com/office/officeart/2016/7/layout/BasicTimeline"/>
    <dgm:cxn modelId="{9D10EAF4-EC86-4D38-BBCD-EF4D4032985D}" type="presParOf" srcId="{19BC3F6E-22EE-4437-A684-FE0F1F2CD1D9}" destId="{94CFFEE7-4D4A-4F64-B7DF-24294183C63E}" srcOrd="0" destOrd="0" presId="urn:microsoft.com/office/officeart/2016/7/layout/BasicTimeline"/>
    <dgm:cxn modelId="{71F7A997-0BA9-4104-A7FB-45607123A78D}" type="presParOf" srcId="{19BC3F6E-22EE-4437-A684-FE0F1F2CD1D9}" destId="{06AE87A1-78BF-4EAA-A5D7-CFB0FE0F8380}" srcOrd="1" destOrd="0" presId="urn:microsoft.com/office/officeart/2016/7/layout/BasicTimeline"/>
    <dgm:cxn modelId="{B20A4501-466D-45C9-B1BC-0363B13209FB}" type="presParOf" srcId="{F57DEAAD-514F-43F2-9B80-028ECD9FE49F}" destId="{E31D803E-360E-4A41-9669-63D4DEAE3668}" srcOrd="2" destOrd="0" presId="urn:microsoft.com/office/officeart/2016/7/layout/BasicTimeline"/>
    <dgm:cxn modelId="{BE87844B-2F45-4E61-BCAE-A7503587763B}" type="presParOf" srcId="{F57DEAAD-514F-43F2-9B80-028ECD9FE49F}" destId="{F8C302E5-97EA-4320-AEBA-579E88C04F94}" srcOrd="3" destOrd="0" presId="urn:microsoft.com/office/officeart/2016/7/layout/BasicTimeline"/>
    <dgm:cxn modelId="{495134B4-2A56-40E7-8052-2CF18C5C63A0}" type="presParOf" srcId="{F57DEAAD-514F-43F2-9B80-028ECD9FE49F}" destId="{A0E921D0-6062-4E4A-B7FB-F7FD7F5EFBBA}" srcOrd="4" destOrd="0" presId="urn:microsoft.com/office/officeart/2016/7/layout/BasicTimeline"/>
    <dgm:cxn modelId="{B4D11EF4-671A-46A5-8764-46E6C4865AF6}" type="presParOf" srcId="{DF7E2F02-BF79-42A2-89A3-F7501AF83D3D}" destId="{5C4CD4C3-9704-4E8E-82B2-14957CAE0339}" srcOrd="7" destOrd="0" presId="urn:microsoft.com/office/officeart/2016/7/layout/BasicTimeline"/>
    <dgm:cxn modelId="{F5EEF64B-B800-471F-B2A3-CC4C0471C78D}" type="presParOf" srcId="{DF7E2F02-BF79-42A2-89A3-F7501AF83D3D}" destId="{243113AE-884D-48DC-A127-618CA4395CAF}" srcOrd="8" destOrd="0" presId="urn:microsoft.com/office/officeart/2016/7/layout/BasicTimeline"/>
    <dgm:cxn modelId="{7DDB63C5-C143-44D8-9E55-1EBDF995BCC5}" type="presParOf" srcId="{243113AE-884D-48DC-A127-618CA4395CAF}" destId="{D28C8CE1-A6E4-4C1A-9202-76F5073538D5}" srcOrd="0" destOrd="0" presId="urn:microsoft.com/office/officeart/2016/7/layout/BasicTimeline"/>
    <dgm:cxn modelId="{A161E61D-C9E8-43EC-B0CE-4CFBF6835125}" type="presParOf" srcId="{243113AE-884D-48DC-A127-618CA4395CAF}" destId="{901DAC88-8112-4729-81E9-8199054563A3}" srcOrd="1" destOrd="0" presId="urn:microsoft.com/office/officeart/2016/7/layout/BasicTimeline"/>
    <dgm:cxn modelId="{B3F1FC1A-60F1-4BF6-B9A7-FF48A9D23168}" type="presParOf" srcId="{901DAC88-8112-4729-81E9-8199054563A3}" destId="{CA0E327B-9DB4-4F67-B969-F43F0A95A550}" srcOrd="0" destOrd="0" presId="urn:microsoft.com/office/officeart/2016/7/layout/BasicTimeline"/>
    <dgm:cxn modelId="{44F588F1-E980-48B4-9593-5A487907DB2F}" type="presParOf" srcId="{901DAC88-8112-4729-81E9-8199054563A3}" destId="{6CD57413-74F6-43EC-AA87-737FA1A512AB}" srcOrd="1" destOrd="0" presId="urn:microsoft.com/office/officeart/2016/7/layout/BasicTimeline"/>
    <dgm:cxn modelId="{FB6D6F9A-6033-4C54-91B5-44E72B73CA34}" type="presParOf" srcId="{243113AE-884D-48DC-A127-618CA4395CAF}" destId="{85E9C32E-2E38-4C4B-B0FC-29D3C11491E6}" srcOrd="2" destOrd="0" presId="urn:microsoft.com/office/officeart/2016/7/layout/BasicTimeline"/>
    <dgm:cxn modelId="{09818AF2-A063-471A-9D50-8EA8D164FF54}" type="presParOf" srcId="{243113AE-884D-48DC-A127-618CA4395CAF}" destId="{CDB31232-8D6D-42DE-B14C-96B5546676F6}" srcOrd="3" destOrd="0" presId="urn:microsoft.com/office/officeart/2016/7/layout/BasicTimeline"/>
    <dgm:cxn modelId="{BC54AD61-6CCC-459C-A3D0-FB8B5FCD0992}" type="presParOf" srcId="{243113AE-884D-48DC-A127-618CA4395CAF}" destId="{501A9FB2-8DA2-43F5-9856-F118C202F19B}"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3D4E669-7934-44E4-A9F3-E29B744B2001}" type="doc">
      <dgm:prSet loTypeId="urn:microsoft.com/office/officeart/2005/8/layout/hierarchy1" loCatId="hierarchy" qsTypeId="urn:microsoft.com/office/officeart/2005/8/quickstyle/simple1" qsCatId="simple" csTypeId="urn:microsoft.com/office/officeart/2005/8/colors/colorful1" csCatId="colorful"/>
      <dgm:spPr/>
      <dgm:t>
        <a:bodyPr/>
        <a:lstStyle/>
        <a:p>
          <a:endParaRPr lang="en-US"/>
        </a:p>
      </dgm:t>
    </dgm:pt>
    <dgm:pt modelId="{DBDE9DD3-CFA1-4288-9354-E3BF5C35F425}">
      <dgm:prSet/>
      <dgm:spPr/>
      <dgm:t>
        <a:bodyPr/>
        <a:lstStyle/>
        <a:p>
          <a:r>
            <a:rPr lang="en-US"/>
            <a:t>This research highlights the unique challenges of African international students.</a:t>
          </a:r>
        </a:p>
      </dgm:t>
    </dgm:pt>
    <dgm:pt modelId="{1A4DD6A8-0C18-4CAC-BA39-6AF9F30FDBF7}" type="parTrans" cxnId="{EFE00876-CF16-4AC3-B57D-57FD695D03E2}">
      <dgm:prSet/>
      <dgm:spPr/>
      <dgm:t>
        <a:bodyPr/>
        <a:lstStyle/>
        <a:p>
          <a:endParaRPr lang="en-US"/>
        </a:p>
      </dgm:t>
    </dgm:pt>
    <dgm:pt modelId="{C443B209-1109-47BB-8AE6-F263A208FED1}" type="sibTrans" cxnId="{EFE00876-CF16-4AC3-B57D-57FD695D03E2}">
      <dgm:prSet/>
      <dgm:spPr/>
      <dgm:t>
        <a:bodyPr/>
        <a:lstStyle/>
        <a:p>
          <a:endParaRPr lang="en-US"/>
        </a:p>
      </dgm:t>
    </dgm:pt>
    <dgm:pt modelId="{4A506A7A-DEFB-430D-9AD4-DE01410F33DF}">
      <dgm:prSet/>
      <dgm:spPr/>
      <dgm:t>
        <a:bodyPr/>
        <a:lstStyle/>
        <a:p>
          <a:r>
            <a:rPr lang="en-US"/>
            <a:t>Offers solutions to enhance academic support and inclusion.</a:t>
          </a:r>
        </a:p>
      </dgm:t>
    </dgm:pt>
    <dgm:pt modelId="{8EBAD080-7A1D-4DDB-B826-585444EC48A9}" type="parTrans" cxnId="{1CF08A1C-542D-4F44-BAC0-F0BBF5699488}">
      <dgm:prSet/>
      <dgm:spPr/>
      <dgm:t>
        <a:bodyPr/>
        <a:lstStyle/>
        <a:p>
          <a:endParaRPr lang="en-US"/>
        </a:p>
      </dgm:t>
    </dgm:pt>
    <dgm:pt modelId="{79F81FA0-C163-4D16-8E23-D588930612C5}" type="sibTrans" cxnId="{1CF08A1C-542D-4F44-BAC0-F0BBF5699488}">
      <dgm:prSet/>
      <dgm:spPr/>
      <dgm:t>
        <a:bodyPr/>
        <a:lstStyle/>
        <a:p>
          <a:endParaRPr lang="en-US"/>
        </a:p>
      </dgm:t>
    </dgm:pt>
    <dgm:pt modelId="{B27900CE-1B58-4CA8-8022-222653C3D65C}">
      <dgm:prSet/>
      <dgm:spPr/>
      <dgm:t>
        <a:bodyPr/>
        <a:lstStyle/>
        <a:p>
          <a:r>
            <a:rPr lang="en-US"/>
            <a:t>Aims to foster equitable and supportive learning environments in liberal arts institutions.</a:t>
          </a:r>
        </a:p>
      </dgm:t>
    </dgm:pt>
    <dgm:pt modelId="{8A0EFA2C-6C56-459B-8315-6EDAC4843DD1}" type="parTrans" cxnId="{B95796A0-33F5-4E8C-AEB9-5F53D578A431}">
      <dgm:prSet/>
      <dgm:spPr/>
      <dgm:t>
        <a:bodyPr/>
        <a:lstStyle/>
        <a:p>
          <a:endParaRPr lang="en-US"/>
        </a:p>
      </dgm:t>
    </dgm:pt>
    <dgm:pt modelId="{09F42784-2C23-4F37-8B40-8E14DF223854}" type="sibTrans" cxnId="{B95796A0-33F5-4E8C-AEB9-5F53D578A431}">
      <dgm:prSet/>
      <dgm:spPr/>
      <dgm:t>
        <a:bodyPr/>
        <a:lstStyle/>
        <a:p>
          <a:endParaRPr lang="en-US"/>
        </a:p>
      </dgm:t>
    </dgm:pt>
    <dgm:pt modelId="{1C071A38-F760-4E57-BE57-1F40D299B146}" type="pres">
      <dgm:prSet presAssocID="{33D4E669-7934-44E4-A9F3-E29B744B2001}" presName="hierChild1" presStyleCnt="0">
        <dgm:presLayoutVars>
          <dgm:chPref val="1"/>
          <dgm:dir/>
          <dgm:animOne val="branch"/>
          <dgm:animLvl val="lvl"/>
          <dgm:resizeHandles/>
        </dgm:presLayoutVars>
      </dgm:prSet>
      <dgm:spPr/>
    </dgm:pt>
    <dgm:pt modelId="{FEA0CBFE-5E91-4247-BAE2-9D2425F2DE23}" type="pres">
      <dgm:prSet presAssocID="{DBDE9DD3-CFA1-4288-9354-E3BF5C35F425}" presName="hierRoot1" presStyleCnt="0"/>
      <dgm:spPr/>
    </dgm:pt>
    <dgm:pt modelId="{E7BD0DE9-A10B-4A35-814D-CFE91946D507}" type="pres">
      <dgm:prSet presAssocID="{DBDE9DD3-CFA1-4288-9354-E3BF5C35F425}" presName="composite" presStyleCnt="0"/>
      <dgm:spPr/>
    </dgm:pt>
    <dgm:pt modelId="{AF69BC46-9DFC-47D7-AC8D-CAFD7603B505}" type="pres">
      <dgm:prSet presAssocID="{DBDE9DD3-CFA1-4288-9354-E3BF5C35F425}" presName="background" presStyleLbl="node0" presStyleIdx="0" presStyleCnt="3"/>
      <dgm:spPr/>
    </dgm:pt>
    <dgm:pt modelId="{3EFA3921-2228-4B5C-9652-ACD023F7273F}" type="pres">
      <dgm:prSet presAssocID="{DBDE9DD3-CFA1-4288-9354-E3BF5C35F425}" presName="text" presStyleLbl="fgAcc0" presStyleIdx="0" presStyleCnt="3">
        <dgm:presLayoutVars>
          <dgm:chPref val="3"/>
        </dgm:presLayoutVars>
      </dgm:prSet>
      <dgm:spPr/>
    </dgm:pt>
    <dgm:pt modelId="{C819D2B1-67BA-456C-801C-B69C8135BDAD}" type="pres">
      <dgm:prSet presAssocID="{DBDE9DD3-CFA1-4288-9354-E3BF5C35F425}" presName="hierChild2" presStyleCnt="0"/>
      <dgm:spPr/>
    </dgm:pt>
    <dgm:pt modelId="{D1D2C48B-A111-4B1D-8A7B-BAF5FB0A333F}" type="pres">
      <dgm:prSet presAssocID="{4A506A7A-DEFB-430D-9AD4-DE01410F33DF}" presName="hierRoot1" presStyleCnt="0"/>
      <dgm:spPr/>
    </dgm:pt>
    <dgm:pt modelId="{F7B68436-0C03-4A93-BF5A-D65253DDEDEC}" type="pres">
      <dgm:prSet presAssocID="{4A506A7A-DEFB-430D-9AD4-DE01410F33DF}" presName="composite" presStyleCnt="0"/>
      <dgm:spPr/>
    </dgm:pt>
    <dgm:pt modelId="{CEB8BC6B-36EC-43C1-9BA6-FC146ABBAFED}" type="pres">
      <dgm:prSet presAssocID="{4A506A7A-DEFB-430D-9AD4-DE01410F33DF}" presName="background" presStyleLbl="node0" presStyleIdx="1" presStyleCnt="3"/>
      <dgm:spPr/>
    </dgm:pt>
    <dgm:pt modelId="{DAD596C1-7A0E-4E72-9AE2-20B243D40F90}" type="pres">
      <dgm:prSet presAssocID="{4A506A7A-DEFB-430D-9AD4-DE01410F33DF}" presName="text" presStyleLbl="fgAcc0" presStyleIdx="1" presStyleCnt="3">
        <dgm:presLayoutVars>
          <dgm:chPref val="3"/>
        </dgm:presLayoutVars>
      </dgm:prSet>
      <dgm:spPr/>
    </dgm:pt>
    <dgm:pt modelId="{B4E0003F-7B5A-442C-B40B-68E122494AA7}" type="pres">
      <dgm:prSet presAssocID="{4A506A7A-DEFB-430D-9AD4-DE01410F33DF}" presName="hierChild2" presStyleCnt="0"/>
      <dgm:spPr/>
    </dgm:pt>
    <dgm:pt modelId="{6DCF5936-95D2-498C-A035-C1E3C407F93E}" type="pres">
      <dgm:prSet presAssocID="{B27900CE-1B58-4CA8-8022-222653C3D65C}" presName="hierRoot1" presStyleCnt="0"/>
      <dgm:spPr/>
    </dgm:pt>
    <dgm:pt modelId="{1A1C86DA-BBA7-4450-B2BB-5DBC47E63B95}" type="pres">
      <dgm:prSet presAssocID="{B27900CE-1B58-4CA8-8022-222653C3D65C}" presName="composite" presStyleCnt="0"/>
      <dgm:spPr/>
    </dgm:pt>
    <dgm:pt modelId="{E25991A5-D037-4865-81A2-A22AC6BCBA4D}" type="pres">
      <dgm:prSet presAssocID="{B27900CE-1B58-4CA8-8022-222653C3D65C}" presName="background" presStyleLbl="node0" presStyleIdx="2" presStyleCnt="3"/>
      <dgm:spPr/>
    </dgm:pt>
    <dgm:pt modelId="{D5E17CA4-C155-4712-83B9-956A574BA31D}" type="pres">
      <dgm:prSet presAssocID="{B27900CE-1B58-4CA8-8022-222653C3D65C}" presName="text" presStyleLbl="fgAcc0" presStyleIdx="2" presStyleCnt="3">
        <dgm:presLayoutVars>
          <dgm:chPref val="3"/>
        </dgm:presLayoutVars>
      </dgm:prSet>
      <dgm:spPr/>
    </dgm:pt>
    <dgm:pt modelId="{77E9A0FE-6EAA-4B93-AE22-7FDA445E036D}" type="pres">
      <dgm:prSet presAssocID="{B27900CE-1B58-4CA8-8022-222653C3D65C}" presName="hierChild2" presStyleCnt="0"/>
      <dgm:spPr/>
    </dgm:pt>
  </dgm:ptLst>
  <dgm:cxnLst>
    <dgm:cxn modelId="{1CF08A1C-542D-4F44-BAC0-F0BBF5699488}" srcId="{33D4E669-7934-44E4-A9F3-E29B744B2001}" destId="{4A506A7A-DEFB-430D-9AD4-DE01410F33DF}" srcOrd="1" destOrd="0" parTransId="{8EBAD080-7A1D-4DDB-B826-585444EC48A9}" sibTransId="{79F81FA0-C163-4D16-8E23-D588930612C5}"/>
    <dgm:cxn modelId="{EFE00876-CF16-4AC3-B57D-57FD695D03E2}" srcId="{33D4E669-7934-44E4-A9F3-E29B744B2001}" destId="{DBDE9DD3-CFA1-4288-9354-E3BF5C35F425}" srcOrd="0" destOrd="0" parTransId="{1A4DD6A8-0C18-4CAC-BA39-6AF9F30FDBF7}" sibTransId="{C443B209-1109-47BB-8AE6-F263A208FED1}"/>
    <dgm:cxn modelId="{CB767690-3976-4053-B2A5-99161721D31D}" type="presOf" srcId="{33D4E669-7934-44E4-A9F3-E29B744B2001}" destId="{1C071A38-F760-4E57-BE57-1F40D299B146}" srcOrd="0" destOrd="0" presId="urn:microsoft.com/office/officeart/2005/8/layout/hierarchy1"/>
    <dgm:cxn modelId="{C97DD296-3AB6-404E-9D5D-28BA2A86E82D}" type="presOf" srcId="{4A506A7A-DEFB-430D-9AD4-DE01410F33DF}" destId="{DAD596C1-7A0E-4E72-9AE2-20B243D40F90}" srcOrd="0" destOrd="0" presId="urn:microsoft.com/office/officeart/2005/8/layout/hierarchy1"/>
    <dgm:cxn modelId="{B95796A0-33F5-4E8C-AEB9-5F53D578A431}" srcId="{33D4E669-7934-44E4-A9F3-E29B744B2001}" destId="{B27900CE-1B58-4CA8-8022-222653C3D65C}" srcOrd="2" destOrd="0" parTransId="{8A0EFA2C-6C56-459B-8315-6EDAC4843DD1}" sibTransId="{09F42784-2C23-4F37-8B40-8E14DF223854}"/>
    <dgm:cxn modelId="{D7BE12AF-A56E-4446-A98E-946E79BDE87B}" type="presOf" srcId="{B27900CE-1B58-4CA8-8022-222653C3D65C}" destId="{D5E17CA4-C155-4712-83B9-956A574BA31D}" srcOrd="0" destOrd="0" presId="urn:microsoft.com/office/officeart/2005/8/layout/hierarchy1"/>
    <dgm:cxn modelId="{61545CD1-48E5-4D44-B00F-E44CA725E7E4}" type="presOf" srcId="{DBDE9DD3-CFA1-4288-9354-E3BF5C35F425}" destId="{3EFA3921-2228-4B5C-9652-ACD023F7273F}" srcOrd="0" destOrd="0" presId="urn:microsoft.com/office/officeart/2005/8/layout/hierarchy1"/>
    <dgm:cxn modelId="{2495FDD1-720C-493F-9E7B-FDAA0685D397}" type="presParOf" srcId="{1C071A38-F760-4E57-BE57-1F40D299B146}" destId="{FEA0CBFE-5E91-4247-BAE2-9D2425F2DE23}" srcOrd="0" destOrd="0" presId="urn:microsoft.com/office/officeart/2005/8/layout/hierarchy1"/>
    <dgm:cxn modelId="{E97BE1DE-3D25-42BB-9AE9-BCBBF35429C5}" type="presParOf" srcId="{FEA0CBFE-5E91-4247-BAE2-9D2425F2DE23}" destId="{E7BD0DE9-A10B-4A35-814D-CFE91946D507}" srcOrd="0" destOrd="0" presId="urn:microsoft.com/office/officeart/2005/8/layout/hierarchy1"/>
    <dgm:cxn modelId="{32BD9AB7-4AB8-4DA5-8DDA-C4B8899ECD74}" type="presParOf" srcId="{E7BD0DE9-A10B-4A35-814D-CFE91946D507}" destId="{AF69BC46-9DFC-47D7-AC8D-CAFD7603B505}" srcOrd="0" destOrd="0" presId="urn:microsoft.com/office/officeart/2005/8/layout/hierarchy1"/>
    <dgm:cxn modelId="{CD982B18-6380-4935-A2C3-32D68EB79C4D}" type="presParOf" srcId="{E7BD0DE9-A10B-4A35-814D-CFE91946D507}" destId="{3EFA3921-2228-4B5C-9652-ACD023F7273F}" srcOrd="1" destOrd="0" presId="urn:microsoft.com/office/officeart/2005/8/layout/hierarchy1"/>
    <dgm:cxn modelId="{DEF65E58-1A1B-47FC-8254-4B02542EC9C1}" type="presParOf" srcId="{FEA0CBFE-5E91-4247-BAE2-9D2425F2DE23}" destId="{C819D2B1-67BA-456C-801C-B69C8135BDAD}" srcOrd="1" destOrd="0" presId="urn:microsoft.com/office/officeart/2005/8/layout/hierarchy1"/>
    <dgm:cxn modelId="{BBBDE937-2AE5-48E5-944B-93A47AF92860}" type="presParOf" srcId="{1C071A38-F760-4E57-BE57-1F40D299B146}" destId="{D1D2C48B-A111-4B1D-8A7B-BAF5FB0A333F}" srcOrd="1" destOrd="0" presId="urn:microsoft.com/office/officeart/2005/8/layout/hierarchy1"/>
    <dgm:cxn modelId="{346C6B77-0848-400E-992D-8F2D3E9980DD}" type="presParOf" srcId="{D1D2C48B-A111-4B1D-8A7B-BAF5FB0A333F}" destId="{F7B68436-0C03-4A93-BF5A-D65253DDEDEC}" srcOrd="0" destOrd="0" presId="urn:microsoft.com/office/officeart/2005/8/layout/hierarchy1"/>
    <dgm:cxn modelId="{937630AA-3144-4542-8005-1FFF0A213369}" type="presParOf" srcId="{F7B68436-0C03-4A93-BF5A-D65253DDEDEC}" destId="{CEB8BC6B-36EC-43C1-9BA6-FC146ABBAFED}" srcOrd="0" destOrd="0" presId="urn:microsoft.com/office/officeart/2005/8/layout/hierarchy1"/>
    <dgm:cxn modelId="{1DD58AD5-CDA3-4AB1-B967-A7E46229DB22}" type="presParOf" srcId="{F7B68436-0C03-4A93-BF5A-D65253DDEDEC}" destId="{DAD596C1-7A0E-4E72-9AE2-20B243D40F90}" srcOrd="1" destOrd="0" presId="urn:microsoft.com/office/officeart/2005/8/layout/hierarchy1"/>
    <dgm:cxn modelId="{29554FB5-7F62-4C66-9D60-A2772B85FB1E}" type="presParOf" srcId="{D1D2C48B-A111-4B1D-8A7B-BAF5FB0A333F}" destId="{B4E0003F-7B5A-442C-B40B-68E122494AA7}" srcOrd="1" destOrd="0" presId="urn:microsoft.com/office/officeart/2005/8/layout/hierarchy1"/>
    <dgm:cxn modelId="{B51AE2BC-5523-4005-9A91-19BFD4A4B6FF}" type="presParOf" srcId="{1C071A38-F760-4E57-BE57-1F40D299B146}" destId="{6DCF5936-95D2-498C-A035-C1E3C407F93E}" srcOrd="2" destOrd="0" presId="urn:microsoft.com/office/officeart/2005/8/layout/hierarchy1"/>
    <dgm:cxn modelId="{57926E6C-1CF6-44AC-BA9D-5BFD4DEE837D}" type="presParOf" srcId="{6DCF5936-95D2-498C-A035-C1E3C407F93E}" destId="{1A1C86DA-BBA7-4450-B2BB-5DBC47E63B95}" srcOrd="0" destOrd="0" presId="urn:microsoft.com/office/officeart/2005/8/layout/hierarchy1"/>
    <dgm:cxn modelId="{8DF65E8A-46FA-4BFF-A8BB-846E4CFA4C1E}" type="presParOf" srcId="{1A1C86DA-BBA7-4450-B2BB-5DBC47E63B95}" destId="{E25991A5-D037-4865-81A2-A22AC6BCBA4D}" srcOrd="0" destOrd="0" presId="urn:microsoft.com/office/officeart/2005/8/layout/hierarchy1"/>
    <dgm:cxn modelId="{6C199293-5708-43DA-8003-E1AABDACD96C}" type="presParOf" srcId="{1A1C86DA-BBA7-4450-B2BB-5DBC47E63B95}" destId="{D5E17CA4-C155-4712-83B9-956A574BA31D}" srcOrd="1" destOrd="0" presId="urn:microsoft.com/office/officeart/2005/8/layout/hierarchy1"/>
    <dgm:cxn modelId="{2A6FA47C-4A49-437F-A7D3-902656B725DF}" type="presParOf" srcId="{6DCF5936-95D2-498C-A035-C1E3C407F93E}" destId="{77E9A0FE-6EAA-4B93-AE22-7FDA445E036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278617-B4B5-41CA-836D-768A9A3BBCD2}">
      <dsp:nvSpPr>
        <dsp:cNvPr id="0" name=""/>
        <dsp:cNvSpPr/>
      </dsp:nvSpPr>
      <dsp:spPr>
        <a:xfrm>
          <a:off x="0" y="2009"/>
          <a:ext cx="8065972"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20087F-C39A-493D-A6CA-FFA0A6C0741F}">
      <dsp:nvSpPr>
        <dsp:cNvPr id="0" name=""/>
        <dsp:cNvSpPr/>
      </dsp:nvSpPr>
      <dsp:spPr>
        <a:xfrm>
          <a:off x="0" y="2009"/>
          <a:ext cx="8065972" cy="1370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International students contribute significantly to diversity and global awareness of academic institutions in U.S. higher education.</a:t>
          </a:r>
        </a:p>
      </dsp:txBody>
      <dsp:txXfrm>
        <a:off x="0" y="2009"/>
        <a:ext cx="8065972" cy="1370260"/>
      </dsp:txXfrm>
    </dsp:sp>
    <dsp:sp modelId="{FC95284D-2620-4B13-B7EC-FC4E24503246}">
      <dsp:nvSpPr>
        <dsp:cNvPr id="0" name=""/>
        <dsp:cNvSpPr/>
      </dsp:nvSpPr>
      <dsp:spPr>
        <a:xfrm>
          <a:off x="0" y="1372270"/>
          <a:ext cx="8065972" cy="0"/>
        </a:xfrm>
        <a:prstGeom prst="line">
          <a:avLst/>
        </a:prstGeom>
        <a:solidFill>
          <a:schemeClr val="accent2">
            <a:hueOff val="2340759"/>
            <a:satOff val="-2919"/>
            <a:lumOff val="686"/>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34F5F8-641C-40CA-85F0-9B3D04837458}">
      <dsp:nvSpPr>
        <dsp:cNvPr id="0" name=""/>
        <dsp:cNvSpPr/>
      </dsp:nvSpPr>
      <dsp:spPr>
        <a:xfrm>
          <a:off x="0" y="1372270"/>
          <a:ext cx="8065972" cy="1370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African international students face unique challenges: language barriers, social and cultural adjustment, and limited academic support.</a:t>
          </a:r>
        </a:p>
      </dsp:txBody>
      <dsp:txXfrm>
        <a:off x="0" y="1372270"/>
        <a:ext cx="8065972" cy="1370260"/>
      </dsp:txXfrm>
    </dsp:sp>
    <dsp:sp modelId="{5B4F2EDD-8D8A-40BF-9655-A02CC5CC78EA}">
      <dsp:nvSpPr>
        <dsp:cNvPr id="0" name=""/>
        <dsp:cNvSpPr/>
      </dsp:nvSpPr>
      <dsp:spPr>
        <a:xfrm>
          <a:off x="0" y="2742530"/>
          <a:ext cx="8065972" cy="0"/>
        </a:xfrm>
        <a:prstGeom prst="line">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9B7ABE-46F0-47EF-A87B-77BE6FDFB874}">
      <dsp:nvSpPr>
        <dsp:cNvPr id="0" name=""/>
        <dsp:cNvSpPr/>
      </dsp:nvSpPr>
      <dsp:spPr>
        <a:xfrm>
          <a:off x="0" y="2742530"/>
          <a:ext cx="8065972" cy="1370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This study explores equity and inclusion in academic support services for African international students in liberal arts institutions.</a:t>
          </a:r>
        </a:p>
      </dsp:txBody>
      <dsp:txXfrm>
        <a:off x="0" y="2742530"/>
        <a:ext cx="8065972" cy="13702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E6D54-BB1C-4827-B3C7-A1372AC8265B}">
      <dsp:nvSpPr>
        <dsp:cNvPr id="0" name=""/>
        <dsp:cNvSpPr/>
      </dsp:nvSpPr>
      <dsp:spPr>
        <a:xfrm>
          <a:off x="2310" y="892539"/>
          <a:ext cx="1833041" cy="2566258"/>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911" tIns="330200" rIns="142911" bIns="330200" numCol="1" spcCol="1270" anchor="t" anchorCtr="0">
          <a:noAutofit/>
        </a:bodyPr>
        <a:lstStyle/>
        <a:p>
          <a:pPr marL="0" lvl="0" indent="0" algn="l" defTabSz="622300">
            <a:lnSpc>
              <a:spcPct val="90000"/>
            </a:lnSpc>
            <a:spcBef>
              <a:spcPct val="0"/>
            </a:spcBef>
            <a:spcAft>
              <a:spcPct val="35000"/>
            </a:spcAft>
            <a:buNone/>
          </a:pPr>
          <a:r>
            <a:rPr lang="en-US" sz="1400" kern="1200"/>
            <a:t>Identify academic challenges of African international students.</a:t>
          </a:r>
        </a:p>
      </dsp:txBody>
      <dsp:txXfrm>
        <a:off x="2310" y="1867718"/>
        <a:ext cx="1833041" cy="1539754"/>
      </dsp:txXfrm>
    </dsp:sp>
    <dsp:sp modelId="{6B754A19-AF17-41DE-864C-051D3286714F}">
      <dsp:nvSpPr>
        <dsp:cNvPr id="0" name=""/>
        <dsp:cNvSpPr/>
      </dsp:nvSpPr>
      <dsp:spPr>
        <a:xfrm>
          <a:off x="533892" y="1149165"/>
          <a:ext cx="769877" cy="769877"/>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23" tIns="12700" rIns="60023" bIns="12700" numCol="1" spcCol="1270" anchor="ctr" anchorCtr="0">
          <a:noAutofit/>
        </a:bodyPr>
        <a:lstStyle/>
        <a:p>
          <a:pPr marL="0" lvl="0" indent="0" algn="ctr" defTabSz="1644650">
            <a:lnSpc>
              <a:spcPct val="90000"/>
            </a:lnSpc>
            <a:spcBef>
              <a:spcPct val="0"/>
            </a:spcBef>
            <a:spcAft>
              <a:spcPct val="35000"/>
            </a:spcAft>
            <a:buNone/>
          </a:pPr>
          <a:r>
            <a:rPr lang="en-US" sz="3700" kern="1200"/>
            <a:t>1</a:t>
          </a:r>
        </a:p>
      </dsp:txBody>
      <dsp:txXfrm>
        <a:off x="646638" y="1261911"/>
        <a:ext cx="544385" cy="544385"/>
      </dsp:txXfrm>
    </dsp:sp>
    <dsp:sp modelId="{D5942F04-53D2-40EA-AD8C-2F649713E6C3}">
      <dsp:nvSpPr>
        <dsp:cNvPr id="0" name=""/>
        <dsp:cNvSpPr/>
      </dsp:nvSpPr>
      <dsp:spPr>
        <a:xfrm>
          <a:off x="2310" y="3458726"/>
          <a:ext cx="1833041" cy="72"/>
        </a:xfrm>
        <a:prstGeom prst="rect">
          <a:avLst/>
        </a:prstGeom>
        <a:solidFill>
          <a:schemeClr val="accent2">
            <a:hueOff val="668788"/>
            <a:satOff val="-834"/>
            <a:lumOff val="196"/>
            <a:alphaOff val="0"/>
          </a:schemeClr>
        </a:solidFill>
        <a:ln w="25400" cap="flat" cmpd="sng" algn="ctr">
          <a:solidFill>
            <a:schemeClr val="accent2">
              <a:hueOff val="668788"/>
              <a:satOff val="-834"/>
              <a:lumOff val="19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F6220F-4538-4961-A578-62220D43FEA8}">
      <dsp:nvSpPr>
        <dsp:cNvPr id="0" name=""/>
        <dsp:cNvSpPr/>
      </dsp:nvSpPr>
      <dsp:spPr>
        <a:xfrm>
          <a:off x="2018656" y="892539"/>
          <a:ext cx="1833041" cy="2566258"/>
        </a:xfrm>
        <a:prstGeom prst="rect">
          <a:avLst/>
        </a:prstGeom>
        <a:solidFill>
          <a:schemeClr val="accent2">
            <a:tint val="40000"/>
            <a:alpha val="90000"/>
            <a:hueOff val="1675274"/>
            <a:satOff val="-1459"/>
            <a:lumOff val="-2"/>
            <a:alphaOff val="0"/>
          </a:schemeClr>
        </a:solidFill>
        <a:ln w="25400" cap="flat" cmpd="sng" algn="ctr">
          <a:solidFill>
            <a:schemeClr val="accent2">
              <a:tint val="40000"/>
              <a:alpha val="90000"/>
              <a:hueOff val="1675274"/>
              <a:satOff val="-1459"/>
              <a:lumOff val="-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911" tIns="330200" rIns="142911" bIns="330200" numCol="1" spcCol="1270" anchor="t" anchorCtr="0">
          <a:noAutofit/>
        </a:bodyPr>
        <a:lstStyle/>
        <a:p>
          <a:pPr marL="0" lvl="0" indent="0" algn="l" defTabSz="622300">
            <a:lnSpc>
              <a:spcPct val="90000"/>
            </a:lnSpc>
            <a:spcBef>
              <a:spcPct val="0"/>
            </a:spcBef>
            <a:spcAft>
              <a:spcPct val="35000"/>
            </a:spcAft>
            <a:buNone/>
          </a:pPr>
          <a:r>
            <a:rPr lang="en-US" sz="1400" kern="1200"/>
            <a:t>Evaluate effectiveness of existing academic support services.</a:t>
          </a:r>
        </a:p>
      </dsp:txBody>
      <dsp:txXfrm>
        <a:off x="2018656" y="1867718"/>
        <a:ext cx="1833041" cy="1539754"/>
      </dsp:txXfrm>
    </dsp:sp>
    <dsp:sp modelId="{22177919-3B3C-419C-ADA3-9904E098BA91}">
      <dsp:nvSpPr>
        <dsp:cNvPr id="0" name=""/>
        <dsp:cNvSpPr/>
      </dsp:nvSpPr>
      <dsp:spPr>
        <a:xfrm>
          <a:off x="2550238" y="1149165"/>
          <a:ext cx="769877" cy="769877"/>
        </a:xfrm>
        <a:prstGeom prst="ellipse">
          <a:avLst/>
        </a:prstGeom>
        <a:solidFill>
          <a:schemeClr val="accent2">
            <a:hueOff val="1337577"/>
            <a:satOff val="-1668"/>
            <a:lumOff val="392"/>
            <a:alphaOff val="0"/>
          </a:schemeClr>
        </a:solidFill>
        <a:ln w="25400" cap="flat" cmpd="sng" algn="ctr">
          <a:solidFill>
            <a:schemeClr val="accent2">
              <a:hueOff val="1337577"/>
              <a:satOff val="-1668"/>
              <a:lumOff val="39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23" tIns="12700" rIns="60023" bIns="12700" numCol="1" spcCol="1270" anchor="ctr" anchorCtr="0">
          <a:noAutofit/>
        </a:bodyPr>
        <a:lstStyle/>
        <a:p>
          <a:pPr marL="0" lvl="0" indent="0" algn="ctr" defTabSz="1644650">
            <a:lnSpc>
              <a:spcPct val="90000"/>
            </a:lnSpc>
            <a:spcBef>
              <a:spcPct val="0"/>
            </a:spcBef>
            <a:spcAft>
              <a:spcPct val="35000"/>
            </a:spcAft>
            <a:buNone/>
          </a:pPr>
          <a:r>
            <a:rPr lang="en-US" sz="3700" kern="1200"/>
            <a:t>2</a:t>
          </a:r>
        </a:p>
      </dsp:txBody>
      <dsp:txXfrm>
        <a:off x="2662984" y="1261911"/>
        <a:ext cx="544385" cy="544385"/>
      </dsp:txXfrm>
    </dsp:sp>
    <dsp:sp modelId="{D4A33C9A-8748-4D70-9049-7E8292947A53}">
      <dsp:nvSpPr>
        <dsp:cNvPr id="0" name=""/>
        <dsp:cNvSpPr/>
      </dsp:nvSpPr>
      <dsp:spPr>
        <a:xfrm>
          <a:off x="2018656" y="3458726"/>
          <a:ext cx="1833041" cy="72"/>
        </a:xfrm>
        <a:prstGeom prst="rect">
          <a:avLst/>
        </a:prstGeom>
        <a:solidFill>
          <a:schemeClr val="accent2">
            <a:hueOff val="2006365"/>
            <a:satOff val="-2502"/>
            <a:lumOff val="588"/>
            <a:alphaOff val="0"/>
          </a:schemeClr>
        </a:solidFill>
        <a:ln w="25400" cap="flat" cmpd="sng" algn="ctr">
          <a:solidFill>
            <a:schemeClr val="accent2">
              <a:hueOff val="2006365"/>
              <a:satOff val="-2502"/>
              <a:lumOff val="5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788B20-2189-41FD-AA87-1FEFBAB7B195}">
      <dsp:nvSpPr>
        <dsp:cNvPr id="0" name=""/>
        <dsp:cNvSpPr/>
      </dsp:nvSpPr>
      <dsp:spPr>
        <a:xfrm>
          <a:off x="4035002" y="892539"/>
          <a:ext cx="1833041" cy="2566258"/>
        </a:xfrm>
        <a:prstGeom prst="rect">
          <a:avLst/>
        </a:prstGeom>
        <a:solidFill>
          <a:schemeClr val="accent2">
            <a:tint val="40000"/>
            <a:alpha val="90000"/>
            <a:hueOff val="3350547"/>
            <a:satOff val="-2919"/>
            <a:lumOff val="-4"/>
            <a:alphaOff val="0"/>
          </a:schemeClr>
        </a:solidFill>
        <a:ln w="25400" cap="flat" cmpd="sng" algn="ctr">
          <a:solidFill>
            <a:schemeClr val="accent2">
              <a:tint val="40000"/>
              <a:alpha val="90000"/>
              <a:hueOff val="3350547"/>
              <a:satOff val="-2919"/>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911" tIns="330200" rIns="142911" bIns="330200" numCol="1" spcCol="1270" anchor="t" anchorCtr="0">
          <a:noAutofit/>
        </a:bodyPr>
        <a:lstStyle/>
        <a:p>
          <a:pPr marL="0" lvl="0" indent="0" algn="l" defTabSz="622300">
            <a:lnSpc>
              <a:spcPct val="90000"/>
            </a:lnSpc>
            <a:spcBef>
              <a:spcPct val="0"/>
            </a:spcBef>
            <a:spcAft>
              <a:spcPct val="35000"/>
            </a:spcAft>
            <a:buNone/>
          </a:pPr>
          <a:r>
            <a:rPr lang="en-US" sz="1400" kern="1200"/>
            <a:t>Explore institutional efforts toward equity and inclusion.</a:t>
          </a:r>
        </a:p>
      </dsp:txBody>
      <dsp:txXfrm>
        <a:off x="4035002" y="1867718"/>
        <a:ext cx="1833041" cy="1539754"/>
      </dsp:txXfrm>
    </dsp:sp>
    <dsp:sp modelId="{54D8F9E2-57AC-40E7-AA10-837A2155C6BC}">
      <dsp:nvSpPr>
        <dsp:cNvPr id="0" name=""/>
        <dsp:cNvSpPr/>
      </dsp:nvSpPr>
      <dsp:spPr>
        <a:xfrm>
          <a:off x="4566584" y="1149165"/>
          <a:ext cx="769877" cy="769877"/>
        </a:xfrm>
        <a:prstGeom prst="ellipse">
          <a:avLst/>
        </a:prstGeom>
        <a:solidFill>
          <a:schemeClr val="accent2">
            <a:hueOff val="2675154"/>
            <a:satOff val="-3337"/>
            <a:lumOff val="785"/>
            <a:alphaOff val="0"/>
          </a:schemeClr>
        </a:solidFill>
        <a:ln w="25400" cap="flat" cmpd="sng" algn="ctr">
          <a:solidFill>
            <a:schemeClr val="accent2">
              <a:hueOff val="2675154"/>
              <a:satOff val="-3337"/>
              <a:lumOff val="78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23" tIns="12700" rIns="60023" bIns="12700" numCol="1" spcCol="1270" anchor="ctr" anchorCtr="0">
          <a:noAutofit/>
        </a:bodyPr>
        <a:lstStyle/>
        <a:p>
          <a:pPr marL="0" lvl="0" indent="0" algn="ctr" defTabSz="1644650">
            <a:lnSpc>
              <a:spcPct val="90000"/>
            </a:lnSpc>
            <a:spcBef>
              <a:spcPct val="0"/>
            </a:spcBef>
            <a:spcAft>
              <a:spcPct val="35000"/>
            </a:spcAft>
            <a:buNone/>
          </a:pPr>
          <a:r>
            <a:rPr lang="en-US" sz="3700" kern="1200"/>
            <a:t>3</a:t>
          </a:r>
        </a:p>
      </dsp:txBody>
      <dsp:txXfrm>
        <a:off x="4679330" y="1261911"/>
        <a:ext cx="544385" cy="544385"/>
      </dsp:txXfrm>
    </dsp:sp>
    <dsp:sp modelId="{0D087E4C-A7B4-4D29-958F-5FB36A9ECA12}">
      <dsp:nvSpPr>
        <dsp:cNvPr id="0" name=""/>
        <dsp:cNvSpPr/>
      </dsp:nvSpPr>
      <dsp:spPr>
        <a:xfrm>
          <a:off x="4035002" y="3458726"/>
          <a:ext cx="1833041" cy="72"/>
        </a:xfrm>
        <a:prstGeom prst="rect">
          <a:avLst/>
        </a:prstGeom>
        <a:solidFill>
          <a:schemeClr val="accent2">
            <a:hueOff val="3343942"/>
            <a:satOff val="-4171"/>
            <a:lumOff val="981"/>
            <a:alphaOff val="0"/>
          </a:schemeClr>
        </a:solidFill>
        <a:ln w="25400" cap="flat" cmpd="sng" algn="ctr">
          <a:solidFill>
            <a:schemeClr val="accent2">
              <a:hueOff val="3343942"/>
              <a:satOff val="-4171"/>
              <a:lumOff val="98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1C902B-8803-4C44-883B-C9C507CC6F19}">
      <dsp:nvSpPr>
        <dsp:cNvPr id="0" name=""/>
        <dsp:cNvSpPr/>
      </dsp:nvSpPr>
      <dsp:spPr>
        <a:xfrm>
          <a:off x="6051347" y="892539"/>
          <a:ext cx="1833041" cy="2566258"/>
        </a:xfrm>
        <a:prstGeom prst="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911" tIns="330200" rIns="142911" bIns="330200" numCol="1" spcCol="1270" anchor="t" anchorCtr="0">
          <a:noAutofit/>
        </a:bodyPr>
        <a:lstStyle/>
        <a:p>
          <a:pPr marL="0" lvl="0" indent="0" algn="l" defTabSz="622300">
            <a:lnSpc>
              <a:spcPct val="90000"/>
            </a:lnSpc>
            <a:spcBef>
              <a:spcPct val="0"/>
            </a:spcBef>
            <a:spcAft>
              <a:spcPct val="35000"/>
            </a:spcAft>
            <a:buNone/>
          </a:pPr>
          <a:r>
            <a:rPr lang="en-US" sz="1400" kern="1200"/>
            <a:t>Propose actionable recommendations for improvement.</a:t>
          </a:r>
        </a:p>
      </dsp:txBody>
      <dsp:txXfrm>
        <a:off x="6051347" y="1867718"/>
        <a:ext cx="1833041" cy="1539754"/>
      </dsp:txXfrm>
    </dsp:sp>
    <dsp:sp modelId="{6ECB02D5-C6AB-4816-A08D-C6F0B065E8F4}">
      <dsp:nvSpPr>
        <dsp:cNvPr id="0" name=""/>
        <dsp:cNvSpPr/>
      </dsp:nvSpPr>
      <dsp:spPr>
        <a:xfrm>
          <a:off x="6582929" y="1149165"/>
          <a:ext cx="769877" cy="769877"/>
        </a:xfrm>
        <a:prstGeom prst="ellipse">
          <a:avLst/>
        </a:prstGeom>
        <a:solidFill>
          <a:schemeClr val="accent2">
            <a:hueOff val="4012731"/>
            <a:satOff val="-5005"/>
            <a:lumOff val="1177"/>
            <a:alphaOff val="0"/>
          </a:schemeClr>
        </a:solidFill>
        <a:ln w="25400" cap="flat" cmpd="sng" algn="ctr">
          <a:solidFill>
            <a:schemeClr val="accent2">
              <a:hueOff val="4012731"/>
              <a:satOff val="-5005"/>
              <a:lumOff val="11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23" tIns="12700" rIns="60023" bIns="12700" numCol="1" spcCol="1270" anchor="ctr" anchorCtr="0">
          <a:noAutofit/>
        </a:bodyPr>
        <a:lstStyle/>
        <a:p>
          <a:pPr marL="0" lvl="0" indent="0" algn="ctr" defTabSz="1644650">
            <a:lnSpc>
              <a:spcPct val="90000"/>
            </a:lnSpc>
            <a:spcBef>
              <a:spcPct val="0"/>
            </a:spcBef>
            <a:spcAft>
              <a:spcPct val="35000"/>
            </a:spcAft>
            <a:buNone/>
          </a:pPr>
          <a:r>
            <a:rPr lang="en-US" sz="3700" kern="1200"/>
            <a:t>4</a:t>
          </a:r>
        </a:p>
      </dsp:txBody>
      <dsp:txXfrm>
        <a:off x="6695675" y="1261911"/>
        <a:ext cx="544385" cy="544385"/>
      </dsp:txXfrm>
    </dsp:sp>
    <dsp:sp modelId="{2E0F8D9B-F909-450E-87F9-DE03C0E580B3}">
      <dsp:nvSpPr>
        <dsp:cNvPr id="0" name=""/>
        <dsp:cNvSpPr/>
      </dsp:nvSpPr>
      <dsp:spPr>
        <a:xfrm>
          <a:off x="6051347" y="3458726"/>
          <a:ext cx="1833041" cy="72"/>
        </a:xfrm>
        <a:prstGeom prst="rect">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C2FCB-C4F3-4B86-8FF9-F9456292BB9E}">
      <dsp:nvSpPr>
        <dsp:cNvPr id="0" name=""/>
        <dsp:cNvSpPr/>
      </dsp:nvSpPr>
      <dsp:spPr>
        <a:xfrm>
          <a:off x="0" y="0"/>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F0F73C-6C3A-4C0E-872E-B2A703EC7843}">
      <dsp:nvSpPr>
        <dsp:cNvPr id="0" name=""/>
        <dsp:cNvSpPr/>
      </dsp:nvSpPr>
      <dsp:spPr>
        <a:xfrm>
          <a:off x="0" y="0"/>
          <a:ext cx="8229600" cy="1131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Rojas Joo (2018): Role of Chief Diversity Officers in fostering inclusion.</a:t>
          </a:r>
        </a:p>
      </dsp:txBody>
      <dsp:txXfrm>
        <a:off x="0" y="0"/>
        <a:ext cx="8229600" cy="1131490"/>
      </dsp:txXfrm>
    </dsp:sp>
    <dsp:sp modelId="{462C70DB-FC95-443D-BB3A-ABB6F09F9CF2}">
      <dsp:nvSpPr>
        <dsp:cNvPr id="0" name=""/>
        <dsp:cNvSpPr/>
      </dsp:nvSpPr>
      <dsp:spPr>
        <a:xfrm>
          <a:off x="0" y="1131490"/>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1D223C-1E6A-4174-B334-43C531C82656}">
      <dsp:nvSpPr>
        <dsp:cNvPr id="0" name=""/>
        <dsp:cNvSpPr/>
      </dsp:nvSpPr>
      <dsp:spPr>
        <a:xfrm>
          <a:off x="0" y="1131490"/>
          <a:ext cx="8229600" cy="1131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Coplin (2023): Structural barriers and equity-focused reforms.</a:t>
          </a:r>
        </a:p>
      </dsp:txBody>
      <dsp:txXfrm>
        <a:off x="0" y="1131490"/>
        <a:ext cx="8229600" cy="1131490"/>
      </dsp:txXfrm>
    </dsp:sp>
    <dsp:sp modelId="{BFA296F3-ABC9-4609-A72E-DB085FB7EB53}">
      <dsp:nvSpPr>
        <dsp:cNvPr id="0" name=""/>
        <dsp:cNvSpPr/>
      </dsp:nvSpPr>
      <dsp:spPr>
        <a:xfrm>
          <a:off x="0" y="2262981"/>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27E522-017B-45AE-95B4-9745C8BC3D2D}">
      <dsp:nvSpPr>
        <dsp:cNvPr id="0" name=""/>
        <dsp:cNvSpPr/>
      </dsp:nvSpPr>
      <dsp:spPr>
        <a:xfrm>
          <a:off x="0" y="2262981"/>
          <a:ext cx="8229600" cy="1131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Irungu (2013): Cultural challenges faced by African students.</a:t>
          </a:r>
        </a:p>
      </dsp:txBody>
      <dsp:txXfrm>
        <a:off x="0" y="2262981"/>
        <a:ext cx="8229600" cy="1131490"/>
      </dsp:txXfrm>
    </dsp:sp>
    <dsp:sp modelId="{9F0D28E1-FD1B-4545-847E-8C9AA53F848A}">
      <dsp:nvSpPr>
        <dsp:cNvPr id="0" name=""/>
        <dsp:cNvSpPr/>
      </dsp:nvSpPr>
      <dsp:spPr>
        <a:xfrm>
          <a:off x="0" y="3394472"/>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7FA4F3-9616-4EE5-A003-B6C1CD1594DF}">
      <dsp:nvSpPr>
        <dsp:cNvPr id="0" name=""/>
        <dsp:cNvSpPr/>
      </dsp:nvSpPr>
      <dsp:spPr>
        <a:xfrm>
          <a:off x="0" y="3394472"/>
          <a:ext cx="8229600" cy="1131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Umbach &amp; Kuh (2006): Diversity engagement in liberal arts institutions.</a:t>
          </a:r>
        </a:p>
      </dsp:txBody>
      <dsp:txXfrm>
        <a:off x="0" y="3394472"/>
        <a:ext cx="8229600" cy="11314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41A2C-498A-49CA-892C-6F1562E94A84}">
      <dsp:nvSpPr>
        <dsp:cNvPr id="0" name=""/>
        <dsp:cNvSpPr/>
      </dsp:nvSpPr>
      <dsp:spPr>
        <a:xfrm>
          <a:off x="0" y="552"/>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A66CCA-3B8E-48AC-81FA-622CF37E682A}">
      <dsp:nvSpPr>
        <dsp:cNvPr id="0" name=""/>
        <dsp:cNvSpPr/>
      </dsp:nvSpPr>
      <dsp:spPr>
        <a:xfrm>
          <a:off x="0" y="552"/>
          <a:ext cx="8229600" cy="646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Approach: Qualitative, phenomenological.</a:t>
          </a:r>
        </a:p>
      </dsp:txBody>
      <dsp:txXfrm>
        <a:off x="0" y="552"/>
        <a:ext cx="8229600" cy="646408"/>
      </dsp:txXfrm>
    </dsp:sp>
    <dsp:sp modelId="{9FEBE99C-27D4-4671-82C1-2C747A44FEED}">
      <dsp:nvSpPr>
        <dsp:cNvPr id="0" name=""/>
        <dsp:cNvSpPr/>
      </dsp:nvSpPr>
      <dsp:spPr>
        <a:xfrm>
          <a:off x="0" y="646960"/>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2D2194-9D4D-44A4-BD68-1C1ADD27049D}">
      <dsp:nvSpPr>
        <dsp:cNvPr id="0" name=""/>
        <dsp:cNvSpPr/>
      </dsp:nvSpPr>
      <dsp:spPr>
        <a:xfrm>
          <a:off x="0" y="646960"/>
          <a:ext cx="8229600" cy="646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Participants: </a:t>
          </a:r>
        </a:p>
      </dsp:txBody>
      <dsp:txXfrm>
        <a:off x="0" y="646960"/>
        <a:ext cx="8229600" cy="646408"/>
      </dsp:txXfrm>
    </dsp:sp>
    <dsp:sp modelId="{32E5F4AB-D32D-4A89-B600-1F451095C4BE}">
      <dsp:nvSpPr>
        <dsp:cNvPr id="0" name=""/>
        <dsp:cNvSpPr/>
      </dsp:nvSpPr>
      <dsp:spPr>
        <a:xfrm>
          <a:off x="0" y="1293369"/>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274044-B49D-4369-81C5-83B97D7088FB}">
      <dsp:nvSpPr>
        <dsp:cNvPr id="0" name=""/>
        <dsp:cNvSpPr/>
      </dsp:nvSpPr>
      <dsp:spPr>
        <a:xfrm>
          <a:off x="0" y="1293369"/>
          <a:ext cx="8229600" cy="646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 African international students (10).</a:t>
          </a:r>
        </a:p>
      </dsp:txBody>
      <dsp:txXfrm>
        <a:off x="0" y="1293369"/>
        <a:ext cx="8229600" cy="646408"/>
      </dsp:txXfrm>
    </dsp:sp>
    <dsp:sp modelId="{53EFF79E-79BF-400E-B987-8DB769DF161F}">
      <dsp:nvSpPr>
        <dsp:cNvPr id="0" name=""/>
        <dsp:cNvSpPr/>
      </dsp:nvSpPr>
      <dsp:spPr>
        <a:xfrm>
          <a:off x="0" y="1939777"/>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E2627E-4D85-4D73-B121-85E618A4EF71}">
      <dsp:nvSpPr>
        <dsp:cNvPr id="0" name=""/>
        <dsp:cNvSpPr/>
      </dsp:nvSpPr>
      <dsp:spPr>
        <a:xfrm>
          <a:off x="0" y="1939777"/>
          <a:ext cx="8229600" cy="646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 Academic support staff (5).</a:t>
          </a:r>
        </a:p>
      </dsp:txBody>
      <dsp:txXfrm>
        <a:off x="0" y="1939777"/>
        <a:ext cx="8229600" cy="646408"/>
      </dsp:txXfrm>
    </dsp:sp>
    <dsp:sp modelId="{9422645C-7AC4-4704-972F-F7863D4D50CF}">
      <dsp:nvSpPr>
        <dsp:cNvPr id="0" name=""/>
        <dsp:cNvSpPr/>
      </dsp:nvSpPr>
      <dsp:spPr>
        <a:xfrm>
          <a:off x="0" y="2586185"/>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6513CD-B960-424C-9C6D-4D44E38C70F3}">
      <dsp:nvSpPr>
        <dsp:cNvPr id="0" name=""/>
        <dsp:cNvSpPr/>
      </dsp:nvSpPr>
      <dsp:spPr>
        <a:xfrm>
          <a:off x="0" y="2586185"/>
          <a:ext cx="8229600" cy="646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 Diversity and inclusion administrators (5).</a:t>
          </a:r>
        </a:p>
      </dsp:txBody>
      <dsp:txXfrm>
        <a:off x="0" y="2586185"/>
        <a:ext cx="8229600" cy="646408"/>
      </dsp:txXfrm>
    </dsp:sp>
    <dsp:sp modelId="{A5E65136-82CA-46F6-999F-F022F57330D5}">
      <dsp:nvSpPr>
        <dsp:cNvPr id="0" name=""/>
        <dsp:cNvSpPr/>
      </dsp:nvSpPr>
      <dsp:spPr>
        <a:xfrm>
          <a:off x="0" y="3232593"/>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D2F323-979D-4999-82AE-AAADD3E295CB}">
      <dsp:nvSpPr>
        <dsp:cNvPr id="0" name=""/>
        <dsp:cNvSpPr/>
      </dsp:nvSpPr>
      <dsp:spPr>
        <a:xfrm>
          <a:off x="0" y="3232593"/>
          <a:ext cx="8229600" cy="646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 Data Collection: Semi-structured interviews and document analysis.</a:t>
          </a:r>
        </a:p>
      </dsp:txBody>
      <dsp:txXfrm>
        <a:off x="0" y="3232593"/>
        <a:ext cx="8229600" cy="646408"/>
      </dsp:txXfrm>
    </dsp:sp>
    <dsp:sp modelId="{14AC47ED-F357-4C1D-B313-E8730C514639}">
      <dsp:nvSpPr>
        <dsp:cNvPr id="0" name=""/>
        <dsp:cNvSpPr/>
      </dsp:nvSpPr>
      <dsp:spPr>
        <a:xfrm>
          <a:off x="0" y="3879002"/>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65C3A7-23D2-4697-8D03-66F569C9AC35}">
      <dsp:nvSpPr>
        <dsp:cNvPr id="0" name=""/>
        <dsp:cNvSpPr/>
      </dsp:nvSpPr>
      <dsp:spPr>
        <a:xfrm>
          <a:off x="0" y="3879002"/>
          <a:ext cx="8229600" cy="646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 Data Analysis: Thematic analysis.</a:t>
          </a:r>
        </a:p>
      </dsp:txBody>
      <dsp:txXfrm>
        <a:off x="0" y="3879002"/>
        <a:ext cx="8229600" cy="6464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5E54E2-2025-4CC9-BDA7-4164C2D3AE39}">
      <dsp:nvSpPr>
        <dsp:cNvPr id="0" name=""/>
        <dsp:cNvSpPr/>
      </dsp:nvSpPr>
      <dsp:spPr>
        <a:xfrm>
          <a:off x="2401" y="1209894"/>
          <a:ext cx="1714409" cy="10886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7C77C9-DDDC-4E63-926F-AA7ACB638FA5}">
      <dsp:nvSpPr>
        <dsp:cNvPr id="0" name=""/>
        <dsp:cNvSpPr/>
      </dsp:nvSpPr>
      <dsp:spPr>
        <a:xfrm>
          <a:off x="192891" y="1390860"/>
          <a:ext cx="1714409" cy="108865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Informed consent and confidentiality ensured.</a:t>
          </a:r>
        </a:p>
      </dsp:txBody>
      <dsp:txXfrm>
        <a:off x="224776" y="1422745"/>
        <a:ext cx="1650639" cy="1024880"/>
      </dsp:txXfrm>
    </dsp:sp>
    <dsp:sp modelId="{DAF2EB58-E225-4F43-9E52-EDAB705C3FD6}">
      <dsp:nvSpPr>
        <dsp:cNvPr id="0" name=""/>
        <dsp:cNvSpPr/>
      </dsp:nvSpPr>
      <dsp:spPr>
        <a:xfrm>
          <a:off x="2097790" y="1209894"/>
          <a:ext cx="1714409" cy="10886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AB26B0-DEFD-46F8-A291-BED1A3DD7D4C}">
      <dsp:nvSpPr>
        <dsp:cNvPr id="0" name=""/>
        <dsp:cNvSpPr/>
      </dsp:nvSpPr>
      <dsp:spPr>
        <a:xfrm>
          <a:off x="2288280" y="1390860"/>
          <a:ext cx="1714409" cy="108865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IRB approval obtained.</a:t>
          </a:r>
        </a:p>
      </dsp:txBody>
      <dsp:txXfrm>
        <a:off x="2320165" y="1422745"/>
        <a:ext cx="1650639" cy="1024880"/>
      </dsp:txXfrm>
    </dsp:sp>
    <dsp:sp modelId="{FCE250D6-ADB1-407D-8863-C1A8D47EB057}">
      <dsp:nvSpPr>
        <dsp:cNvPr id="0" name=""/>
        <dsp:cNvSpPr/>
      </dsp:nvSpPr>
      <dsp:spPr>
        <a:xfrm>
          <a:off x="4193180" y="1209894"/>
          <a:ext cx="1714409" cy="10886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43020A-130E-4842-8AA1-1A3043384D1F}">
      <dsp:nvSpPr>
        <dsp:cNvPr id="0" name=""/>
        <dsp:cNvSpPr/>
      </dsp:nvSpPr>
      <dsp:spPr>
        <a:xfrm>
          <a:off x="4383670" y="1390860"/>
          <a:ext cx="1714409" cy="108865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Cultural sensitivity to avoid biases.</a:t>
          </a:r>
        </a:p>
      </dsp:txBody>
      <dsp:txXfrm>
        <a:off x="4415555" y="1422745"/>
        <a:ext cx="1650639" cy="1024880"/>
      </dsp:txXfrm>
    </dsp:sp>
    <dsp:sp modelId="{BD1D9B3A-CEF5-46D0-8E2E-D7E0E07CFE28}">
      <dsp:nvSpPr>
        <dsp:cNvPr id="0" name=""/>
        <dsp:cNvSpPr/>
      </dsp:nvSpPr>
      <dsp:spPr>
        <a:xfrm>
          <a:off x="6288570" y="1209894"/>
          <a:ext cx="1714409" cy="10886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D745A4-227A-4873-8079-C070B21AD13B}">
      <dsp:nvSpPr>
        <dsp:cNvPr id="0" name=""/>
        <dsp:cNvSpPr/>
      </dsp:nvSpPr>
      <dsp:spPr>
        <a:xfrm>
          <a:off x="6479060" y="1390860"/>
          <a:ext cx="1714409" cy="108865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Participants can withdraw at any time.</a:t>
          </a:r>
        </a:p>
      </dsp:txBody>
      <dsp:txXfrm>
        <a:off x="6510945" y="1422745"/>
        <a:ext cx="1650639" cy="10248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208ADF-9927-4669-B035-5D2709AD91C3}">
      <dsp:nvSpPr>
        <dsp:cNvPr id="0" name=""/>
        <dsp:cNvSpPr/>
      </dsp:nvSpPr>
      <dsp:spPr>
        <a:xfrm>
          <a:off x="0" y="0"/>
          <a:ext cx="81153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36687F-E7DD-4CEC-A1E2-EF70C9D76B32}">
      <dsp:nvSpPr>
        <dsp:cNvPr id="0" name=""/>
        <dsp:cNvSpPr/>
      </dsp:nvSpPr>
      <dsp:spPr>
        <a:xfrm>
          <a:off x="0" y="0"/>
          <a:ext cx="8115300" cy="933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Addresses gaps in research on African international students.</a:t>
          </a:r>
        </a:p>
      </dsp:txBody>
      <dsp:txXfrm>
        <a:off x="0" y="0"/>
        <a:ext cx="8115300" cy="933449"/>
      </dsp:txXfrm>
    </dsp:sp>
    <dsp:sp modelId="{B860D37A-FD84-4ECF-8013-8E06B88F5E36}">
      <dsp:nvSpPr>
        <dsp:cNvPr id="0" name=""/>
        <dsp:cNvSpPr/>
      </dsp:nvSpPr>
      <dsp:spPr>
        <a:xfrm>
          <a:off x="0" y="933449"/>
          <a:ext cx="8115300" cy="0"/>
        </a:xfrm>
        <a:prstGeom prst="line">
          <a:avLst/>
        </a:prstGeom>
        <a:solidFill>
          <a:schemeClr val="accent2">
            <a:hueOff val="1560506"/>
            <a:satOff val="-1946"/>
            <a:lumOff val="458"/>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21BFAA-5802-45C9-ACCC-11BBC42945BD}">
      <dsp:nvSpPr>
        <dsp:cNvPr id="0" name=""/>
        <dsp:cNvSpPr/>
      </dsp:nvSpPr>
      <dsp:spPr>
        <a:xfrm>
          <a:off x="0" y="933449"/>
          <a:ext cx="8115300" cy="933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Provides actionable recommendations for  improving academic support.</a:t>
          </a:r>
        </a:p>
      </dsp:txBody>
      <dsp:txXfrm>
        <a:off x="0" y="933449"/>
        <a:ext cx="8115300" cy="933449"/>
      </dsp:txXfrm>
    </dsp:sp>
    <dsp:sp modelId="{F498E69F-046C-40A3-B812-997D4CE008A8}">
      <dsp:nvSpPr>
        <dsp:cNvPr id="0" name=""/>
        <dsp:cNvSpPr/>
      </dsp:nvSpPr>
      <dsp:spPr>
        <a:xfrm>
          <a:off x="0" y="1866899"/>
          <a:ext cx="8115300" cy="0"/>
        </a:xfrm>
        <a:prstGeom prst="line">
          <a:avLst/>
        </a:prstGeom>
        <a:solidFill>
          <a:schemeClr val="accent2">
            <a:hueOff val="3121013"/>
            <a:satOff val="-3893"/>
            <a:lumOff val="915"/>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AAF723-103E-41B8-9224-D220823C60BB}">
      <dsp:nvSpPr>
        <dsp:cNvPr id="0" name=""/>
        <dsp:cNvSpPr/>
      </dsp:nvSpPr>
      <dsp:spPr>
        <a:xfrm>
          <a:off x="0" y="1866899"/>
          <a:ext cx="8115300" cy="933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Enhances retention and success rates through equitable practices.</a:t>
          </a:r>
        </a:p>
      </dsp:txBody>
      <dsp:txXfrm>
        <a:off x="0" y="1866899"/>
        <a:ext cx="8115300" cy="933449"/>
      </dsp:txXfrm>
    </dsp:sp>
    <dsp:sp modelId="{6CDA6572-9708-4411-A6B9-FDA544B474F1}">
      <dsp:nvSpPr>
        <dsp:cNvPr id="0" name=""/>
        <dsp:cNvSpPr/>
      </dsp:nvSpPr>
      <dsp:spPr>
        <a:xfrm>
          <a:off x="0" y="2800349"/>
          <a:ext cx="8115300" cy="0"/>
        </a:xfrm>
        <a:prstGeom prst="line">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606FE6-13EE-455C-A506-300EC284286F}">
      <dsp:nvSpPr>
        <dsp:cNvPr id="0" name=""/>
        <dsp:cNvSpPr/>
      </dsp:nvSpPr>
      <dsp:spPr>
        <a:xfrm>
          <a:off x="0" y="2800349"/>
          <a:ext cx="8115300" cy="933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Contributes to fostering inclusive learning environments.</a:t>
          </a:r>
        </a:p>
      </dsp:txBody>
      <dsp:txXfrm>
        <a:off x="0" y="2800349"/>
        <a:ext cx="8115300" cy="93344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5D4A6C-368D-4458-95C0-D5394D0C039B}">
      <dsp:nvSpPr>
        <dsp:cNvPr id="0" name=""/>
        <dsp:cNvSpPr/>
      </dsp:nvSpPr>
      <dsp:spPr>
        <a:xfrm>
          <a:off x="0" y="0"/>
          <a:ext cx="7886700"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2D963A-087D-4388-A21F-BDEE8A6F0D0E}">
      <dsp:nvSpPr>
        <dsp:cNvPr id="0" name=""/>
        <dsp:cNvSpPr/>
      </dsp:nvSpPr>
      <dsp:spPr>
        <a:xfrm>
          <a:off x="0" y="0"/>
          <a:ext cx="7886700" cy="1088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Understanding of academic challenges faced by African international students.</a:t>
          </a:r>
        </a:p>
      </dsp:txBody>
      <dsp:txXfrm>
        <a:off x="0" y="0"/>
        <a:ext cx="7886700" cy="1088136"/>
      </dsp:txXfrm>
    </dsp:sp>
    <dsp:sp modelId="{92A3BD90-E64B-4FA0-9BAB-BCC4C1C89833}">
      <dsp:nvSpPr>
        <dsp:cNvPr id="0" name=""/>
        <dsp:cNvSpPr/>
      </dsp:nvSpPr>
      <dsp:spPr>
        <a:xfrm>
          <a:off x="0" y="1088136"/>
          <a:ext cx="7886700"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3FF374-4772-44D9-92C7-4E09ED78E0A3}">
      <dsp:nvSpPr>
        <dsp:cNvPr id="0" name=""/>
        <dsp:cNvSpPr/>
      </dsp:nvSpPr>
      <dsp:spPr>
        <a:xfrm>
          <a:off x="0" y="1088136"/>
          <a:ext cx="7886700" cy="1088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Evaluation of existing support systems.</a:t>
          </a:r>
        </a:p>
      </dsp:txBody>
      <dsp:txXfrm>
        <a:off x="0" y="1088136"/>
        <a:ext cx="7886700" cy="1088136"/>
      </dsp:txXfrm>
    </dsp:sp>
    <dsp:sp modelId="{D4097B07-7AAD-4B24-93E3-B07942AB6685}">
      <dsp:nvSpPr>
        <dsp:cNvPr id="0" name=""/>
        <dsp:cNvSpPr/>
      </dsp:nvSpPr>
      <dsp:spPr>
        <a:xfrm>
          <a:off x="0" y="2176272"/>
          <a:ext cx="7886700"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F4BB1A-CF92-4BDE-9B98-EA7D2FE2831E}">
      <dsp:nvSpPr>
        <dsp:cNvPr id="0" name=""/>
        <dsp:cNvSpPr/>
      </dsp:nvSpPr>
      <dsp:spPr>
        <a:xfrm>
          <a:off x="0" y="2176272"/>
          <a:ext cx="7886700" cy="1088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Recommendations for culturally responsive tutoring, mentoring, and advising.</a:t>
          </a:r>
        </a:p>
      </dsp:txBody>
      <dsp:txXfrm>
        <a:off x="0" y="2176272"/>
        <a:ext cx="7886700" cy="1088136"/>
      </dsp:txXfrm>
    </dsp:sp>
    <dsp:sp modelId="{0294D41E-CE1A-4571-BFCB-5B41C209A674}">
      <dsp:nvSpPr>
        <dsp:cNvPr id="0" name=""/>
        <dsp:cNvSpPr/>
      </dsp:nvSpPr>
      <dsp:spPr>
        <a:xfrm>
          <a:off x="0" y="3264408"/>
          <a:ext cx="7886700"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43AE1F-AA85-4ED5-B738-0D3215A6A6C8}">
      <dsp:nvSpPr>
        <dsp:cNvPr id="0" name=""/>
        <dsp:cNvSpPr/>
      </dsp:nvSpPr>
      <dsp:spPr>
        <a:xfrm>
          <a:off x="0" y="3264408"/>
          <a:ext cx="7886700" cy="1088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Insights to guide institutional policy changes.</a:t>
          </a:r>
        </a:p>
      </dsp:txBody>
      <dsp:txXfrm>
        <a:off x="0" y="3264408"/>
        <a:ext cx="7886700" cy="108813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810C9B-0453-465B-B82C-7FAC31717641}">
      <dsp:nvSpPr>
        <dsp:cNvPr id="0" name=""/>
        <dsp:cNvSpPr/>
      </dsp:nvSpPr>
      <dsp:spPr>
        <a:xfrm>
          <a:off x="0" y="2621996"/>
          <a:ext cx="4941945" cy="0"/>
        </a:xfrm>
        <a:prstGeom prst="line">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A2F72ED5-051D-4FFE-8401-A752C359C738}">
      <dsp:nvSpPr>
        <dsp:cNvPr id="0" name=""/>
        <dsp:cNvSpPr/>
      </dsp:nvSpPr>
      <dsp:spPr>
        <a:xfrm>
          <a:off x="92661" y="2816024"/>
          <a:ext cx="1308071" cy="592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a:t>Oct.–Nov. 2024</a:t>
          </a:r>
        </a:p>
      </dsp:txBody>
      <dsp:txXfrm>
        <a:off x="92661" y="2816024"/>
        <a:ext cx="1308071" cy="592571"/>
      </dsp:txXfrm>
    </dsp:sp>
    <dsp:sp modelId="{A2A0F606-ADCE-4843-AB81-85AFA826CD90}">
      <dsp:nvSpPr>
        <dsp:cNvPr id="0" name=""/>
        <dsp:cNvSpPr/>
      </dsp:nvSpPr>
      <dsp:spPr>
        <a:xfrm>
          <a:off x="3474" y="731537"/>
          <a:ext cx="1486444" cy="894100"/>
        </a:xfrm>
        <a:prstGeom prst="round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70" tIns="115570" rIns="115570" bIns="115570" numCol="1" spcCol="1270" anchor="ctr" anchorCtr="0">
          <a:noAutofit/>
        </a:bodyPr>
        <a:lstStyle/>
        <a:p>
          <a:pPr marL="0" lvl="0" indent="0" algn="l" defTabSz="577850">
            <a:lnSpc>
              <a:spcPct val="90000"/>
            </a:lnSpc>
            <a:spcBef>
              <a:spcPct val="0"/>
            </a:spcBef>
            <a:spcAft>
              <a:spcPct val="35000"/>
            </a:spcAft>
            <a:buNone/>
          </a:pPr>
          <a:r>
            <a:rPr lang="en-US" sz="1300" kern="1200"/>
            <a:t>Literature review and research design finalized.</a:t>
          </a:r>
        </a:p>
      </dsp:txBody>
      <dsp:txXfrm>
        <a:off x="47120" y="775183"/>
        <a:ext cx="1399152" cy="806808"/>
      </dsp:txXfrm>
    </dsp:sp>
    <dsp:sp modelId="{B1187932-1289-4B49-A90D-E8BF21653336}">
      <dsp:nvSpPr>
        <dsp:cNvPr id="0" name=""/>
        <dsp:cNvSpPr/>
      </dsp:nvSpPr>
      <dsp:spPr>
        <a:xfrm>
          <a:off x="746697" y="1625637"/>
          <a:ext cx="0" cy="996358"/>
        </a:xfrm>
        <a:prstGeom prst="line">
          <a:avLst/>
        </a:prstGeom>
        <a:noFill/>
        <a:ln w="9525"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C60AD35-E78B-4730-B99D-AC7F3004C051}">
      <dsp:nvSpPr>
        <dsp:cNvPr id="0" name=""/>
        <dsp:cNvSpPr/>
      </dsp:nvSpPr>
      <dsp:spPr>
        <a:xfrm>
          <a:off x="954799" y="1835397"/>
          <a:ext cx="1308071" cy="592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en-US" sz="1600" kern="1200" dirty="0"/>
            <a:t> Jan. 2025</a:t>
          </a:r>
        </a:p>
      </dsp:txBody>
      <dsp:txXfrm>
        <a:off x="954799" y="1835397"/>
        <a:ext cx="1308071" cy="592571"/>
      </dsp:txXfrm>
    </dsp:sp>
    <dsp:sp modelId="{E8FAB5A9-95C1-49FD-A38C-6F41CFE1AC8B}">
      <dsp:nvSpPr>
        <dsp:cNvPr id="0" name=""/>
        <dsp:cNvSpPr/>
      </dsp:nvSpPr>
      <dsp:spPr>
        <a:xfrm>
          <a:off x="707367" y="2582666"/>
          <a:ext cx="78659" cy="78659"/>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94D40D-2A09-4198-964B-E3D31C84BF92}">
      <dsp:nvSpPr>
        <dsp:cNvPr id="0" name=""/>
        <dsp:cNvSpPr/>
      </dsp:nvSpPr>
      <dsp:spPr>
        <a:xfrm>
          <a:off x="865612" y="3618355"/>
          <a:ext cx="1486444" cy="894100"/>
        </a:xfrm>
        <a:prstGeom prst="round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70" tIns="115570" rIns="115570" bIns="115570" numCol="1" spcCol="1270" anchor="ctr" anchorCtr="0">
          <a:noAutofit/>
        </a:bodyPr>
        <a:lstStyle/>
        <a:p>
          <a:pPr marL="0" lvl="0" indent="0" algn="l" defTabSz="577850">
            <a:lnSpc>
              <a:spcPct val="90000"/>
            </a:lnSpc>
            <a:spcBef>
              <a:spcPct val="0"/>
            </a:spcBef>
            <a:spcAft>
              <a:spcPct val="35000"/>
            </a:spcAft>
            <a:buNone/>
          </a:pPr>
          <a:r>
            <a:rPr lang="en-US" sz="1300" kern="1200"/>
            <a:t>Data collection.</a:t>
          </a:r>
        </a:p>
      </dsp:txBody>
      <dsp:txXfrm>
        <a:off x="909258" y="3662001"/>
        <a:ext cx="1399152" cy="806808"/>
      </dsp:txXfrm>
    </dsp:sp>
    <dsp:sp modelId="{8DEDF8B0-E2D4-4804-A867-991BC8819AA9}">
      <dsp:nvSpPr>
        <dsp:cNvPr id="0" name=""/>
        <dsp:cNvSpPr/>
      </dsp:nvSpPr>
      <dsp:spPr>
        <a:xfrm>
          <a:off x="1608834" y="2621996"/>
          <a:ext cx="0" cy="996358"/>
        </a:xfrm>
        <a:prstGeom prst="line">
          <a:avLst/>
        </a:prstGeom>
        <a:noFill/>
        <a:ln w="9525" cap="flat" cmpd="sng" algn="ctr">
          <a:solidFill>
            <a:schemeClr val="accent3">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D72869A-BAB2-4EEA-B4DA-CC645575C2D3}">
      <dsp:nvSpPr>
        <dsp:cNvPr id="0" name=""/>
        <dsp:cNvSpPr/>
      </dsp:nvSpPr>
      <dsp:spPr>
        <a:xfrm>
          <a:off x="1816936" y="2816024"/>
          <a:ext cx="1308071" cy="592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a:t>Feb.–Mar. 2025</a:t>
          </a:r>
        </a:p>
      </dsp:txBody>
      <dsp:txXfrm>
        <a:off x="1816936" y="2816024"/>
        <a:ext cx="1308071" cy="592571"/>
      </dsp:txXfrm>
    </dsp:sp>
    <dsp:sp modelId="{46BF54DD-4A4E-4161-B048-C91C92CA0FD2}">
      <dsp:nvSpPr>
        <dsp:cNvPr id="0" name=""/>
        <dsp:cNvSpPr/>
      </dsp:nvSpPr>
      <dsp:spPr>
        <a:xfrm>
          <a:off x="1569504" y="2582666"/>
          <a:ext cx="78659" cy="78659"/>
        </a:xfrm>
        <a:prstGeom prst="ellips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871FF1-82F3-42F2-8ED6-6E4790D2FCCB}">
      <dsp:nvSpPr>
        <dsp:cNvPr id="0" name=""/>
        <dsp:cNvSpPr/>
      </dsp:nvSpPr>
      <dsp:spPr>
        <a:xfrm>
          <a:off x="1727750" y="731537"/>
          <a:ext cx="1486444" cy="894100"/>
        </a:xfrm>
        <a:prstGeom prst="round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70" tIns="115570" rIns="115570" bIns="115570" numCol="1" spcCol="1270" anchor="ctr" anchorCtr="0">
          <a:noAutofit/>
        </a:bodyPr>
        <a:lstStyle/>
        <a:p>
          <a:pPr marL="0" lvl="0" indent="0" algn="l" defTabSz="577850">
            <a:lnSpc>
              <a:spcPct val="90000"/>
            </a:lnSpc>
            <a:spcBef>
              <a:spcPct val="0"/>
            </a:spcBef>
            <a:spcAft>
              <a:spcPct val="35000"/>
            </a:spcAft>
            <a:buNone/>
          </a:pPr>
          <a:r>
            <a:rPr lang="en-US" sz="1300" kern="1200"/>
            <a:t>Data analysis and preliminary findings.</a:t>
          </a:r>
        </a:p>
      </dsp:txBody>
      <dsp:txXfrm>
        <a:off x="1771396" y="775183"/>
        <a:ext cx="1399152" cy="806808"/>
      </dsp:txXfrm>
    </dsp:sp>
    <dsp:sp modelId="{D0FF57FA-8A7D-4A87-8A8B-B94B6D125ABB}">
      <dsp:nvSpPr>
        <dsp:cNvPr id="0" name=""/>
        <dsp:cNvSpPr/>
      </dsp:nvSpPr>
      <dsp:spPr>
        <a:xfrm>
          <a:off x="2470972" y="1625637"/>
          <a:ext cx="0" cy="996358"/>
        </a:xfrm>
        <a:prstGeom prst="line">
          <a:avLst/>
        </a:prstGeom>
        <a:noFill/>
        <a:ln w="9525" cap="flat" cmpd="sng" algn="ctr">
          <a:solidFill>
            <a:schemeClr val="accent4">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CBC1B70-F81F-48EC-B108-8E7038E100B6}">
      <dsp:nvSpPr>
        <dsp:cNvPr id="0" name=""/>
        <dsp:cNvSpPr/>
      </dsp:nvSpPr>
      <dsp:spPr>
        <a:xfrm>
          <a:off x="2679074" y="1835397"/>
          <a:ext cx="1308071" cy="592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11200">
            <a:lnSpc>
              <a:spcPct val="90000"/>
            </a:lnSpc>
            <a:spcBef>
              <a:spcPct val="0"/>
            </a:spcBef>
            <a:spcAft>
              <a:spcPct val="35000"/>
            </a:spcAft>
            <a:buNone/>
            <a:defRPr b="1"/>
          </a:pPr>
          <a:r>
            <a:rPr lang="en-US" sz="1600" kern="1200"/>
            <a:t>Apr. 2025</a:t>
          </a:r>
        </a:p>
      </dsp:txBody>
      <dsp:txXfrm>
        <a:off x="2679074" y="1835397"/>
        <a:ext cx="1308071" cy="592571"/>
      </dsp:txXfrm>
    </dsp:sp>
    <dsp:sp modelId="{9392B409-3C68-48F4-B6FF-A6BF4F02C3F3}">
      <dsp:nvSpPr>
        <dsp:cNvPr id="0" name=""/>
        <dsp:cNvSpPr/>
      </dsp:nvSpPr>
      <dsp:spPr>
        <a:xfrm>
          <a:off x="2431642" y="2582666"/>
          <a:ext cx="78659" cy="78659"/>
        </a:xfrm>
        <a:prstGeom prst="ellips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CFFEE7-4D4A-4F64-B7DF-24294183C63E}">
      <dsp:nvSpPr>
        <dsp:cNvPr id="0" name=""/>
        <dsp:cNvSpPr/>
      </dsp:nvSpPr>
      <dsp:spPr>
        <a:xfrm>
          <a:off x="2589888" y="3618355"/>
          <a:ext cx="1486444" cy="894100"/>
        </a:xfrm>
        <a:prstGeom prst="round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70" tIns="115570" rIns="115570" bIns="115570" numCol="1" spcCol="1270" anchor="ctr" anchorCtr="0">
          <a:noAutofit/>
        </a:bodyPr>
        <a:lstStyle/>
        <a:p>
          <a:pPr marL="0" lvl="0" indent="0" algn="l" defTabSz="577850">
            <a:lnSpc>
              <a:spcPct val="90000"/>
            </a:lnSpc>
            <a:spcBef>
              <a:spcPct val="0"/>
            </a:spcBef>
            <a:spcAft>
              <a:spcPct val="35000"/>
            </a:spcAft>
            <a:buNone/>
          </a:pPr>
          <a:r>
            <a:rPr lang="en-US" sz="1300" kern="1200"/>
            <a:t>Draft report and presentation.</a:t>
          </a:r>
        </a:p>
      </dsp:txBody>
      <dsp:txXfrm>
        <a:off x="2633534" y="3662001"/>
        <a:ext cx="1399152" cy="806808"/>
      </dsp:txXfrm>
    </dsp:sp>
    <dsp:sp modelId="{E31D803E-360E-4A41-9669-63D4DEAE3668}">
      <dsp:nvSpPr>
        <dsp:cNvPr id="0" name=""/>
        <dsp:cNvSpPr/>
      </dsp:nvSpPr>
      <dsp:spPr>
        <a:xfrm>
          <a:off x="3333110" y="2621996"/>
          <a:ext cx="0" cy="996358"/>
        </a:xfrm>
        <a:prstGeom prst="line">
          <a:avLst/>
        </a:prstGeom>
        <a:noFill/>
        <a:ln w="9525" cap="flat"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28C8CE1-A6E4-4C1A-9202-76F5073538D5}">
      <dsp:nvSpPr>
        <dsp:cNvPr id="0" name=""/>
        <dsp:cNvSpPr/>
      </dsp:nvSpPr>
      <dsp:spPr>
        <a:xfrm>
          <a:off x="3541212" y="2816024"/>
          <a:ext cx="1308071" cy="592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11200">
            <a:lnSpc>
              <a:spcPct val="90000"/>
            </a:lnSpc>
            <a:spcBef>
              <a:spcPct val="0"/>
            </a:spcBef>
            <a:spcAft>
              <a:spcPct val="35000"/>
            </a:spcAft>
            <a:buNone/>
            <a:defRPr b="1"/>
          </a:pPr>
          <a:r>
            <a:rPr lang="en-US" sz="1600" kern="1200"/>
            <a:t>May 2025</a:t>
          </a:r>
        </a:p>
      </dsp:txBody>
      <dsp:txXfrm>
        <a:off x="3541212" y="2816024"/>
        <a:ext cx="1308071" cy="592571"/>
      </dsp:txXfrm>
    </dsp:sp>
    <dsp:sp modelId="{F8C302E5-97EA-4320-AEBA-579E88C04F94}">
      <dsp:nvSpPr>
        <dsp:cNvPr id="0" name=""/>
        <dsp:cNvSpPr/>
      </dsp:nvSpPr>
      <dsp:spPr>
        <a:xfrm>
          <a:off x="3293780" y="2582666"/>
          <a:ext cx="78659" cy="78659"/>
        </a:xfrm>
        <a:prstGeom prst="ellips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0E327B-9DB4-4F67-B969-F43F0A95A550}">
      <dsp:nvSpPr>
        <dsp:cNvPr id="0" name=""/>
        <dsp:cNvSpPr/>
      </dsp:nvSpPr>
      <dsp:spPr>
        <a:xfrm>
          <a:off x="3452025" y="731537"/>
          <a:ext cx="1486444" cy="894100"/>
        </a:xfrm>
        <a:prstGeom prst="round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70" tIns="115570" rIns="115570" bIns="115570" numCol="1" spcCol="1270" anchor="ctr" anchorCtr="0">
          <a:noAutofit/>
        </a:bodyPr>
        <a:lstStyle/>
        <a:p>
          <a:pPr marL="0" lvl="0" indent="0" algn="l" defTabSz="577850">
            <a:lnSpc>
              <a:spcPct val="90000"/>
            </a:lnSpc>
            <a:spcBef>
              <a:spcPct val="0"/>
            </a:spcBef>
            <a:spcAft>
              <a:spcPct val="35000"/>
            </a:spcAft>
            <a:buNone/>
          </a:pPr>
          <a:r>
            <a:rPr lang="en-US" sz="1300" kern="1200"/>
            <a:t>Final report submission.</a:t>
          </a:r>
        </a:p>
      </dsp:txBody>
      <dsp:txXfrm>
        <a:off x="3495671" y="775183"/>
        <a:ext cx="1399152" cy="806808"/>
      </dsp:txXfrm>
    </dsp:sp>
    <dsp:sp modelId="{85E9C32E-2E38-4C4B-B0FC-29D3C11491E6}">
      <dsp:nvSpPr>
        <dsp:cNvPr id="0" name=""/>
        <dsp:cNvSpPr/>
      </dsp:nvSpPr>
      <dsp:spPr>
        <a:xfrm>
          <a:off x="4195247" y="1625637"/>
          <a:ext cx="0" cy="996358"/>
        </a:xfrm>
        <a:prstGeom prst="line">
          <a:avLst/>
        </a:prstGeom>
        <a:noFill/>
        <a:ln w="9525" cap="flat" cmpd="sng" algn="ctr">
          <a:solidFill>
            <a:schemeClr val="accent6">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DB31232-8D6D-42DE-B14C-96B5546676F6}">
      <dsp:nvSpPr>
        <dsp:cNvPr id="0" name=""/>
        <dsp:cNvSpPr/>
      </dsp:nvSpPr>
      <dsp:spPr>
        <a:xfrm>
          <a:off x="4155918" y="2582666"/>
          <a:ext cx="78659" cy="78659"/>
        </a:xfrm>
        <a:prstGeom prst="ellips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69BC46-9DFC-47D7-AC8D-CAFD7603B505}">
      <dsp:nvSpPr>
        <dsp:cNvPr id="0" name=""/>
        <dsp:cNvSpPr/>
      </dsp:nvSpPr>
      <dsp:spPr>
        <a:xfrm>
          <a:off x="0" y="1354343"/>
          <a:ext cx="2218134" cy="14085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FA3921-2228-4B5C-9652-ACD023F7273F}">
      <dsp:nvSpPr>
        <dsp:cNvPr id="0" name=""/>
        <dsp:cNvSpPr/>
      </dsp:nvSpPr>
      <dsp:spPr>
        <a:xfrm>
          <a:off x="246459" y="1588479"/>
          <a:ext cx="2218134" cy="140851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This research highlights the unique challenges of African international students.</a:t>
          </a:r>
        </a:p>
      </dsp:txBody>
      <dsp:txXfrm>
        <a:off x="287713" y="1629733"/>
        <a:ext cx="2135626" cy="1326007"/>
      </dsp:txXfrm>
    </dsp:sp>
    <dsp:sp modelId="{CEB8BC6B-36EC-43C1-9BA6-FC146ABBAFED}">
      <dsp:nvSpPr>
        <dsp:cNvPr id="0" name=""/>
        <dsp:cNvSpPr/>
      </dsp:nvSpPr>
      <dsp:spPr>
        <a:xfrm>
          <a:off x="2711053" y="1354343"/>
          <a:ext cx="2218134" cy="14085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D596C1-7A0E-4E72-9AE2-20B243D40F90}">
      <dsp:nvSpPr>
        <dsp:cNvPr id="0" name=""/>
        <dsp:cNvSpPr/>
      </dsp:nvSpPr>
      <dsp:spPr>
        <a:xfrm>
          <a:off x="2957512" y="1588479"/>
          <a:ext cx="2218134" cy="140851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Offers solutions to enhance academic support and inclusion.</a:t>
          </a:r>
        </a:p>
      </dsp:txBody>
      <dsp:txXfrm>
        <a:off x="2998766" y="1629733"/>
        <a:ext cx="2135626" cy="1326007"/>
      </dsp:txXfrm>
    </dsp:sp>
    <dsp:sp modelId="{E25991A5-D037-4865-81A2-A22AC6BCBA4D}">
      <dsp:nvSpPr>
        <dsp:cNvPr id="0" name=""/>
        <dsp:cNvSpPr/>
      </dsp:nvSpPr>
      <dsp:spPr>
        <a:xfrm>
          <a:off x="5422106" y="1354343"/>
          <a:ext cx="2218134" cy="140851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E17CA4-C155-4712-83B9-956A574BA31D}">
      <dsp:nvSpPr>
        <dsp:cNvPr id="0" name=""/>
        <dsp:cNvSpPr/>
      </dsp:nvSpPr>
      <dsp:spPr>
        <a:xfrm>
          <a:off x="5668565" y="1588479"/>
          <a:ext cx="2218134" cy="140851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Aims to foster equitable and supportive learning environments in liberal arts institutions.</a:t>
          </a:r>
        </a:p>
      </dsp:txBody>
      <dsp:txXfrm>
        <a:off x="5709819" y="1629733"/>
        <a:ext cx="2135626" cy="132600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3102/0013189X13516164" TargetMode="External"/><Relationship Id="rId7" Type="http://schemas.openxmlformats.org/officeDocument/2006/relationships/hyperlink" Target="https://doi.org/10.1080/00221546.2006.11778923" TargetMode="External"/><Relationship Id="rId2" Type="http://schemas.openxmlformats.org/officeDocument/2006/relationships/hyperlink" Target="https://doi.org/10.1108/S1479-364420180000020018" TargetMode="External"/><Relationship Id="rId1" Type="http://schemas.openxmlformats.org/officeDocument/2006/relationships/slideLayout" Target="../slideLayouts/slideLayout2.xml"/><Relationship Id="rId6" Type="http://schemas.openxmlformats.org/officeDocument/2006/relationships/hyperlink" Target="https://doi.org/10.1007/s10447-013-9194-8" TargetMode="External"/><Relationship Id="rId5" Type="http://schemas.openxmlformats.org/officeDocument/2006/relationships/hyperlink" Target="https://www.proquest.com/dissertations-theses/investigation-challenges-faced-ghanaian/docview/2130928208/se-2" TargetMode="External"/><Relationship Id="rId4" Type="http://schemas.openxmlformats.org/officeDocument/2006/relationships/hyperlink" Target="https://doi.org/10.1057/9781137024473_9"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37/dhe0000076" TargetMode="External"/><Relationship Id="rId7" Type="http://schemas.openxmlformats.org/officeDocument/2006/relationships/hyperlink" Target="https://doi.org/10.1371/journal.pone.0141363" TargetMode="External"/><Relationship Id="rId2" Type="http://schemas.openxmlformats.org/officeDocument/2006/relationships/hyperlink" Target="https://ebookcentral.proquest.com/lib/cwm/detail.action?docID=5609300" TargetMode="External"/><Relationship Id="rId1" Type="http://schemas.openxmlformats.org/officeDocument/2006/relationships/slideLayout" Target="../slideLayouts/slideLayout2.xml"/><Relationship Id="rId6" Type="http://schemas.openxmlformats.org/officeDocument/2006/relationships/hyperlink" Target="https://ebookcentral.proquest.com/lib/cwm/detail.action?docID=30745284" TargetMode="External"/><Relationship Id="rId5" Type="http://schemas.openxmlformats.org/officeDocument/2006/relationships/hyperlink" Target="https://doi.org/10.18848/2327-0020/CGP/v21i02/79-91" TargetMode="External"/><Relationship Id="rId4" Type="http://schemas.openxmlformats.org/officeDocument/2006/relationships/hyperlink" Target="https://doi.org/10.1080/13613324.2018.1497968"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proquest.com/dissertations-theses/challenges-faced-african-international-students/docview/305094323/se-2" TargetMode="External"/><Relationship Id="rId2" Type="http://schemas.openxmlformats.org/officeDocument/2006/relationships/hyperlink" Target="https://doi.org/10.4324/9780429494635" TargetMode="External"/><Relationship Id="rId1" Type="http://schemas.openxmlformats.org/officeDocument/2006/relationships/slideLayout" Target="../slideLayouts/slideLayout2.xml"/><Relationship Id="rId5" Type="http://schemas.openxmlformats.org/officeDocument/2006/relationships/hyperlink" Target="https://www.insidehighered.com/news/2022/02/23/liberal-arts-colleges-enroll-more-first-year-black-students" TargetMode="External"/><Relationship Id="rId4" Type="http://schemas.openxmlformats.org/officeDocument/2006/relationships/hyperlink" Target="https://www.proquest.com/dissertations-theses/sub-saharan-african-students-their-experiences/docview/1530481095/se-2"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Teacher">
            <a:extLst>
              <a:ext uri="{FF2B5EF4-FFF2-40B4-BE49-F238E27FC236}">
                <a16:creationId xmlns:a16="http://schemas.microsoft.com/office/drawing/2014/main" id="{C0297F3C-C612-AF39-DA70-BFC40C9196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6977" y="1119116"/>
            <a:ext cx="2213635" cy="2213635"/>
          </a:xfrm>
          <a:prstGeom prst="rect">
            <a:avLst/>
          </a:prstGeom>
        </p:spPr>
      </p:pic>
      <p:sp>
        <p:nvSpPr>
          <p:cNvPr id="60" name="Right Triangle 5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66978" y="3429000"/>
            <a:ext cx="6691254" cy="1713305"/>
          </a:xfrm>
        </p:spPr>
        <p:txBody>
          <a:bodyPr anchor="b">
            <a:normAutofit/>
          </a:bodyPr>
          <a:lstStyle/>
          <a:p>
            <a:pPr algn="l">
              <a:lnSpc>
                <a:spcPct val="90000"/>
              </a:lnSpc>
            </a:pPr>
            <a:r>
              <a:rPr lang="en-US" sz="5400"/>
              <a:t>Research Proposal Presentation</a:t>
            </a:r>
          </a:p>
        </p:txBody>
      </p:sp>
      <p:sp>
        <p:nvSpPr>
          <p:cNvPr id="3" name="Subtitle 2"/>
          <p:cNvSpPr>
            <a:spLocks noGrp="1"/>
          </p:cNvSpPr>
          <p:nvPr>
            <p:ph type="subTitle" idx="1"/>
          </p:nvPr>
        </p:nvSpPr>
        <p:spPr>
          <a:xfrm>
            <a:off x="966977" y="5142305"/>
            <a:ext cx="5490973" cy="753165"/>
          </a:xfrm>
        </p:spPr>
        <p:txBody>
          <a:bodyPr anchor="t">
            <a:normAutofit/>
          </a:bodyPr>
          <a:lstStyle/>
          <a:p>
            <a:pPr algn="l">
              <a:lnSpc>
                <a:spcPct val="90000"/>
              </a:lnSpc>
            </a:pPr>
            <a:r>
              <a:rPr lang="en-US" sz="1500"/>
              <a:t>Addressing Equity and Inclusion: Challenges and Opportunities for International Students of African Descent in U.S. Liberal Arts Institutions, with a Focus on Academic Support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nodeType="withEffect">
                                  <p:stCondLst>
                                    <p:cond delay="500"/>
                                  </p:stCondLst>
                                  <p:iterate>
                                    <p:tmPct val="10000"/>
                                  </p:iterate>
                                  <p:childTnLst>
                                    <p:set>
                                      <p:cBhvr>
                                        <p:cTn id="12" dur="1" fill="hold">
                                          <p:stCondLst>
                                            <p:cond delay="0"/>
                                          </p:stCondLst>
                                        </p:cTn>
                                        <p:tgtEl>
                                          <p:spTgt spid="7"/>
                                        </p:tgtEl>
                                        <p:attrNameLst>
                                          <p:attrName>style.visibility</p:attrName>
                                        </p:attrNameLst>
                                      </p:cBhvr>
                                      <p:to>
                                        <p:strVal val="visible"/>
                                      </p:to>
                                    </p:set>
                                    <p:animEffect transition="in" filter="fade">
                                      <p:cBhvr>
                                        <p:cTn id="13"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26" name="Group 25">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3998" cy="4267200"/>
            <a:chOff x="7467600" y="0"/>
            <a:chExt cx="4724400" cy="6858000"/>
          </a:xfrm>
        </p:grpSpPr>
        <p:sp>
          <p:nvSpPr>
            <p:cNvPr id="27" name="Rectangle 26">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0" name="Freeform: Shape 29">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32" name="Rectangle 31">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457201"/>
            <a:ext cx="84582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p:cNvSpPr>
            <a:spLocks noGrp="1"/>
          </p:cNvSpPr>
          <p:nvPr>
            <p:ph type="title"/>
          </p:nvPr>
        </p:nvSpPr>
        <p:spPr>
          <a:xfrm>
            <a:off x="857250" y="990599"/>
            <a:ext cx="7429500" cy="685800"/>
          </a:xfrm>
        </p:spPr>
        <p:txBody>
          <a:bodyPr anchor="t">
            <a:normAutofit/>
          </a:bodyPr>
          <a:lstStyle/>
          <a:p>
            <a:r>
              <a:rPr lang="en-US" sz="3500"/>
              <a:t>Significance of the Study</a:t>
            </a:r>
          </a:p>
        </p:txBody>
      </p:sp>
      <p:graphicFrame>
        <p:nvGraphicFramePr>
          <p:cNvPr id="5" name="Content Placeholder 2">
            <a:extLst>
              <a:ext uri="{FF2B5EF4-FFF2-40B4-BE49-F238E27FC236}">
                <a16:creationId xmlns:a16="http://schemas.microsoft.com/office/drawing/2014/main" id="{AB971F68-2443-A495-169A-CCE8F51C7A8B}"/>
              </a:ext>
            </a:extLst>
          </p:cNvPr>
          <p:cNvGraphicFramePr>
            <a:graphicFrameLocks noGrp="1"/>
          </p:cNvGraphicFramePr>
          <p:nvPr>
            <p:ph idx="1"/>
            <p:extLst>
              <p:ext uri="{D42A27DB-BD31-4B8C-83A1-F6EECF244321}">
                <p14:modId xmlns:p14="http://schemas.microsoft.com/office/powerpoint/2010/main" val="180505993"/>
              </p:ext>
            </p:extLst>
          </p:nvPr>
        </p:nvGraphicFramePr>
        <p:xfrm>
          <a:off x="514350" y="2137228"/>
          <a:ext cx="81153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557188"/>
            <a:ext cx="7886700" cy="1133499"/>
          </a:xfrm>
        </p:spPr>
        <p:txBody>
          <a:bodyPr>
            <a:normAutofit/>
          </a:bodyPr>
          <a:lstStyle/>
          <a:p>
            <a:r>
              <a:rPr lang="en-US" sz="4500"/>
              <a:t>Expected Outcomes</a:t>
            </a:r>
          </a:p>
        </p:txBody>
      </p:sp>
      <p:graphicFrame>
        <p:nvGraphicFramePr>
          <p:cNvPr id="5" name="Content Placeholder 2">
            <a:extLst>
              <a:ext uri="{FF2B5EF4-FFF2-40B4-BE49-F238E27FC236}">
                <a16:creationId xmlns:a16="http://schemas.microsoft.com/office/drawing/2014/main" id="{FD6DA881-CA70-D042-A7A7-4FCB7E6AFD76}"/>
              </a:ext>
            </a:extLst>
          </p:cNvPr>
          <p:cNvGraphicFramePr>
            <a:graphicFrameLocks noGrp="1"/>
          </p:cNvGraphicFramePr>
          <p:nvPr>
            <p:ph idx="1"/>
            <p:extLst>
              <p:ext uri="{D42A27DB-BD31-4B8C-83A1-F6EECF244321}">
                <p14:modId xmlns:p14="http://schemas.microsoft.com/office/powerpoint/2010/main" val="3796098729"/>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743" y="709375"/>
            <a:ext cx="8035257"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84243" y="1789005"/>
            <a:ext cx="5413238" cy="3244751"/>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78725" y="675564"/>
            <a:ext cx="2707375" cy="5204085"/>
          </a:xfrm>
        </p:spPr>
        <p:txBody>
          <a:bodyPr>
            <a:normAutofit/>
          </a:bodyPr>
          <a:lstStyle/>
          <a:p>
            <a:r>
              <a:rPr dirty="0"/>
              <a:t>Project Timeline</a:t>
            </a:r>
          </a:p>
        </p:txBody>
      </p:sp>
      <p:cxnSp>
        <p:nvCxnSpPr>
          <p:cNvPr id="17" name="Straight Connector 16">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524492"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9144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DE517FE-2710-98D5-AC58-7D5C277F5C28}"/>
              </a:ext>
            </a:extLst>
          </p:cNvPr>
          <p:cNvGraphicFramePr>
            <a:graphicFrameLocks noGrp="1"/>
          </p:cNvGraphicFramePr>
          <p:nvPr>
            <p:ph idx="1"/>
            <p:extLst>
              <p:ext uri="{D42A27DB-BD31-4B8C-83A1-F6EECF244321}">
                <p14:modId xmlns:p14="http://schemas.microsoft.com/office/powerpoint/2010/main" val="189651638"/>
              </p:ext>
            </p:extLst>
          </p:nvPr>
        </p:nvGraphicFramePr>
        <p:xfrm>
          <a:off x="3582547" y="819369"/>
          <a:ext cx="4941945" cy="524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556995"/>
            <a:ext cx="7886700" cy="1133693"/>
          </a:xfrm>
        </p:spPr>
        <p:txBody>
          <a:bodyPr>
            <a:normAutofit/>
          </a:bodyPr>
          <a:lstStyle/>
          <a:p>
            <a:r>
              <a:rPr lang="en-US" sz="4500"/>
              <a:t>Conclusion</a:t>
            </a:r>
          </a:p>
        </p:txBody>
      </p:sp>
      <p:graphicFrame>
        <p:nvGraphicFramePr>
          <p:cNvPr id="5" name="Content Placeholder 2">
            <a:extLst>
              <a:ext uri="{FF2B5EF4-FFF2-40B4-BE49-F238E27FC236}">
                <a16:creationId xmlns:a16="http://schemas.microsoft.com/office/drawing/2014/main" id="{FF3A573B-0756-EEE9-6B31-32926AA05F2F}"/>
              </a:ext>
            </a:extLst>
          </p:cNvPr>
          <p:cNvGraphicFramePr>
            <a:graphicFrameLocks noGrp="1"/>
          </p:cNvGraphicFramePr>
          <p:nvPr>
            <p:ph idx="1"/>
            <p:extLst>
              <p:ext uri="{D42A27DB-BD31-4B8C-83A1-F6EECF244321}">
                <p14:modId xmlns:p14="http://schemas.microsoft.com/office/powerpoint/2010/main" val="101661080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28ED57-F821-D67D-5BEE-361E6DD36903}"/>
              </a:ext>
            </a:extLst>
          </p:cNvPr>
          <p:cNvSpPr>
            <a:spLocks noGrp="1"/>
          </p:cNvSpPr>
          <p:nvPr>
            <p:ph type="title"/>
          </p:nvPr>
        </p:nvSpPr>
        <p:spPr>
          <a:xfrm>
            <a:off x="728181" y="1220919"/>
            <a:ext cx="4069335" cy="2387600"/>
          </a:xfrm>
        </p:spPr>
        <p:txBody>
          <a:bodyPr vert="horz" lIns="91440" tIns="45720" rIns="91440" bIns="45720" rtlCol="0" anchor="b">
            <a:normAutofit/>
          </a:bodyPr>
          <a:lstStyle/>
          <a:p>
            <a:pPr algn="l" defTabSz="914400">
              <a:lnSpc>
                <a:spcPct val="90000"/>
              </a:lnSpc>
            </a:pPr>
            <a:r>
              <a:rPr lang="en-US" sz="6000" kern="1200">
                <a:solidFill>
                  <a:schemeClr val="tx1"/>
                </a:solidFill>
                <a:latin typeface="+mj-lt"/>
                <a:ea typeface="+mj-ea"/>
                <a:cs typeface="+mj-cs"/>
              </a:rPr>
              <a:t>Thank You</a:t>
            </a:r>
          </a:p>
        </p:txBody>
      </p:sp>
      <p:sp>
        <p:nvSpPr>
          <p:cNvPr id="3" name="Content Placeholder 2">
            <a:extLst>
              <a:ext uri="{FF2B5EF4-FFF2-40B4-BE49-F238E27FC236}">
                <a16:creationId xmlns:a16="http://schemas.microsoft.com/office/drawing/2014/main" id="{6AD6F51E-9631-C7F9-BB12-52B4E712D144}"/>
              </a:ext>
            </a:extLst>
          </p:cNvPr>
          <p:cNvSpPr>
            <a:spLocks noGrp="1"/>
          </p:cNvSpPr>
          <p:nvPr>
            <p:ph idx="1"/>
          </p:nvPr>
        </p:nvSpPr>
        <p:spPr>
          <a:xfrm>
            <a:off x="728181" y="3700594"/>
            <a:ext cx="4069335" cy="1655762"/>
          </a:xfrm>
        </p:spPr>
        <p:txBody>
          <a:bodyPr vert="horz" lIns="91440" tIns="45720" rIns="91440" bIns="45720" rtlCol="0">
            <a:normAutofit/>
          </a:bodyPr>
          <a:lstStyle/>
          <a:p>
            <a:pPr marL="0" indent="0" defTabSz="914400">
              <a:lnSpc>
                <a:spcPct val="90000"/>
              </a:lnSpc>
              <a:spcBef>
                <a:spcPts val="1000"/>
              </a:spcBef>
              <a:buNone/>
            </a:pPr>
            <a:r>
              <a:rPr lang="en-US" sz="2400" kern="1200" dirty="0">
                <a:solidFill>
                  <a:schemeClr val="tx1"/>
                </a:solidFill>
                <a:latin typeface="+mn-lt"/>
                <a:ea typeface="+mn-ea"/>
                <a:cs typeface="+mn-cs"/>
              </a:rPr>
              <a:t>Thank you for your time and attention</a:t>
            </a:r>
          </a:p>
        </p:txBody>
      </p:sp>
      <p:sp>
        <p:nvSpPr>
          <p:cNvPr id="25" name="Freeform: Shape 24">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2624479"/>
            <a:ext cx="609320"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Block Arc 26">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85863" y="1500844"/>
            <a:ext cx="2387600" cy="17907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Freeform: Shape 27">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0"/>
            <a:ext cx="1736438"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9" name="Straight Connector 28">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9347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0" name="Freeform: Shape 2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54162" y="4112081"/>
            <a:ext cx="889838"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1" name="Arc 30">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4565205" y="4145122"/>
            <a:ext cx="3062574"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4962670"/>
            <a:ext cx="1982514"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6957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361D7-46D0-1357-CB34-A001C3C5A37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6B8859E-DC46-17CA-8B1D-1F379D24F643}"/>
              </a:ext>
            </a:extLst>
          </p:cNvPr>
          <p:cNvSpPr>
            <a:spLocks noGrp="1"/>
          </p:cNvSpPr>
          <p:nvPr>
            <p:ph idx="1"/>
          </p:nvPr>
        </p:nvSpPr>
        <p:spPr/>
        <p:txBody>
          <a:bodyPr>
            <a:normAutofit/>
          </a:bodyPr>
          <a:lstStyle/>
          <a:p>
            <a:r>
              <a:rPr lang="en-US" sz="1200" dirty="0"/>
              <a:t>Rojas Joo, J. A. (2018). Advocating for a diversity and inclusion commitment at liberal arts colleges: Essential conversations in the role of the Chief Diversity Officer. In </a:t>
            </a:r>
            <a:r>
              <a:rPr lang="en-US" sz="1200" i="1" dirty="0"/>
              <a:t>Campus diversity triumphs</a:t>
            </a:r>
            <a:r>
              <a:rPr lang="en-US" sz="1200" dirty="0"/>
              <a:t> (Diversity in Higher Education, Vol. 20, pp. 221–233). Emerald Publishing Limited. </a:t>
            </a:r>
            <a:r>
              <a:rPr lang="en-US" sz="1200" dirty="0">
                <a:hlinkClick r:id="rId2"/>
              </a:rPr>
              <a:t>https://doi.org/10.1108/S1479-364420180000020018</a:t>
            </a:r>
            <a:endParaRPr lang="en-US" sz="1200" dirty="0"/>
          </a:p>
          <a:p>
            <a:r>
              <a:rPr lang="en-US" sz="1400" dirty="0"/>
              <a:t>Coplin, B. (2023). </a:t>
            </a:r>
            <a:r>
              <a:rPr lang="en-US" sz="1400" i="1" dirty="0"/>
              <a:t>The path to equity: Inclusion in the kingdom of liberal arts.</a:t>
            </a:r>
            <a:r>
              <a:rPr lang="en-US" sz="1400" dirty="0"/>
              <a:t> Rowman</a:t>
            </a:r>
          </a:p>
          <a:p>
            <a:r>
              <a:rPr lang="en-US" sz="1400" dirty="0"/>
              <a:t>Tienda, M. (2013). </a:t>
            </a:r>
            <a:r>
              <a:rPr lang="en-US" sz="1400" dirty="0" err="1"/>
              <a:t>Diversity≠Inclusion</a:t>
            </a:r>
            <a:r>
              <a:rPr lang="en-US" sz="1400" dirty="0"/>
              <a:t>: Promoting integration in higher education. </a:t>
            </a:r>
            <a:r>
              <a:rPr lang="en-US" sz="1400" i="1" dirty="0"/>
              <a:t>Educational Researcher, 42</a:t>
            </a:r>
            <a:r>
              <a:rPr lang="en-US" sz="1400" dirty="0"/>
              <a:t>(9), 467–475. </a:t>
            </a:r>
            <a:r>
              <a:rPr lang="en-US" sz="1400" dirty="0">
                <a:hlinkClick r:id="rId3"/>
              </a:rPr>
              <a:t>https://doi.org/10.3102/0013189X13516164</a:t>
            </a:r>
            <a:endParaRPr lang="en-US" sz="1400" dirty="0"/>
          </a:p>
          <a:p>
            <a:r>
              <a:rPr lang="en-US" sz="1400" dirty="0"/>
              <a:t>Irungu, J. (2013). African students in the US higher-education system. In Alberts, H. C., &amp; Hazen, H. D. (Eds.), </a:t>
            </a:r>
            <a:r>
              <a:rPr lang="en-US" sz="1400" i="1" dirty="0"/>
              <a:t>International students and scholars in the United States.</a:t>
            </a:r>
            <a:r>
              <a:rPr lang="en-US" sz="1400" dirty="0"/>
              <a:t> Palgrave Macmillan. </a:t>
            </a:r>
            <a:r>
              <a:rPr lang="en-US" sz="1400" dirty="0">
                <a:hlinkClick r:id="rId4"/>
              </a:rPr>
              <a:t>https://doi.org/10.1057/9781137024473_9</a:t>
            </a:r>
            <a:endParaRPr lang="en-US" sz="1400" dirty="0"/>
          </a:p>
          <a:p>
            <a:r>
              <a:rPr lang="en-US" sz="1400" dirty="0"/>
              <a:t>Flournoy, K. (2018). </a:t>
            </a:r>
            <a:r>
              <a:rPr lang="en-US" sz="1400" i="1" dirty="0"/>
              <a:t>An investigation of the challenges faced by Ghanaian international students in the American higher education system: A phenomenological multi-case study</a:t>
            </a:r>
            <a:r>
              <a:rPr lang="en-US" sz="1400" dirty="0"/>
              <a:t> (Order No. 10975416). ProQuest Dissertations &amp; Theses Global. </a:t>
            </a:r>
            <a:r>
              <a:rPr lang="en-US" sz="1400" dirty="0">
                <a:hlinkClick r:id="rId5"/>
              </a:rPr>
              <a:t>https://www.proquest.com/dissertations-theses/investigation-challenges-faced-ghanaian/docview/2130928208/se-2</a:t>
            </a:r>
            <a:endParaRPr lang="en-US" sz="1400" dirty="0"/>
          </a:p>
          <a:p>
            <a:r>
              <a:rPr lang="en-US" sz="1400" dirty="0"/>
              <a:t>Boafo-Arthur, S. (2014). Acculturative experiences of Black-African international students. </a:t>
            </a:r>
            <a:r>
              <a:rPr lang="en-US" sz="1400" i="1" dirty="0"/>
              <a:t>International Journal for the Advancement of Counselling, 36</a:t>
            </a:r>
            <a:r>
              <a:rPr lang="en-US" sz="1400" dirty="0"/>
              <a:t>(2), 115–124. </a:t>
            </a:r>
            <a:r>
              <a:rPr lang="en-US" sz="1400" dirty="0">
                <a:hlinkClick r:id="rId6"/>
              </a:rPr>
              <a:t>https://doi.org/10.1007/s10447-013-9194-8</a:t>
            </a:r>
            <a:endParaRPr lang="en-US" sz="1400" dirty="0"/>
          </a:p>
          <a:p>
            <a:r>
              <a:rPr lang="en-US" sz="1400" dirty="0" err="1"/>
              <a:t>Umbach</a:t>
            </a:r>
            <a:r>
              <a:rPr lang="en-US" sz="1400" dirty="0"/>
              <a:t>, P. D., &amp; Kuh, G. D. (2006). Student experiences with diversity at liberal arts colleges: Another claim for distinctiveness. </a:t>
            </a:r>
            <a:r>
              <a:rPr lang="en-US" sz="1400" i="1" dirty="0"/>
              <a:t>The Journal of Higher Education, 77</a:t>
            </a:r>
            <a:r>
              <a:rPr lang="en-US" sz="1400" dirty="0"/>
              <a:t>(1), 169–192. </a:t>
            </a:r>
            <a:r>
              <a:rPr lang="en-US" sz="1400" dirty="0">
                <a:hlinkClick r:id="rId7"/>
              </a:rPr>
              <a:t>https://doi.org/10.1080/00221546.2006.11778923</a:t>
            </a:r>
            <a:endParaRPr lang="en-US" sz="1400" dirty="0"/>
          </a:p>
          <a:p>
            <a:pPr marL="0" indent="0">
              <a:buNone/>
            </a:pPr>
            <a:endParaRPr lang="en-US" sz="1400" dirty="0"/>
          </a:p>
        </p:txBody>
      </p:sp>
    </p:spTree>
    <p:extLst>
      <p:ext uri="{BB962C8B-B14F-4D97-AF65-F5344CB8AC3E}">
        <p14:creationId xmlns:p14="http://schemas.microsoft.com/office/powerpoint/2010/main" val="438896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66EDA-13FA-4500-A47B-A16B444D30A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4159B6C-C392-9581-F710-5DF6D4C1622D}"/>
              </a:ext>
            </a:extLst>
          </p:cNvPr>
          <p:cNvSpPr>
            <a:spLocks noGrp="1"/>
          </p:cNvSpPr>
          <p:nvPr>
            <p:ph idx="1"/>
          </p:nvPr>
        </p:nvSpPr>
        <p:spPr/>
        <p:txBody>
          <a:bodyPr>
            <a:normAutofit/>
          </a:bodyPr>
          <a:lstStyle/>
          <a:p>
            <a:r>
              <a:rPr lang="en-US" sz="1400" dirty="0"/>
              <a:t>Hoffman, J., </a:t>
            </a:r>
            <a:r>
              <a:rPr lang="en-US" sz="1400" dirty="0" err="1"/>
              <a:t>Blessinger</a:t>
            </a:r>
            <a:r>
              <a:rPr lang="en-US" sz="1400" dirty="0"/>
              <a:t>, P., &amp; </a:t>
            </a:r>
            <a:r>
              <a:rPr lang="en-US" sz="1400" dirty="0" err="1"/>
              <a:t>Makhanya</a:t>
            </a:r>
            <a:r>
              <a:rPr lang="en-US" sz="1400" dirty="0"/>
              <a:t>, M. (Eds.). (2018). </a:t>
            </a:r>
            <a:r>
              <a:rPr lang="en-US" sz="1400" i="1" dirty="0"/>
              <a:t>Perspectives on diverse student identities in higher education: International perspectives on equity and inclusion.</a:t>
            </a:r>
            <a:r>
              <a:rPr lang="en-US" sz="1400" dirty="0"/>
              <a:t> Emerald Publishing Limited. </a:t>
            </a:r>
            <a:r>
              <a:rPr lang="en-US" sz="1400" dirty="0">
                <a:hlinkClick r:id="rId2"/>
              </a:rPr>
              <a:t>https://ebookcentral.proquest.com/lib/cwm/detail.action?docID=5609300</a:t>
            </a:r>
            <a:endParaRPr lang="en-US" sz="1400" dirty="0"/>
          </a:p>
          <a:p>
            <a:r>
              <a:rPr lang="en-US" sz="1400" dirty="0"/>
              <a:t>George Mwangi, C. A., </a:t>
            </a:r>
            <a:r>
              <a:rPr lang="en-US" sz="1400" dirty="0" err="1"/>
              <a:t>Changamire</a:t>
            </a:r>
            <a:r>
              <a:rPr lang="en-US" sz="1400" dirty="0"/>
              <a:t>, N., &amp; </a:t>
            </a:r>
            <a:r>
              <a:rPr lang="en-US" sz="1400" dirty="0" err="1"/>
              <a:t>Mosselson</a:t>
            </a:r>
            <a:r>
              <a:rPr lang="en-US" sz="1400" dirty="0"/>
              <a:t>, J. (2019). An intersectional understanding of African international graduate students’ experiences in U.S. higher education. </a:t>
            </a:r>
            <a:r>
              <a:rPr lang="en-US" sz="1400" i="1" dirty="0"/>
              <a:t>Journal of Diversity in Higher Education, 12</a:t>
            </a:r>
            <a:r>
              <a:rPr lang="en-US" sz="1400" dirty="0"/>
              <a:t>(1), 52–64. </a:t>
            </a:r>
            <a:r>
              <a:rPr lang="en-US" sz="1400" dirty="0">
                <a:hlinkClick r:id="rId3"/>
              </a:rPr>
              <a:t>https://doi.org/10.1037/dhe0000076</a:t>
            </a:r>
            <a:endParaRPr lang="en-US" sz="1400" dirty="0"/>
          </a:p>
          <a:p>
            <a:r>
              <a:rPr lang="en-US" sz="1400" dirty="0"/>
              <a:t>Yao, C. W., George Mwangi, C. A., &amp; </a:t>
            </a:r>
            <a:r>
              <a:rPr lang="en-US" sz="1400" dirty="0" err="1"/>
              <a:t>Malaney</a:t>
            </a:r>
            <a:r>
              <a:rPr lang="en-US" sz="1400" dirty="0"/>
              <a:t> Brown, V. K. (2018). Exploring the intersection of transnationalism and critical race theory: A critical race analysis of international student experiences in the United States. </a:t>
            </a:r>
            <a:r>
              <a:rPr lang="en-US" sz="1400" i="1" dirty="0"/>
              <a:t>Race Ethnicity and Education, 22</a:t>
            </a:r>
            <a:r>
              <a:rPr lang="en-US" sz="1400" dirty="0"/>
              <a:t>(1), 38–58. </a:t>
            </a:r>
            <a:r>
              <a:rPr lang="en-US" sz="1400" dirty="0">
                <a:hlinkClick r:id="rId4"/>
              </a:rPr>
              <a:t>https://doi.org/10.1080/13613324.2018.1497968</a:t>
            </a:r>
            <a:endParaRPr lang="en-US" sz="1400" dirty="0"/>
          </a:p>
          <a:p>
            <a:r>
              <a:rPr lang="en-US" sz="1400" dirty="0"/>
              <a:t>Johnson, J. B., Castillo, N., Domingo, D., Rojas, L., &amp; Scott, D. B. (2021). Addressing issues of equity and inclusion in higher education. </a:t>
            </a:r>
            <a:r>
              <a:rPr lang="en-US" sz="1400" i="1" dirty="0"/>
              <a:t>The International Journal of Diversity in Education, 21</a:t>
            </a:r>
            <a:r>
              <a:rPr lang="en-US" sz="1400" dirty="0"/>
              <a:t>(2), 79–91. </a:t>
            </a:r>
            <a:r>
              <a:rPr lang="en-US" sz="1400" dirty="0">
                <a:hlinkClick r:id="rId5"/>
              </a:rPr>
              <a:t>https://doi.org/10.18848/2327-0020/CGP/v21i02/79-91</a:t>
            </a:r>
            <a:endParaRPr lang="en-US" sz="1400" dirty="0"/>
          </a:p>
          <a:p>
            <a:r>
              <a:rPr lang="en-US" sz="1400" dirty="0"/>
              <a:t>Patterson-Stephens, S., &amp; Jones, T. B. (Eds.). (2023). </a:t>
            </a:r>
            <a:r>
              <a:rPr lang="en-US" sz="1400" i="1" dirty="0"/>
              <a:t>Advancing inclusive excellence in higher education: Practical approaches to promoting diversity, equity, inclusion, and belonging.</a:t>
            </a:r>
            <a:r>
              <a:rPr lang="en-US" sz="1400" dirty="0"/>
              <a:t> Information Age Publishing, Incorporated. </a:t>
            </a:r>
            <a:r>
              <a:rPr lang="en-US" sz="1400" dirty="0">
                <a:hlinkClick r:id="rId6"/>
              </a:rPr>
              <a:t>https://ebookcentral.proquest.com/lib/cwm/detail.action?docID=30745284</a:t>
            </a:r>
            <a:endParaRPr lang="en-US" sz="1400" dirty="0"/>
          </a:p>
          <a:p>
            <a:r>
              <a:rPr lang="en-US" sz="1400" dirty="0" err="1"/>
              <a:t>Bécares</a:t>
            </a:r>
            <a:r>
              <a:rPr lang="en-US" sz="1400" dirty="0"/>
              <a:t>, L., &amp; Priest, N. (2015). Understanding the influence of race/ethnicity, gender, and class on inequalities in academic and non-academic outcomes among eighth-grade students: Findings from an intersectionality approach. </a:t>
            </a:r>
            <a:r>
              <a:rPr lang="en-US" sz="1400" i="1" dirty="0"/>
              <a:t>PLOS ONE, 10</a:t>
            </a:r>
            <a:r>
              <a:rPr lang="en-US" sz="1400" dirty="0"/>
              <a:t>(10), e0141363. </a:t>
            </a:r>
            <a:r>
              <a:rPr lang="en-US" sz="1400" dirty="0">
                <a:hlinkClick r:id="rId7"/>
              </a:rPr>
              <a:t>https://doi.org/10.1371/journal.pone.0141363</a:t>
            </a:r>
            <a:endParaRPr lang="en-US" sz="1400" dirty="0"/>
          </a:p>
        </p:txBody>
      </p:sp>
    </p:spTree>
    <p:extLst>
      <p:ext uri="{BB962C8B-B14F-4D97-AF65-F5344CB8AC3E}">
        <p14:creationId xmlns:p14="http://schemas.microsoft.com/office/powerpoint/2010/main" val="380634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AAD71-0E8C-70A8-8A55-287F1B17800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F947303-46E8-229C-1B46-74E346482781}"/>
              </a:ext>
            </a:extLst>
          </p:cNvPr>
          <p:cNvSpPr>
            <a:spLocks noGrp="1"/>
          </p:cNvSpPr>
          <p:nvPr>
            <p:ph idx="1"/>
          </p:nvPr>
        </p:nvSpPr>
        <p:spPr/>
        <p:txBody>
          <a:bodyPr>
            <a:normAutofit/>
          </a:bodyPr>
          <a:lstStyle/>
          <a:p>
            <a:r>
              <a:rPr lang="en-US" sz="1400" dirty="0"/>
              <a:t>Lemert, C. (2017). </a:t>
            </a:r>
            <a:r>
              <a:rPr lang="en-US" sz="1400" i="1" dirty="0"/>
              <a:t>Social theory: The multicultural, global, and classic readings</a:t>
            </a:r>
            <a:r>
              <a:rPr lang="en-US" sz="1400" dirty="0"/>
              <a:t> (6th ed.). Routledge. </a:t>
            </a:r>
            <a:r>
              <a:rPr lang="en-US" sz="1400" dirty="0">
                <a:hlinkClick r:id="rId2"/>
              </a:rPr>
              <a:t>https://doi.org/10.4324/9780429494635</a:t>
            </a:r>
            <a:endParaRPr lang="en-US" sz="1400" dirty="0"/>
          </a:p>
          <a:p>
            <a:r>
              <a:rPr lang="en-US" sz="1400" dirty="0" err="1"/>
              <a:t>Evivie</a:t>
            </a:r>
            <a:r>
              <a:rPr lang="en-US" sz="1400" dirty="0"/>
              <a:t>, L. G. (2009). </a:t>
            </a:r>
            <a:r>
              <a:rPr lang="en-US" sz="1400" i="1" dirty="0"/>
              <a:t>Challenges faced by African international students at a metropolitan research university: A phenomenological case study</a:t>
            </a:r>
            <a:r>
              <a:rPr lang="en-US" sz="1400" dirty="0"/>
              <a:t> (Order No. 3388961). ProQuest Dissertations &amp; Theses Global. </a:t>
            </a:r>
            <a:r>
              <a:rPr lang="en-US" sz="1400" dirty="0">
                <a:hlinkClick r:id="rId3"/>
              </a:rPr>
              <a:t>https://www.proquest.com/dissertations-theses/challenges-faced-african-international-students/docview/305094323/se-2</a:t>
            </a:r>
            <a:endParaRPr lang="en-US" sz="1400" dirty="0"/>
          </a:p>
          <a:p>
            <a:r>
              <a:rPr lang="en-US" sz="1400" dirty="0" err="1"/>
              <a:t>Osikomaiya</a:t>
            </a:r>
            <a:r>
              <a:rPr lang="en-US" sz="1400" dirty="0"/>
              <a:t>, O. (2014). </a:t>
            </a:r>
            <a:r>
              <a:rPr lang="en-US" sz="1400" i="1" dirty="0"/>
              <a:t>Sub-Saharan African students and their experiences in American higher education</a:t>
            </a:r>
            <a:r>
              <a:rPr lang="en-US" sz="1400" dirty="0"/>
              <a:t> (Order No. 3618968). ProQuest Dissertations &amp; Theses Global. </a:t>
            </a:r>
            <a:r>
              <a:rPr lang="en-US" sz="1400" dirty="0">
                <a:hlinkClick r:id="rId4"/>
              </a:rPr>
              <a:t>https://www.proquest.com/dissertations-theses/sub-saharan-african-students-their-experiences/docview/1530481095/se-2</a:t>
            </a:r>
            <a:endParaRPr lang="en-US" sz="1400" dirty="0"/>
          </a:p>
          <a:p>
            <a:r>
              <a:rPr lang="en-US" sz="1400" dirty="0"/>
              <a:t>Fain, P. (2022, February 23). </a:t>
            </a:r>
            <a:r>
              <a:rPr lang="en-US" sz="1400" i="1" dirty="0"/>
              <a:t>Liberal arts colleges enroll more first-year Black students.</a:t>
            </a:r>
            <a:r>
              <a:rPr lang="en-US" sz="1400" dirty="0"/>
              <a:t> Inside Higher Ed. </a:t>
            </a:r>
            <a:r>
              <a:rPr lang="en-US" sz="1400" dirty="0">
                <a:hlinkClick r:id="rId5"/>
              </a:rPr>
              <a:t>https://www.insidehighered.com/news/2022/02/23/liberal-arts-colleges-enroll-more-first-year-black-students</a:t>
            </a:r>
            <a:endParaRPr lang="en-US" sz="1400" dirty="0"/>
          </a:p>
          <a:p>
            <a:pPr marL="0" indent="0">
              <a:buNone/>
            </a:pPr>
            <a:endParaRPr lang="en-US" sz="1400" dirty="0"/>
          </a:p>
        </p:txBody>
      </p:sp>
    </p:spTree>
    <p:extLst>
      <p:ext uri="{BB962C8B-B14F-4D97-AF65-F5344CB8AC3E}">
        <p14:creationId xmlns:p14="http://schemas.microsoft.com/office/powerpoint/2010/main" val="2397566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CE27A-F61E-E833-C4C8-F5CAB82C1D4D}"/>
              </a:ext>
            </a:extLst>
          </p:cNvPr>
          <p:cNvSpPr>
            <a:spLocks noGrp="1"/>
          </p:cNvSpPr>
          <p:nvPr>
            <p:ph type="title"/>
          </p:nvPr>
        </p:nvSpPr>
        <p:spPr/>
        <p:txBody>
          <a:bodyPr>
            <a:normAutofit fontScale="90000"/>
          </a:bodyPr>
          <a:lstStyle/>
          <a:p>
            <a:br>
              <a:rPr lang="en-US" b="1" dirty="0"/>
            </a:br>
            <a:r>
              <a:rPr lang="en-US" b="1" dirty="0"/>
              <a:t>References</a:t>
            </a:r>
            <a:endParaRPr lang="en-US" dirty="0"/>
          </a:p>
        </p:txBody>
      </p:sp>
      <p:sp>
        <p:nvSpPr>
          <p:cNvPr id="3" name="Content Placeholder 2">
            <a:extLst>
              <a:ext uri="{FF2B5EF4-FFF2-40B4-BE49-F238E27FC236}">
                <a16:creationId xmlns:a16="http://schemas.microsoft.com/office/drawing/2014/main" id="{040FBB2E-8C38-74BE-8854-E20257C9DE69}"/>
              </a:ext>
            </a:extLst>
          </p:cNvPr>
          <p:cNvSpPr>
            <a:spLocks noGrp="1"/>
          </p:cNvSpPr>
          <p:nvPr>
            <p:ph idx="1"/>
          </p:nvPr>
        </p:nvSpPr>
        <p:spPr/>
        <p:txBody>
          <a:bodyPr>
            <a:normAutofit fontScale="77500" lnSpcReduction="20000"/>
          </a:bodyPr>
          <a:lstStyle/>
          <a:p>
            <a:r>
              <a:rPr lang="en-US" dirty="0"/>
              <a:t>Equity and Inclusion in Higher Education</a:t>
            </a:r>
          </a:p>
          <a:p>
            <a:pPr>
              <a:buFont typeface="+mj-lt"/>
              <a:buAutoNum type="arabicPeriod"/>
            </a:pPr>
            <a:r>
              <a:rPr lang="en-US" dirty="0"/>
              <a:t>Rojas Joo (2018): Highlights the role of Chief Diversity Officers in fostering genuine commitments to diversity and inclusion in liberal arts colleges, emphasizing institutional strategies for marginalized groups.</a:t>
            </a:r>
          </a:p>
          <a:p>
            <a:pPr>
              <a:buFont typeface="+mj-lt"/>
              <a:buAutoNum type="arabicPeriod"/>
            </a:pPr>
            <a:r>
              <a:rPr lang="en-US" dirty="0"/>
              <a:t>Coplin (2023): Focuses on structural barriers in liberal arts institutions and practical strategies for fostering equity, with insights into moving beyond surface-level diversity initiatives.</a:t>
            </a:r>
          </a:p>
          <a:p>
            <a:pPr>
              <a:buFont typeface="+mj-lt"/>
              <a:buAutoNum type="arabicPeriod"/>
            </a:pPr>
            <a:r>
              <a:rPr lang="en-US" dirty="0"/>
              <a:t>Tienda (2013): Explores the distinction between diversity and inclusion, emphasizing meaningful integration and supportive environments for minority students.</a:t>
            </a:r>
          </a:p>
          <a:p>
            <a:endParaRPr lang="en-US" dirty="0"/>
          </a:p>
        </p:txBody>
      </p:sp>
    </p:spTree>
    <p:extLst>
      <p:ext uri="{BB962C8B-B14F-4D97-AF65-F5344CB8AC3E}">
        <p14:creationId xmlns:p14="http://schemas.microsoft.com/office/powerpoint/2010/main" val="3673911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D6575-957A-0567-6DA0-65AA34BDD9C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163E6D2-B2F7-1943-FABD-20ABCCC52BCC}"/>
              </a:ext>
            </a:extLst>
          </p:cNvPr>
          <p:cNvSpPr>
            <a:spLocks noGrp="1"/>
          </p:cNvSpPr>
          <p:nvPr>
            <p:ph idx="1"/>
          </p:nvPr>
        </p:nvSpPr>
        <p:spPr/>
        <p:txBody>
          <a:bodyPr>
            <a:normAutofit fontScale="77500" lnSpcReduction="20000"/>
          </a:bodyPr>
          <a:lstStyle/>
          <a:p>
            <a:r>
              <a:rPr lang="en-US" dirty="0"/>
              <a:t>Studies on African International Students</a:t>
            </a:r>
          </a:p>
          <a:p>
            <a:pPr>
              <a:buFont typeface="+mj-lt"/>
              <a:buAutoNum type="arabicPeriod" startAt="4"/>
            </a:pPr>
            <a:r>
              <a:rPr lang="en-US" dirty="0"/>
              <a:t>Irungu (2013): Examines the academic and cultural hurdles faced by African students in U.S. higher education, emphasizing the need for tailored institutional support.</a:t>
            </a:r>
          </a:p>
          <a:p>
            <a:pPr>
              <a:buFont typeface="+mj-lt"/>
              <a:buAutoNum type="arabicPeriod" startAt="4"/>
            </a:pPr>
            <a:r>
              <a:rPr lang="en-US" dirty="0"/>
              <a:t>Flournoy (2018): Investigates the challenges of Ghanaian international students, providing actionable insights into improving their academic and cultural experiences.</a:t>
            </a:r>
          </a:p>
          <a:p>
            <a:pPr>
              <a:buFont typeface="+mj-lt"/>
              <a:buAutoNum type="arabicPeriod" startAt="4"/>
            </a:pPr>
            <a:r>
              <a:rPr lang="en-US" dirty="0"/>
              <a:t>Boafo-Arthur (2014): Explores acculturative challenges faced by Black-African international students, highlighting the role of social support and counseling services.</a:t>
            </a:r>
          </a:p>
          <a:p>
            <a:endParaRPr lang="en-US" dirty="0"/>
          </a:p>
        </p:txBody>
      </p:sp>
    </p:spTree>
    <p:extLst>
      <p:ext uri="{BB962C8B-B14F-4D97-AF65-F5344CB8AC3E}">
        <p14:creationId xmlns:p14="http://schemas.microsoft.com/office/powerpoint/2010/main" val="1053387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0136" y="715379"/>
            <a:ext cx="7632113" cy="1097519"/>
          </a:xfrm>
        </p:spPr>
        <p:txBody>
          <a:bodyPr anchor="ctr">
            <a:normAutofit/>
          </a:bodyPr>
          <a:lstStyle/>
          <a:p>
            <a:r>
              <a:rPr lang="en-US" sz="3500"/>
              <a:t>Introduction</a:t>
            </a:r>
          </a:p>
        </p:txBody>
      </p:sp>
      <p:sp>
        <p:nvSpPr>
          <p:cNvPr id="26" name="Rectangle 25">
            <a:extLst>
              <a:ext uri="{FF2B5EF4-FFF2-40B4-BE49-F238E27FC236}">
                <a16:creationId xmlns:a16="http://schemas.microsoft.com/office/drawing/2014/main" id="{B444D337-4D9F-40A8-BA84-C0BFA7A8A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9143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0478D1D-B50E-41C8-8A55-36A53D449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3057523"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BEE554D-F313-3DCA-3467-A8AC595C0445}"/>
              </a:ext>
            </a:extLst>
          </p:cNvPr>
          <p:cNvGraphicFramePr>
            <a:graphicFrameLocks noGrp="1"/>
          </p:cNvGraphicFramePr>
          <p:nvPr>
            <p:ph idx="1"/>
            <p:extLst>
              <p:ext uri="{D42A27DB-BD31-4B8C-83A1-F6EECF244321}">
                <p14:modId xmlns:p14="http://schemas.microsoft.com/office/powerpoint/2010/main" val="214451713"/>
              </p:ext>
            </p:extLst>
          </p:nvPr>
        </p:nvGraphicFramePr>
        <p:xfrm>
          <a:off x="541764" y="1908550"/>
          <a:ext cx="8065972" cy="4114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FBC1C-8BE4-A48F-0340-B186284B4A4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498799F-6E08-F0AF-44CA-A1E0BFECD2D5}"/>
              </a:ext>
            </a:extLst>
          </p:cNvPr>
          <p:cNvSpPr>
            <a:spLocks noGrp="1"/>
          </p:cNvSpPr>
          <p:nvPr>
            <p:ph idx="1"/>
          </p:nvPr>
        </p:nvSpPr>
        <p:spPr/>
        <p:txBody>
          <a:bodyPr>
            <a:normAutofit/>
          </a:bodyPr>
          <a:lstStyle/>
          <a:p>
            <a:r>
              <a:rPr lang="en-US" sz="2600" dirty="0"/>
              <a:t>Diversity Engagement in Liberal Arts Institutions</a:t>
            </a:r>
          </a:p>
          <a:p>
            <a:pPr>
              <a:buFont typeface="+mj-lt"/>
              <a:buAutoNum type="arabicPeriod" startAt="7"/>
            </a:pPr>
            <a:r>
              <a:rPr lang="en-US" sz="2600" dirty="0" err="1"/>
              <a:t>Umbach</a:t>
            </a:r>
            <a:r>
              <a:rPr lang="en-US" sz="2600" dirty="0"/>
              <a:t> &amp; Kuh (2006): Examines how liberal arts institutions foster diversity engagement, enhancing student growth and inclusivity.</a:t>
            </a:r>
          </a:p>
          <a:p>
            <a:pPr>
              <a:buFont typeface="+mj-lt"/>
              <a:buAutoNum type="arabicPeriod" startAt="7"/>
            </a:pPr>
            <a:r>
              <a:rPr lang="en-US" sz="2600" dirty="0"/>
              <a:t>Hoffman, </a:t>
            </a:r>
            <a:r>
              <a:rPr lang="en-US" sz="2600" dirty="0" err="1"/>
              <a:t>Blessinger</a:t>
            </a:r>
            <a:r>
              <a:rPr lang="en-US" sz="2600" dirty="0"/>
              <a:t>, &amp; </a:t>
            </a:r>
            <a:r>
              <a:rPr lang="en-US" sz="2600" dirty="0" err="1"/>
              <a:t>Makhanya</a:t>
            </a:r>
            <a:r>
              <a:rPr lang="en-US" sz="2600" dirty="0"/>
              <a:t> (2018): Provides global perspectives on fostering equity and inclusion, with strategies for creating supportive environments for diverse student populations.</a:t>
            </a:r>
          </a:p>
          <a:p>
            <a:endParaRPr lang="en-US" dirty="0"/>
          </a:p>
        </p:txBody>
      </p:sp>
    </p:spTree>
    <p:extLst>
      <p:ext uri="{BB962C8B-B14F-4D97-AF65-F5344CB8AC3E}">
        <p14:creationId xmlns:p14="http://schemas.microsoft.com/office/powerpoint/2010/main" val="927226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CCB51-03A3-C312-9E3F-C3EC2C5CEDC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C297161-AF7A-CDFD-C644-B2D0628C4ECC}"/>
              </a:ext>
            </a:extLst>
          </p:cNvPr>
          <p:cNvSpPr>
            <a:spLocks noGrp="1"/>
          </p:cNvSpPr>
          <p:nvPr>
            <p:ph idx="1"/>
          </p:nvPr>
        </p:nvSpPr>
        <p:spPr/>
        <p:txBody>
          <a:bodyPr>
            <a:normAutofit/>
          </a:bodyPr>
          <a:lstStyle/>
          <a:p>
            <a:r>
              <a:rPr lang="en-US" sz="2400" dirty="0"/>
              <a:t>Intersectionality in Higher Education</a:t>
            </a:r>
          </a:p>
          <a:p>
            <a:pPr>
              <a:buFont typeface="+mj-lt"/>
              <a:buAutoNum type="arabicPeriod" startAt="9"/>
            </a:pPr>
            <a:r>
              <a:rPr lang="en-US" sz="2400" dirty="0"/>
              <a:t>George Mwangi, </a:t>
            </a:r>
            <a:r>
              <a:rPr lang="en-US" sz="2400" dirty="0" err="1"/>
              <a:t>Changamire</a:t>
            </a:r>
            <a:r>
              <a:rPr lang="en-US" sz="2400" dirty="0"/>
              <a:t>, &amp; </a:t>
            </a:r>
            <a:r>
              <a:rPr lang="en-US" sz="2400" dirty="0" err="1"/>
              <a:t>Mosselson</a:t>
            </a:r>
            <a:r>
              <a:rPr lang="en-US" sz="2400" dirty="0"/>
              <a:t> (2019): Uses an intersectional lens to analyze how race and class shape the experiences of African international graduate students.</a:t>
            </a:r>
          </a:p>
          <a:p>
            <a:pPr>
              <a:buFont typeface="+mj-lt"/>
              <a:buAutoNum type="arabicPeriod" startAt="9"/>
            </a:pPr>
            <a:r>
              <a:rPr lang="en-US" sz="2400" dirty="0"/>
              <a:t>Yao, Mwangi, &amp; Brown (2018): Combines transnationalism and critical race theory to explore racial dynamics and institutional barriers faced by international students.</a:t>
            </a:r>
          </a:p>
          <a:p>
            <a:endParaRPr lang="en-US" dirty="0"/>
          </a:p>
        </p:txBody>
      </p:sp>
    </p:spTree>
    <p:extLst>
      <p:ext uri="{BB962C8B-B14F-4D97-AF65-F5344CB8AC3E}">
        <p14:creationId xmlns:p14="http://schemas.microsoft.com/office/powerpoint/2010/main" val="1778903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AE02D-A400-7D46-19FD-BBAE6316605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E866BD8-E4AB-D011-0986-7B16B0503344}"/>
              </a:ext>
            </a:extLst>
          </p:cNvPr>
          <p:cNvSpPr>
            <a:spLocks noGrp="1"/>
          </p:cNvSpPr>
          <p:nvPr>
            <p:ph idx="1"/>
          </p:nvPr>
        </p:nvSpPr>
        <p:spPr/>
        <p:txBody>
          <a:bodyPr>
            <a:normAutofit/>
          </a:bodyPr>
          <a:lstStyle/>
          <a:p>
            <a:r>
              <a:rPr lang="en-US" sz="2400" dirty="0"/>
              <a:t>Institutional Strategies for Inclusive Practices</a:t>
            </a:r>
          </a:p>
          <a:p>
            <a:pPr>
              <a:buFont typeface="+mj-lt"/>
              <a:buAutoNum type="arabicPeriod" startAt="11"/>
            </a:pPr>
            <a:r>
              <a:rPr lang="en-US" sz="2400" dirty="0"/>
              <a:t>Johnson et al. (2021): Recommends strategies for improving equity and inclusion through systemic changes and campus-wide initiatives.</a:t>
            </a:r>
          </a:p>
          <a:p>
            <a:pPr>
              <a:buFont typeface="+mj-lt"/>
              <a:buAutoNum type="arabicPeriod" startAt="11"/>
            </a:pPr>
            <a:r>
              <a:rPr lang="en-US" sz="2400" dirty="0"/>
              <a:t>Patterson-Stephens &amp; Jones (2023): Focuses on practical approaches for promoting diversity, equity, inclusion, and belonging in higher education institutions.</a:t>
            </a:r>
          </a:p>
          <a:p>
            <a:endParaRPr lang="en-US" dirty="0"/>
          </a:p>
        </p:txBody>
      </p:sp>
    </p:spTree>
    <p:extLst>
      <p:ext uri="{BB962C8B-B14F-4D97-AF65-F5344CB8AC3E}">
        <p14:creationId xmlns:p14="http://schemas.microsoft.com/office/powerpoint/2010/main" val="4284195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FAB61-D786-9A92-3E72-F756169EB73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66B1C00-AC2D-CF4E-87E8-CCC3ED19CF13}"/>
              </a:ext>
            </a:extLst>
          </p:cNvPr>
          <p:cNvSpPr>
            <a:spLocks noGrp="1"/>
          </p:cNvSpPr>
          <p:nvPr>
            <p:ph idx="1"/>
          </p:nvPr>
        </p:nvSpPr>
        <p:spPr/>
        <p:txBody>
          <a:bodyPr>
            <a:normAutofit/>
          </a:bodyPr>
          <a:lstStyle/>
          <a:p>
            <a:r>
              <a:rPr lang="en-US" sz="2600" dirty="0"/>
              <a:t>Research Methodology and Theoretical Frameworks</a:t>
            </a:r>
          </a:p>
          <a:p>
            <a:pPr>
              <a:buFont typeface="+mj-lt"/>
              <a:buAutoNum type="arabicPeriod" startAt="13"/>
            </a:pPr>
            <a:r>
              <a:rPr lang="en-US" sz="2600" dirty="0" err="1"/>
              <a:t>Bécares</a:t>
            </a:r>
            <a:r>
              <a:rPr lang="en-US" sz="2600" dirty="0"/>
              <a:t> &amp; Priest (2015): Analyzes how race, gender, and class intersect to influence academic outcomes, offering empirical insights into systemic barriers.</a:t>
            </a:r>
          </a:p>
          <a:p>
            <a:pPr>
              <a:buFont typeface="+mj-lt"/>
              <a:buAutoNum type="arabicPeriod" startAt="13"/>
            </a:pPr>
            <a:r>
              <a:rPr lang="en-US" sz="2600" dirty="0"/>
              <a:t>Lemert (2017): Provides foundational social theory perspectives, examining systemic inequalities in education through race and class lenses.</a:t>
            </a:r>
          </a:p>
          <a:p>
            <a:endParaRPr lang="en-US" dirty="0"/>
          </a:p>
        </p:txBody>
      </p:sp>
    </p:spTree>
    <p:extLst>
      <p:ext uri="{BB962C8B-B14F-4D97-AF65-F5344CB8AC3E}">
        <p14:creationId xmlns:p14="http://schemas.microsoft.com/office/powerpoint/2010/main" val="1530144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7F71F-E184-CEFA-615A-7A4D3EC8F6E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E48B82D-C47C-543D-2264-8E7FC7439DE9}"/>
              </a:ext>
            </a:extLst>
          </p:cNvPr>
          <p:cNvSpPr>
            <a:spLocks noGrp="1"/>
          </p:cNvSpPr>
          <p:nvPr>
            <p:ph idx="1"/>
          </p:nvPr>
        </p:nvSpPr>
        <p:spPr/>
        <p:txBody>
          <a:bodyPr>
            <a:normAutofit/>
          </a:bodyPr>
          <a:lstStyle/>
          <a:p>
            <a:r>
              <a:rPr lang="en-US" sz="2400" dirty="0"/>
              <a:t>Additional Focused Studies</a:t>
            </a:r>
          </a:p>
          <a:p>
            <a:pPr>
              <a:buFont typeface="+mj-lt"/>
              <a:buAutoNum type="arabicPeriod" startAt="15"/>
            </a:pPr>
            <a:r>
              <a:rPr lang="en-US" sz="2400" dirty="0" err="1"/>
              <a:t>Evivie</a:t>
            </a:r>
            <a:r>
              <a:rPr lang="en-US" sz="2400" dirty="0"/>
              <a:t> (2009): A case study of African international students’ challenges, highlighting cultural differences and social isolation.</a:t>
            </a:r>
          </a:p>
          <a:p>
            <a:pPr>
              <a:buFont typeface="+mj-lt"/>
              <a:buAutoNum type="arabicPeriod" startAt="15"/>
            </a:pPr>
            <a:r>
              <a:rPr lang="en-US" sz="2400" dirty="0" err="1"/>
              <a:t>Osikomaiya</a:t>
            </a:r>
            <a:r>
              <a:rPr lang="en-US" sz="2400" dirty="0"/>
              <a:t> (2014): Investigates Sub-Saharan African students’ academic and cultural barriers in U.S. higher education, emphasizing mentorship and institutional support.</a:t>
            </a:r>
          </a:p>
          <a:p>
            <a:endParaRPr lang="en-US" dirty="0"/>
          </a:p>
        </p:txBody>
      </p:sp>
    </p:spTree>
    <p:extLst>
      <p:ext uri="{BB962C8B-B14F-4D97-AF65-F5344CB8AC3E}">
        <p14:creationId xmlns:p14="http://schemas.microsoft.com/office/powerpoint/2010/main" val="554696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screen shot of a college&#10;&#10;Description automatically generated">
            <a:extLst>
              <a:ext uri="{FF2B5EF4-FFF2-40B4-BE49-F238E27FC236}">
                <a16:creationId xmlns:a16="http://schemas.microsoft.com/office/drawing/2014/main" id="{57A5F25D-3C21-50F4-C8A4-E1688C83971C}"/>
              </a:ext>
            </a:extLst>
          </p:cNvPr>
          <p:cNvPicPr>
            <a:picLocks noGrp="1" noChangeAspect="1"/>
          </p:cNvPicPr>
          <p:nvPr>
            <p:ph idx="1"/>
          </p:nvPr>
        </p:nvPicPr>
        <p:blipFill>
          <a:blip r:embed="rId2"/>
          <a:stretch>
            <a:fillRect/>
          </a:stretch>
        </p:blipFill>
        <p:spPr>
          <a:xfrm>
            <a:off x="473202" y="642326"/>
            <a:ext cx="4685394" cy="5810492"/>
          </a:xfrm>
          <a:prstGeom prst="rect">
            <a:avLst/>
          </a:prstGeom>
        </p:spPr>
      </p:pic>
      <p:sp>
        <p:nvSpPr>
          <p:cNvPr id="23"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54346" y="2372868"/>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280494B-C31A-4DB1-B4F7-A81B373795FB}"/>
              </a:ext>
            </a:extLst>
          </p:cNvPr>
          <p:cNvSpPr txBox="1"/>
          <p:nvPr/>
        </p:nvSpPr>
        <p:spPr>
          <a:xfrm>
            <a:off x="5054346" y="2664886"/>
            <a:ext cx="3614166" cy="3550789"/>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1900"/>
              <a:t>Fain, 2022</a:t>
            </a:r>
          </a:p>
        </p:txBody>
      </p:sp>
    </p:spTree>
    <p:extLst>
      <p:ext uri="{BB962C8B-B14F-4D97-AF65-F5344CB8AC3E}">
        <p14:creationId xmlns:p14="http://schemas.microsoft.com/office/powerpoint/2010/main" val="1074018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91" y="1119031"/>
            <a:ext cx="3464954"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60B807-289B-A8FF-A02A-A5B8EFFB09CC}"/>
              </a:ext>
            </a:extLst>
          </p:cNvPr>
          <p:cNvSpPr>
            <a:spLocks noGrp="1"/>
          </p:cNvSpPr>
          <p:nvPr>
            <p:ph type="title"/>
          </p:nvPr>
        </p:nvSpPr>
        <p:spPr>
          <a:xfrm>
            <a:off x="878305" y="1396686"/>
            <a:ext cx="2430380" cy="4064628"/>
          </a:xfrm>
        </p:spPr>
        <p:txBody>
          <a:bodyPr>
            <a:normAutofit/>
          </a:bodyPr>
          <a:lstStyle/>
          <a:p>
            <a:r>
              <a:rPr lang="en-US">
                <a:solidFill>
                  <a:srgbClr val="FFFFFF"/>
                </a:solidFill>
              </a:rPr>
              <a:t>Keynote</a:t>
            </a:r>
          </a:p>
        </p:txBody>
      </p:sp>
      <p:sp>
        <p:nvSpPr>
          <p:cNvPr id="33" name="Arc 32">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6512790" y="941148"/>
            <a:ext cx="2240924"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536" y="4780992"/>
            <a:ext cx="409575"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2AC0224-BFD0-95AF-3717-E09A9F1EB76E}"/>
              </a:ext>
            </a:extLst>
          </p:cNvPr>
          <p:cNvSpPr>
            <a:spLocks noGrp="1"/>
          </p:cNvSpPr>
          <p:nvPr>
            <p:ph idx="1"/>
          </p:nvPr>
        </p:nvSpPr>
        <p:spPr>
          <a:xfrm>
            <a:off x="4027614" y="1526033"/>
            <a:ext cx="4152298" cy="3935281"/>
          </a:xfrm>
        </p:spPr>
        <p:txBody>
          <a:bodyPr>
            <a:normAutofit/>
          </a:bodyPr>
          <a:lstStyle/>
          <a:p>
            <a:pPr>
              <a:lnSpc>
                <a:spcPct val="90000"/>
              </a:lnSpc>
            </a:pPr>
            <a:r>
              <a:rPr lang="en-US" sz="2500"/>
              <a:t>Given the increasing diversity within the U.S. liberal arts institution, there is an urgent need to understand how academic support services can better serve international students of African descent, particularly in promoting their academic success and retention</a:t>
            </a:r>
          </a:p>
        </p:txBody>
      </p:sp>
    </p:spTree>
    <p:extLst>
      <p:ext uri="{BB962C8B-B14F-4D97-AF65-F5344CB8AC3E}">
        <p14:creationId xmlns:p14="http://schemas.microsoft.com/office/powerpoint/2010/main" val="114927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US" sz="4100">
                <a:solidFill>
                  <a:srgbClr val="FFFFFF"/>
                </a:solidFill>
              </a:rPr>
              <a:t>Research Questions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pPr>
              <a:lnSpc>
                <a:spcPct val="90000"/>
              </a:lnSpc>
            </a:pPr>
            <a:r>
              <a:rPr lang="en-US" sz="3000"/>
              <a:t>1. What are the primary academic challenges faced by African international students?</a:t>
            </a:r>
          </a:p>
          <a:p>
            <a:pPr>
              <a:lnSpc>
                <a:spcPct val="90000"/>
              </a:lnSpc>
            </a:pPr>
            <a:r>
              <a:rPr lang="en-US" sz="3000"/>
              <a:t>2. How do academic support services address their unique needs?</a:t>
            </a:r>
          </a:p>
          <a:p>
            <a:pPr>
              <a:lnSpc>
                <a:spcPct val="90000"/>
              </a:lnSpc>
            </a:pPr>
            <a:r>
              <a:rPr lang="en-US" sz="3000"/>
              <a:t>3. What opportunities exist to improve equity and inclusion?</a:t>
            </a:r>
          </a:p>
          <a:p>
            <a:pPr>
              <a:lnSpc>
                <a:spcPct val="90000"/>
              </a:lnSpc>
            </a:pPr>
            <a:r>
              <a:rPr lang="en-US" sz="3000"/>
              <a:t>4. How do academic experiences affect integration and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DE922FB-52C6-CC92-4D37-86670C90BD68}"/>
              </a:ext>
            </a:extLst>
          </p:cNvPr>
          <p:cNvPicPr>
            <a:picLocks noChangeAspect="1"/>
          </p:cNvPicPr>
          <p:nvPr/>
        </p:nvPicPr>
        <p:blipFill>
          <a:blip r:embed="rId2">
            <a:duotone>
              <a:schemeClr val="bg2">
                <a:shade val="45000"/>
                <a:satMod val="135000"/>
              </a:schemeClr>
              <a:prstClr val="white"/>
            </a:duotone>
          </a:blip>
          <a:srcRect/>
          <a:stretch/>
        </p:blipFill>
        <p:spPr>
          <a:xfrm>
            <a:off x="20" y="10"/>
            <a:ext cx="9143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t>Research Objectives</a:t>
            </a:r>
          </a:p>
        </p:txBody>
      </p:sp>
      <p:graphicFrame>
        <p:nvGraphicFramePr>
          <p:cNvPr id="5" name="Content Placeholder 2">
            <a:extLst>
              <a:ext uri="{FF2B5EF4-FFF2-40B4-BE49-F238E27FC236}">
                <a16:creationId xmlns:a16="http://schemas.microsoft.com/office/drawing/2014/main" id="{D4DD9FA3-50A6-AA85-6CC0-26CC81D0C0CC}"/>
              </a:ext>
            </a:extLst>
          </p:cNvPr>
          <p:cNvGraphicFramePr>
            <a:graphicFrameLocks noGrp="1"/>
          </p:cNvGraphicFramePr>
          <p:nvPr>
            <p:ph idx="1"/>
            <p:extLst>
              <p:ext uri="{D42A27DB-BD31-4B8C-83A1-F6EECF244321}">
                <p14:modId xmlns:p14="http://schemas.microsoft.com/office/powerpoint/2010/main" val="77303669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Literature Review Highlights</a:t>
            </a:r>
          </a:p>
        </p:txBody>
      </p:sp>
      <p:graphicFrame>
        <p:nvGraphicFramePr>
          <p:cNvPr id="5" name="Content Placeholder 2">
            <a:extLst>
              <a:ext uri="{FF2B5EF4-FFF2-40B4-BE49-F238E27FC236}">
                <a16:creationId xmlns:a16="http://schemas.microsoft.com/office/drawing/2014/main" id="{0A2D9A20-4815-29FE-614E-EC3F7C245688}"/>
              </a:ext>
            </a:extLst>
          </p:cNvPr>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Research Methodology</a:t>
            </a:r>
          </a:p>
        </p:txBody>
      </p:sp>
      <p:graphicFrame>
        <p:nvGraphicFramePr>
          <p:cNvPr id="5" name="Content Placeholder 2">
            <a:extLst>
              <a:ext uri="{FF2B5EF4-FFF2-40B4-BE49-F238E27FC236}">
                <a16:creationId xmlns:a16="http://schemas.microsoft.com/office/drawing/2014/main" id="{AD81E551-F35B-DEEE-3D4D-1B6BB9F29514}"/>
              </a:ext>
            </a:extLst>
          </p:cNvPr>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2114" y="0"/>
            <a:ext cx="3072908"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486646" y="-3486043"/>
            <a:ext cx="2170709" cy="9144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37673" y="348865"/>
            <a:ext cx="7288583" cy="1576446"/>
          </a:xfrm>
        </p:spPr>
        <p:txBody>
          <a:bodyPr anchor="ctr">
            <a:normAutofit/>
          </a:bodyPr>
          <a:lstStyle/>
          <a:p>
            <a:r>
              <a:rPr lang="en-US" sz="3500">
                <a:solidFill>
                  <a:srgbClr val="FFFFFF"/>
                </a:solidFill>
              </a:rPr>
              <a:t>Ethical Considerations</a:t>
            </a:r>
          </a:p>
        </p:txBody>
      </p:sp>
      <p:graphicFrame>
        <p:nvGraphicFramePr>
          <p:cNvPr id="5" name="Content Placeholder 2">
            <a:extLst>
              <a:ext uri="{FF2B5EF4-FFF2-40B4-BE49-F238E27FC236}">
                <a16:creationId xmlns:a16="http://schemas.microsoft.com/office/drawing/2014/main" id="{7F57188D-9493-87F4-BFB8-2B73F68E01E4}"/>
              </a:ext>
            </a:extLst>
          </p:cNvPr>
          <p:cNvGraphicFramePr>
            <a:graphicFrameLocks noGrp="1"/>
          </p:cNvGraphicFramePr>
          <p:nvPr>
            <p:ph idx="1"/>
            <p:extLst>
              <p:ext uri="{D42A27DB-BD31-4B8C-83A1-F6EECF244321}">
                <p14:modId xmlns:p14="http://schemas.microsoft.com/office/powerpoint/2010/main" val="3342351321"/>
              </p:ext>
            </p:extLst>
          </p:nvPr>
        </p:nvGraphicFramePr>
        <p:xfrm>
          <a:off x="483042" y="2615979"/>
          <a:ext cx="8195871"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117</TotalTime>
  <Words>1793</Words>
  <Application>Microsoft Office PowerPoint</Application>
  <PresentationFormat>On-screen Show (4:3)</PresentationFormat>
  <Paragraphs>114</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Research Proposal Presentation</vt:lpstr>
      <vt:lpstr>Introduction</vt:lpstr>
      <vt:lpstr>PowerPoint Presentation</vt:lpstr>
      <vt:lpstr>Keynote</vt:lpstr>
      <vt:lpstr>Research Questions</vt:lpstr>
      <vt:lpstr>Research Objectives</vt:lpstr>
      <vt:lpstr>Literature Review Highlights</vt:lpstr>
      <vt:lpstr>Research Methodology</vt:lpstr>
      <vt:lpstr>Ethical Considerations</vt:lpstr>
      <vt:lpstr>Significance of the Study</vt:lpstr>
      <vt:lpstr>Expected Outcomes</vt:lpstr>
      <vt:lpstr>Project Timeline</vt:lpstr>
      <vt:lpstr>Conclusion</vt:lpstr>
      <vt:lpstr>Thank You</vt:lpstr>
      <vt:lpstr>References</vt:lpstr>
      <vt:lpstr>References</vt:lpstr>
      <vt:lpstr>References</vt:lpstr>
      <vt:lpstr> References</vt:lpstr>
      <vt:lpstr>References</vt:lpstr>
      <vt:lpstr>References</vt:lpstr>
      <vt:lpstr>References</vt:lpstr>
      <vt:lpstr>References</vt:lpstr>
      <vt:lpstr>References</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Yalley, Albert</cp:lastModifiedBy>
  <cp:revision>2</cp:revision>
  <dcterms:created xsi:type="dcterms:W3CDTF">2013-01-27T09:14:16Z</dcterms:created>
  <dcterms:modified xsi:type="dcterms:W3CDTF">2024-12-10T17:44:24Z</dcterms:modified>
  <cp:category/>
</cp:coreProperties>
</file>