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3" r:id="rId5"/>
    <p:sldId id="262" r:id="rId6"/>
    <p:sldId id="261" r:id="rId7"/>
    <p:sldId id="260" r:id="rId8"/>
    <p:sldId id="259" r:id="rId9"/>
    <p:sldId id="258" r:id="rId10"/>
    <p:sldId id="257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0" y="-24765"/>
            <a:ext cx="12191365" cy="689673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012440" y="198120"/>
            <a:ext cx="6167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Welcome to my website !!!</a:t>
            </a:r>
            <a:endParaRPr lang="en-US" sz="40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82925" y="1415415"/>
            <a:ext cx="60248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 b="1">
                <a:highlight>
                  <a:srgbClr val="FFFF00"/>
                </a:highlight>
              </a:rPr>
              <a:t>I like to take photo whenever i go where these are my pictures that i had traveled</a:t>
            </a:r>
            <a:endParaRPr lang="en-US" sz="4400" b="1">
              <a:highlight>
                <a:srgbClr val="FFFF00"/>
              </a:highlight>
            </a:endParaRPr>
          </a:p>
          <a:p>
            <a:pPr algn="ctr"/>
            <a:r>
              <a:rPr lang="en-US" sz="4400" b="1">
                <a:highlight>
                  <a:srgbClr val="FFFF00"/>
                </a:highlight>
              </a:rPr>
              <a:t>~~ </a:t>
            </a:r>
            <a:endParaRPr lang="en-US" sz="4400" b="1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0320" y="-34290"/>
            <a:ext cx="12171680" cy="69272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Content Placeholder 4" descr="l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1495" y="-34290"/>
            <a:ext cx="6069330" cy="6936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24765"/>
            <a:ext cx="12211685" cy="690689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l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8475" y="8255"/>
            <a:ext cx="6115050" cy="6849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0160" y="-34290"/>
            <a:ext cx="12211685" cy="68961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l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6700" y="0"/>
            <a:ext cx="9118600" cy="6839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0"/>
            <a:ext cx="12232005" cy="690626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l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7995" y="0"/>
            <a:ext cx="6156325" cy="6895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14605"/>
            <a:ext cx="12150725" cy="685609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7550" y="0"/>
            <a:ext cx="5127625" cy="68389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 rot="21180000">
            <a:off x="8569325" y="2272030"/>
            <a:ext cx="3438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tx1"/>
                </a:solidFill>
                <a:highlight>
                  <a:srgbClr val="00FFFF"/>
                </a:highlight>
              </a:rPr>
              <a:t>My name is Albert jeffery,I would like to share about myself . I’m student Cosmopoint Colleges at Kota Kinabalu.</a:t>
            </a:r>
            <a:endParaRPr lang="en-US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0160" y="-19050"/>
            <a:ext cx="12211685" cy="68764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8110" y="-8890"/>
            <a:ext cx="6866255" cy="68662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 rot="1620000">
            <a:off x="9918700" y="2748915"/>
            <a:ext cx="21602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highlight>
                  <a:srgbClr val="00FFFF"/>
                </a:highlight>
              </a:rPr>
              <a:t>This photo that i took is from Thailand, Bangkok</a:t>
            </a:r>
            <a:endParaRPr lang="en-US" sz="2000" b="1">
              <a:highlight>
                <a:srgbClr val="00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19685" y="-18415"/>
            <a:ext cx="12181840" cy="688657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assignment 4 albert_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0"/>
            <a:ext cx="6871335" cy="68713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 rot="21000000">
            <a:off x="323850" y="2623185"/>
            <a:ext cx="23533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highlight>
                  <a:srgbClr val="00FFFF"/>
                </a:highlight>
              </a:rPr>
              <a:t>This is my sketch using Adobe Illustrater</a:t>
            </a:r>
            <a:endParaRPr lang="en-US" sz="2800" b="1">
              <a:highlight>
                <a:srgbClr val="00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34290"/>
            <a:ext cx="12201525" cy="688594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l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0405" y="0"/>
            <a:ext cx="6105525" cy="683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0160" y="-14605"/>
            <a:ext cx="12201525" cy="690689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Content Placeholder 4" descr="l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0915" y="0"/>
            <a:ext cx="5170170" cy="6894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10160" y="-19050"/>
            <a:ext cx="12181840" cy="68961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l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68495" y="0"/>
            <a:ext cx="3255010" cy="688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34290"/>
            <a:ext cx="12211685" cy="68961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Content Placeholder 4" descr="l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1780" y="-34290"/>
            <a:ext cx="9108440" cy="683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35" y="-39370"/>
            <a:ext cx="12191365" cy="693674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Content Placeholder 4" descr="l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499745"/>
            <a:ext cx="12187555" cy="5859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Presentation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</cp:revision>
  <dcterms:created xsi:type="dcterms:W3CDTF">2021-09-07T04:59:51Z</dcterms:created>
  <dcterms:modified xsi:type="dcterms:W3CDTF">2021-09-07T04:59:51Z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6FBC5B9D245141F98B59110B5A7BD91D</vt:lpwstr>
  </property>
  <property fmtid="{D5CDD505-2E9C-101B-9397-08002B2CF9AE}" pid="3" name="KSOProductBuildVer">
    <vt:lpwstr>1033-11.2.0.10265</vt:lpwstr>
  </property>
</Properties>
</file>