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2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3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24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6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38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0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54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88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705D-5885-43B7-BB49-28F53D9E2A05}" type="datetimeFigureOut">
              <a:rPr lang="en-AU" smtClean="0"/>
              <a:t>12/09/2017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7109-28AD-4C85-94D0-8C66F2E0BC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2267744" y="2204864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771800" y="2204864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195736" y="2204864"/>
            <a:ext cx="72008" cy="14401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059832" y="2204864"/>
            <a:ext cx="72008" cy="1440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555776" y="2204864"/>
            <a:ext cx="2160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068408" y="2204863"/>
            <a:ext cx="123403" cy="144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131840" y="2204864"/>
            <a:ext cx="148879" cy="143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>
            <a:endCxn id="3" idx="2"/>
          </p:cNvCxnSpPr>
          <p:nvPr/>
        </p:nvCxnSpPr>
        <p:spPr>
          <a:xfrm flipV="1">
            <a:off x="2339752" y="3645024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83800" y="3645024"/>
            <a:ext cx="147940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08283" y="3647249"/>
            <a:ext cx="15185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663788" y="3643842"/>
            <a:ext cx="108012" cy="18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2130110" y="2079249"/>
            <a:ext cx="70679" cy="12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2311" y="3801749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brick</a:t>
            </a:r>
            <a:endParaRPr lang="en-AU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23521" y="3806835"/>
            <a:ext cx="56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marble</a:t>
            </a:r>
            <a:endParaRPr lang="en-AU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6858" y="3806835"/>
            <a:ext cx="55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gap</a:t>
            </a:r>
            <a:endParaRPr lang="en-AU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084200" y="3804539"/>
            <a:ext cx="568914" cy="21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34" name="Straight Arrow Connector 33"/>
          <p:cNvCxnSpPr>
            <a:endCxn id="10" idx="0"/>
          </p:cNvCxnSpPr>
          <p:nvPr/>
        </p:nvCxnSpPr>
        <p:spPr>
          <a:xfrm>
            <a:off x="3087994" y="2079249"/>
            <a:ext cx="118286" cy="12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44774" y="1804324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inside</a:t>
            </a:r>
            <a:endParaRPr lang="en-AU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57518" y="1803502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outside</a:t>
            </a:r>
            <a:endParaRPr lang="en-AU" sz="800" dirty="0"/>
          </a:p>
        </p:txBody>
      </p:sp>
      <p:sp>
        <p:nvSpPr>
          <p:cNvPr id="41" name="Rectangle 40"/>
          <p:cNvSpPr/>
          <p:nvPr/>
        </p:nvSpPr>
        <p:spPr>
          <a:xfrm>
            <a:off x="4932040" y="2237112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5436096" y="2237112"/>
            <a:ext cx="288032" cy="1440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5724128" y="2237112"/>
            <a:ext cx="72008" cy="1440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/>
          <p:cNvSpPr/>
          <p:nvPr/>
        </p:nvSpPr>
        <p:spPr>
          <a:xfrm>
            <a:off x="5220072" y="2237112"/>
            <a:ext cx="216024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4803383" y="2237111"/>
            <a:ext cx="123403" cy="1442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/>
          <p:cNvSpPr/>
          <p:nvPr/>
        </p:nvSpPr>
        <p:spPr>
          <a:xfrm>
            <a:off x="5799333" y="2237112"/>
            <a:ext cx="148879" cy="143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/>
          <p:cNvCxnSpPr>
            <a:endCxn id="41" idx="2"/>
          </p:cNvCxnSpPr>
          <p:nvPr/>
        </p:nvCxnSpPr>
        <p:spPr>
          <a:xfrm flipV="1">
            <a:off x="5004048" y="3677272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72579" y="3679497"/>
            <a:ext cx="151858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328084" y="3676090"/>
            <a:ext cx="108012" cy="18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6" idx="0"/>
          </p:cNvCxnSpPr>
          <p:nvPr/>
        </p:nvCxnSpPr>
        <p:spPr>
          <a:xfrm flipH="1">
            <a:off x="4865085" y="2111497"/>
            <a:ext cx="70679" cy="12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46607" y="3833997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brick</a:t>
            </a:r>
            <a:endParaRPr lang="en-AU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221154" y="3839083"/>
            <a:ext cx="55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gap</a:t>
            </a:r>
            <a:endParaRPr lang="en-AU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748496" y="3836787"/>
            <a:ext cx="568914" cy="21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57" name="Straight Arrow Connector 56"/>
          <p:cNvCxnSpPr>
            <a:endCxn id="47" idx="0"/>
          </p:cNvCxnSpPr>
          <p:nvPr/>
        </p:nvCxnSpPr>
        <p:spPr>
          <a:xfrm>
            <a:off x="5755487" y="2111497"/>
            <a:ext cx="118286" cy="12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09070" y="1836572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inside</a:t>
            </a:r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521814" y="1835750"/>
            <a:ext cx="65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 film outside</a:t>
            </a:r>
            <a:endParaRPr lang="en-AU" sz="800" dirty="0"/>
          </a:p>
        </p:txBody>
      </p:sp>
      <p:sp>
        <p:nvSpPr>
          <p:cNvPr id="4" name="Rectangle 3"/>
          <p:cNvSpPr/>
          <p:nvPr/>
        </p:nvSpPr>
        <p:spPr>
          <a:xfrm>
            <a:off x="1403648" y="4365104"/>
            <a:ext cx="72008" cy="13681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1952119" y="4365104"/>
            <a:ext cx="72008" cy="136815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1479018" y="4365104"/>
            <a:ext cx="465755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31729" y="5744477"/>
            <a:ext cx="72008" cy="18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" idx="2"/>
          </p:cNvCxnSpPr>
          <p:nvPr/>
        </p:nvCxnSpPr>
        <p:spPr>
          <a:xfrm flipV="1">
            <a:off x="1375777" y="5733256"/>
            <a:ext cx="63875" cy="19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9" idx="2"/>
          </p:cNvCxnSpPr>
          <p:nvPr/>
        </p:nvCxnSpPr>
        <p:spPr>
          <a:xfrm flipH="1" flipV="1">
            <a:off x="1988123" y="5733256"/>
            <a:ext cx="75654" cy="19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4288" y="5901202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air</a:t>
            </a:r>
            <a:endParaRPr lang="en-AU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43608" y="5906288"/>
            <a:ext cx="56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 board</a:t>
            </a:r>
            <a:endParaRPr lang="en-AU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8835" y="5906288"/>
            <a:ext cx="55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 board</a:t>
            </a:r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4609070" y="4437112"/>
            <a:ext cx="1566131" cy="14401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607661" y="4365103"/>
            <a:ext cx="1567540" cy="693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5873773" y="4581128"/>
            <a:ext cx="301428" cy="2880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4607661" y="4591211"/>
            <a:ext cx="301428" cy="28803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/>
          <p:cNvSpPr/>
          <p:nvPr/>
        </p:nvSpPr>
        <p:spPr>
          <a:xfrm>
            <a:off x="4607570" y="4879243"/>
            <a:ext cx="1567631" cy="693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>
            <a:endCxn id="19" idx="3"/>
          </p:cNvCxnSpPr>
          <p:nvPr/>
        </p:nvCxnSpPr>
        <p:spPr>
          <a:xfrm flipH="1">
            <a:off x="6175201" y="4725144"/>
            <a:ext cx="341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184612" y="4913915"/>
            <a:ext cx="3410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184611" y="4509120"/>
            <a:ext cx="341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46776" y="4400250"/>
            <a:ext cx="1121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Wooden roof deck</a:t>
            </a:r>
            <a:endParaRPr lang="en-AU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546776" y="4615694"/>
            <a:ext cx="977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Wood rafter</a:t>
            </a:r>
            <a:endParaRPr lang="en-AU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6546776" y="4805152"/>
            <a:ext cx="617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plaster</a:t>
            </a:r>
            <a:endParaRPr lang="en-AU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27984" y="4723416"/>
            <a:ext cx="792088" cy="1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77590" y="4621599"/>
            <a:ext cx="1121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Fiberglass insulation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617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905125"/>
            <a:ext cx="69056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26" y="3861048"/>
            <a:ext cx="6886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52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2656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2656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2656"/>
            <a:ext cx="9937104" cy="68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34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Hengcheng Zhang</dc:creator>
  <cp:lastModifiedBy>Hengcheng Zhang</cp:lastModifiedBy>
  <cp:revision>14</cp:revision>
  <dcterms:created xsi:type="dcterms:W3CDTF">2017-09-07T13:20:41Z</dcterms:created>
  <dcterms:modified xsi:type="dcterms:W3CDTF">2017-09-12T13:56:17Z</dcterms:modified>
</cp:coreProperties>
</file>