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7" r:id="rId3"/>
    <p:sldId id="300" r:id="rId4"/>
    <p:sldId id="301" r:id="rId5"/>
    <p:sldId id="304" r:id="rId6"/>
    <p:sldId id="305" r:id="rId7"/>
    <p:sldId id="306" r:id="rId8"/>
    <p:sldId id="307" r:id="rId9"/>
    <p:sldId id="310" r:id="rId10"/>
    <p:sldId id="309" r:id="rId11"/>
    <p:sldId id="308" r:id="rId12"/>
    <p:sldId id="302" r:id="rId13"/>
    <p:sldId id="3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12" autoAdjust="0"/>
  </p:normalViewPr>
  <p:slideViewPr>
    <p:cSldViewPr snapToGrid="0">
      <p:cViewPr varScale="1">
        <p:scale>
          <a:sx n="78" d="100"/>
          <a:sy n="78" d="100"/>
        </p:scale>
        <p:origin x="-90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A19D5-BFFF-914D-9C2C-0D29AB240B46}" type="doc">
      <dgm:prSet loTypeId="urn:microsoft.com/office/officeart/2005/8/layout/hChevron3" loCatId="process" qsTypeId="urn:microsoft.com/office/officeart/2005/8/quickstyle/simple4" qsCatId="simple" csTypeId="urn:microsoft.com/office/officeart/2005/8/colors/accent1_2" csCatId="accent1" phldr="1"/>
      <dgm:spPr/>
    </dgm:pt>
    <dgm:pt modelId="{5FB4CFEF-7B06-1E41-A3A6-7176B75EFE03}">
      <dgm:prSet phldrT="[Text]" custT="1"/>
      <dgm:spPr>
        <a:solidFill>
          <a:srgbClr val="CF1C20"/>
        </a:solidFill>
        <a:effectLst/>
      </dgm:spPr>
      <dgm:t>
        <a:bodyPr/>
        <a:lstStyle/>
        <a:p>
          <a:pPr algn="l"/>
          <a:r>
            <a:rPr lang="en-US" sz="1200" dirty="0" smtClean="0">
              <a:solidFill>
                <a:schemeClr val="bg1"/>
              </a:solidFill>
            </a:rPr>
            <a:t>                Never Stand Still</a:t>
          </a:r>
          <a:endParaRPr lang="en-US" sz="1200" dirty="0">
            <a:solidFill>
              <a:schemeClr val="bg1"/>
            </a:solidFill>
          </a:endParaRPr>
        </a:p>
      </dgm:t>
    </dgm:pt>
    <dgm:pt modelId="{985D126F-CC99-3343-9F87-317E356E06B7}" type="parTrans" cxnId="{032800CB-79D4-4041-9231-7AEE9D0AF4BB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D0459C4A-A480-6A44-A7C9-FFD118D9645B}" type="sibTrans" cxnId="{032800CB-79D4-4041-9231-7AEE9D0AF4BB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E767A6E8-40B9-254F-B50B-76EC2D3138C1}">
      <dgm:prSet phldrT="[Text]" custT="1"/>
      <dgm:spPr>
        <a:solidFill>
          <a:srgbClr val="9F1B1E"/>
        </a:solidFill>
        <a:effectLst/>
      </dgm:spPr>
      <dgm:t>
        <a:bodyPr/>
        <a:lstStyle/>
        <a:p>
          <a:pPr algn="l"/>
          <a:r>
            <a:rPr lang="en-US" sz="1200" dirty="0" smtClean="0">
              <a:solidFill>
                <a:schemeClr val="bg1"/>
              </a:solidFill>
            </a:rPr>
            <a:t>       Faculty of Engineering</a:t>
          </a:r>
          <a:endParaRPr lang="en-US" sz="1200" dirty="0">
            <a:solidFill>
              <a:schemeClr val="bg1"/>
            </a:solidFill>
          </a:endParaRPr>
        </a:p>
      </dgm:t>
    </dgm:pt>
    <dgm:pt modelId="{2D4819B0-0247-D14B-B752-8D55FC589261}" type="parTrans" cxnId="{FCCBEAF6-4F37-D040-B110-B563E88D57A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BCC1DE80-57B2-A948-A1A6-71631D703647}" type="sibTrans" cxnId="{FCCBEAF6-4F37-D040-B110-B563E88D57A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33F57961-8F68-394A-B6A5-2FFE71840465}">
      <dgm:prSet phldrT="[Text]" custT="1"/>
      <dgm:spPr>
        <a:solidFill>
          <a:srgbClr val="741517"/>
        </a:solidFill>
        <a:effectLst/>
      </dgm:spPr>
      <dgm:t>
        <a:bodyPr/>
        <a:lstStyle/>
        <a:p>
          <a:pPr algn="l"/>
          <a:r>
            <a:rPr lang="en-US" sz="1200" dirty="0" smtClean="0">
              <a:solidFill>
                <a:schemeClr val="bg1"/>
              </a:solidFill>
            </a:rPr>
            <a:t>      </a:t>
          </a:r>
          <a:r>
            <a:rPr lang="en-AU" sz="1200" dirty="0" smtClean="0">
              <a:solidFill>
                <a:schemeClr val="bg1"/>
              </a:solidFill>
            </a:rPr>
            <a:t>School of Mechanical and Manufacturing Engineering</a:t>
          </a:r>
          <a:endParaRPr lang="en-US" sz="1200" dirty="0">
            <a:solidFill>
              <a:schemeClr val="bg1"/>
            </a:solidFill>
          </a:endParaRPr>
        </a:p>
      </dgm:t>
    </dgm:pt>
    <dgm:pt modelId="{19374DF3-E27A-5F48-B417-CE2CEC6003D2}" type="parTrans" cxnId="{C5CF0577-EA68-E94E-A641-C9B2718AE2E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8C4EB89-9CC8-154F-B4D5-356B63C80819}" type="sibTrans" cxnId="{C5CF0577-EA68-E94E-A641-C9B2718AE2E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577D7C44-A720-FC44-ABC1-288219511FFF}" type="pres">
      <dgm:prSet presAssocID="{B12A19D5-BFFF-914D-9C2C-0D29AB240B46}" presName="Name0" presStyleCnt="0">
        <dgm:presLayoutVars>
          <dgm:dir/>
          <dgm:resizeHandles val="exact"/>
        </dgm:presLayoutVars>
      </dgm:prSet>
      <dgm:spPr/>
    </dgm:pt>
    <dgm:pt modelId="{7410FB06-971B-714D-AC6E-313A2D7A21AC}" type="pres">
      <dgm:prSet presAssocID="{5FB4CFEF-7B06-1E41-A3A6-7176B75EFE03}" presName="parTxOnly" presStyleLbl="node1" presStyleIdx="0" presStyleCnt="3" custScaleX="65239" custLinFactNeighborX="-79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B3937-7D02-5D4C-A24A-E47FC1530869}" type="pres">
      <dgm:prSet presAssocID="{D0459C4A-A480-6A44-A7C9-FFD118D9645B}" presName="parSpace" presStyleCnt="0"/>
      <dgm:spPr/>
    </dgm:pt>
    <dgm:pt modelId="{B1A2457C-2E5B-A04B-975A-BB9864A48692}" type="pres">
      <dgm:prSet presAssocID="{E767A6E8-40B9-254F-B50B-76EC2D3138C1}" presName="parTxOnly" presStyleLbl="node1" presStyleIdx="1" presStyleCnt="3" custScaleX="61220" custLinFactY="-50000" custLinFactNeighborX="-853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837185-2450-574F-8BD2-1680AF87F5BE}" type="pres">
      <dgm:prSet presAssocID="{BCC1DE80-57B2-A948-A1A6-71631D703647}" presName="parSpace" presStyleCnt="0"/>
      <dgm:spPr/>
    </dgm:pt>
    <dgm:pt modelId="{3F574CDF-2082-4D42-9C2F-D2C3D83E5043}" type="pres">
      <dgm:prSet presAssocID="{33F57961-8F68-394A-B6A5-2FFE71840465}" presName="parTxOnly" presStyleLbl="node1" presStyleIdx="2" presStyleCnt="3" custScaleX="87954" custLinFactNeighborX="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54722-2691-4CC0-85B4-5FCAEED068E5}" type="presOf" srcId="{E767A6E8-40B9-254F-B50B-76EC2D3138C1}" destId="{B1A2457C-2E5B-A04B-975A-BB9864A48692}" srcOrd="0" destOrd="0" presId="urn:microsoft.com/office/officeart/2005/8/layout/hChevron3"/>
    <dgm:cxn modelId="{36DC90EE-0543-45EA-9811-2153A606BBCE}" type="presOf" srcId="{5FB4CFEF-7B06-1E41-A3A6-7176B75EFE03}" destId="{7410FB06-971B-714D-AC6E-313A2D7A21AC}" srcOrd="0" destOrd="0" presId="urn:microsoft.com/office/officeart/2005/8/layout/hChevron3"/>
    <dgm:cxn modelId="{E92F822F-A708-43EA-AE07-9091911D4C07}" type="presOf" srcId="{B12A19D5-BFFF-914D-9C2C-0D29AB240B46}" destId="{577D7C44-A720-FC44-ABC1-288219511FFF}" srcOrd="0" destOrd="0" presId="urn:microsoft.com/office/officeart/2005/8/layout/hChevron3"/>
    <dgm:cxn modelId="{C5CF0577-EA68-E94E-A641-C9B2718AE2E9}" srcId="{B12A19D5-BFFF-914D-9C2C-0D29AB240B46}" destId="{33F57961-8F68-394A-B6A5-2FFE71840465}" srcOrd="2" destOrd="0" parTransId="{19374DF3-E27A-5F48-B417-CE2CEC6003D2}" sibTransId="{78C4EB89-9CC8-154F-B4D5-356B63C80819}"/>
    <dgm:cxn modelId="{032800CB-79D4-4041-9231-7AEE9D0AF4BB}" srcId="{B12A19D5-BFFF-914D-9C2C-0D29AB240B46}" destId="{5FB4CFEF-7B06-1E41-A3A6-7176B75EFE03}" srcOrd="0" destOrd="0" parTransId="{985D126F-CC99-3343-9F87-317E356E06B7}" sibTransId="{D0459C4A-A480-6A44-A7C9-FFD118D9645B}"/>
    <dgm:cxn modelId="{8F5CF351-4F7D-43F8-ADBF-FB0F1B4DF6C1}" type="presOf" srcId="{33F57961-8F68-394A-B6A5-2FFE71840465}" destId="{3F574CDF-2082-4D42-9C2F-D2C3D83E5043}" srcOrd="0" destOrd="0" presId="urn:microsoft.com/office/officeart/2005/8/layout/hChevron3"/>
    <dgm:cxn modelId="{FCCBEAF6-4F37-D040-B110-B563E88D57A6}" srcId="{B12A19D5-BFFF-914D-9C2C-0D29AB240B46}" destId="{E767A6E8-40B9-254F-B50B-76EC2D3138C1}" srcOrd="1" destOrd="0" parTransId="{2D4819B0-0247-D14B-B752-8D55FC589261}" sibTransId="{BCC1DE80-57B2-A948-A1A6-71631D703647}"/>
    <dgm:cxn modelId="{BC682E42-2EF4-49AE-967E-2C3D2817268F}" type="presParOf" srcId="{577D7C44-A720-FC44-ABC1-288219511FFF}" destId="{7410FB06-971B-714D-AC6E-313A2D7A21AC}" srcOrd="0" destOrd="0" presId="urn:microsoft.com/office/officeart/2005/8/layout/hChevron3"/>
    <dgm:cxn modelId="{84441442-DB30-4670-83B7-5D7B94EF9268}" type="presParOf" srcId="{577D7C44-A720-FC44-ABC1-288219511FFF}" destId="{E3AB3937-7D02-5D4C-A24A-E47FC1530869}" srcOrd="1" destOrd="0" presId="urn:microsoft.com/office/officeart/2005/8/layout/hChevron3"/>
    <dgm:cxn modelId="{09415669-5D41-4A0E-9F20-73881301C8B0}" type="presParOf" srcId="{577D7C44-A720-FC44-ABC1-288219511FFF}" destId="{B1A2457C-2E5B-A04B-975A-BB9864A48692}" srcOrd="2" destOrd="0" presId="urn:microsoft.com/office/officeart/2005/8/layout/hChevron3"/>
    <dgm:cxn modelId="{91CFDF7F-B611-4512-85EA-804091349392}" type="presParOf" srcId="{577D7C44-A720-FC44-ABC1-288219511FFF}" destId="{A4837185-2450-574F-8BD2-1680AF87F5BE}" srcOrd="3" destOrd="0" presId="urn:microsoft.com/office/officeart/2005/8/layout/hChevron3"/>
    <dgm:cxn modelId="{28D52209-F010-4398-9729-430BC74B2EF8}" type="presParOf" srcId="{577D7C44-A720-FC44-ABC1-288219511FFF}" destId="{3F574CDF-2082-4D42-9C2F-D2C3D83E504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0FB06-971B-714D-AC6E-313A2D7A21AC}">
      <dsp:nvSpPr>
        <dsp:cNvPr id="0" name=""/>
        <dsp:cNvSpPr/>
      </dsp:nvSpPr>
      <dsp:spPr>
        <a:xfrm>
          <a:off x="0" y="0"/>
          <a:ext cx="3516796" cy="156676"/>
        </a:xfrm>
        <a:prstGeom prst="homePlate">
          <a:avLst/>
        </a:prstGeom>
        <a:solidFill>
          <a:srgbClr val="CF1C2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                Never Stand Still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0" y="0"/>
        <a:ext cx="3477627" cy="156676"/>
      </dsp:txXfrm>
    </dsp:sp>
    <dsp:sp modelId="{B1A2457C-2E5B-A04B-975A-BB9864A48692}">
      <dsp:nvSpPr>
        <dsp:cNvPr id="0" name=""/>
        <dsp:cNvSpPr/>
      </dsp:nvSpPr>
      <dsp:spPr>
        <a:xfrm>
          <a:off x="2347528" y="0"/>
          <a:ext cx="3300146" cy="156676"/>
        </a:xfrm>
        <a:prstGeom prst="chevron">
          <a:avLst/>
        </a:prstGeom>
        <a:solidFill>
          <a:srgbClr val="9F1B1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       Faculty of Engineering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425866" y="0"/>
        <a:ext cx="3143470" cy="156676"/>
      </dsp:txXfrm>
    </dsp:sp>
    <dsp:sp modelId="{3F574CDF-2082-4D42-9C2F-D2C3D83E5043}">
      <dsp:nvSpPr>
        <dsp:cNvPr id="0" name=""/>
        <dsp:cNvSpPr/>
      </dsp:nvSpPr>
      <dsp:spPr>
        <a:xfrm>
          <a:off x="4662482" y="0"/>
          <a:ext cx="4741278" cy="156676"/>
        </a:xfrm>
        <a:prstGeom prst="chevron">
          <a:avLst/>
        </a:prstGeom>
        <a:solidFill>
          <a:srgbClr val="74151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      </a:t>
          </a:r>
          <a:r>
            <a:rPr lang="en-AU" sz="1200" kern="1200" dirty="0" smtClean="0">
              <a:solidFill>
                <a:schemeClr val="bg1"/>
              </a:solidFill>
            </a:rPr>
            <a:t>School of Mechanical and Manufacturing Engineering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740820" y="0"/>
        <a:ext cx="4584602" cy="156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9D308-D401-45C5-81FD-D977DBF97895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D387-DB2A-4376-889C-B22A9704E5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11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1DC6BB-B92B-4F0B-B9D6-0630E97457BA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6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68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15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4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6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1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07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968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70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8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4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08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2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54B4-AE8B-4EF1-B1A3-78E5E6F21DD8}" type="datetimeFigureOut">
              <a:rPr lang="en-AU" smtClean="0"/>
              <a:t>22/10/2017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2FF9-1205-433B-A873-4AF577DBA9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20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E01F-80D7-4FEF-93E9-EC8083F0E35C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22/10/2017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ED4D-1993-431D-BE97-0FDBDC6CB59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724694" y="1268760"/>
            <a:ext cx="7424885" cy="1584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endParaRPr lang="en-AU" b="1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-7229" y="757356"/>
            <a:ext cx="9403765" cy="908720"/>
            <a:chOff x="0" y="1714500"/>
            <a:chExt cx="9372600" cy="2209800"/>
          </a:xfrm>
          <a:solidFill>
            <a:srgbClr val="FFCC00"/>
          </a:solidFill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1714500"/>
              <a:ext cx="9144000" cy="1828800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cs typeface="Arial" pitchFamily="34" charset="0"/>
              </a:endParaRPr>
            </a:p>
          </p:txBody>
        </p:sp>
        <p:graphicFrame>
          <p:nvGraphicFramePr>
            <p:cNvPr id="16" name="Diagram 15"/>
            <p:cNvGraphicFramePr/>
            <p:nvPr>
              <p:extLst/>
            </p:nvPr>
          </p:nvGraphicFramePr>
          <p:xfrm>
            <a:off x="0" y="3543300"/>
            <a:ext cx="9372600" cy="381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2051" name="Picture 3" descr="C:\Backup from old computer\Drive H\PhD\Conferences\Poland 2014\PPT\UNSW_coat_of_arms_Yellow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4" y="816037"/>
            <a:ext cx="678954" cy="6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67545" y="2061056"/>
            <a:ext cx="8136904" cy="4320271"/>
          </a:xfrm>
          <a:prstGeom prst="rect">
            <a:avLst/>
          </a:prstGeom>
          <a:extLst/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AU" sz="1600" b="1" dirty="0" smtClean="0">
              <a:solidFill>
                <a:prstClr val="black"/>
              </a:solidFill>
            </a:endParaRPr>
          </a:p>
          <a:p>
            <a:endParaRPr lang="en-AU" sz="3200" b="1" dirty="0" smtClean="0"/>
          </a:p>
          <a:p>
            <a:r>
              <a:rPr lang="en-AU" sz="3200" b="1" dirty="0" smtClean="0"/>
              <a:t>Vibration Diagnosis of Planetary Gearbox under Variable Speed condition</a:t>
            </a:r>
          </a:p>
          <a:p>
            <a:endParaRPr lang="en-AU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Hengcheng</a:t>
            </a:r>
            <a:r>
              <a:rPr lang="en-A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 – z5130844</a:t>
            </a:r>
            <a:endParaRPr lang="en-AU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Associate Professor </a:t>
            </a:r>
            <a:r>
              <a:rPr lang="en-AU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Zhongxiao</a:t>
            </a:r>
            <a:r>
              <a:rPr lang="en-A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Peng</a:t>
            </a: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U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AU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Wade Smith</a:t>
            </a:r>
            <a:endParaRPr lang="en-AU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AU" sz="1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AU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endParaRPr lang="en-AU" sz="35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9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Conclusion and future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016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50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01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971549" y="1419225"/>
            <a:ext cx="7610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69" y="3366790"/>
            <a:ext cx="3090861" cy="22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2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Literature Review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86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Literature Review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64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Methods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47" y="1123709"/>
            <a:ext cx="3895725" cy="294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72" y="4066480"/>
            <a:ext cx="46863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5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Methods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04975"/>
            <a:ext cx="81153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9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Progress to date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33" y="1046292"/>
            <a:ext cx="8520788" cy="157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93" y="2621335"/>
            <a:ext cx="8222733" cy="150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" y="4090380"/>
            <a:ext cx="8501388" cy="18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7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Progress to date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481138"/>
            <a:ext cx="48101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0847" y="1847949"/>
            <a:ext cx="3672408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Progress to date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9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60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Introduction</vt:lpstr>
      <vt:lpstr>Literature Review</vt:lpstr>
      <vt:lpstr>Literature Review</vt:lpstr>
      <vt:lpstr>Methods</vt:lpstr>
      <vt:lpstr>Methods</vt:lpstr>
      <vt:lpstr>Progress to date</vt:lpstr>
      <vt:lpstr>Progress to date</vt:lpstr>
      <vt:lpstr>Progress to date</vt:lpstr>
      <vt:lpstr>Conclusion and 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Eggler</dc:creator>
  <cp:lastModifiedBy>Hengcheng Zhang</cp:lastModifiedBy>
  <cp:revision>33</cp:revision>
  <dcterms:created xsi:type="dcterms:W3CDTF">2015-10-28T13:29:36Z</dcterms:created>
  <dcterms:modified xsi:type="dcterms:W3CDTF">2017-10-22T05:52:48Z</dcterms:modified>
</cp:coreProperties>
</file>